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6"/>
  </p:notesMasterIdLst>
  <p:handoutMasterIdLst>
    <p:handoutMasterId r:id="rId207"/>
  </p:handoutMasterIdLst>
  <p:sldIdLst>
    <p:sldId id="256" r:id="rId2"/>
    <p:sldId id="1483" r:id="rId3"/>
    <p:sldId id="1330" r:id="rId4"/>
    <p:sldId id="907" r:id="rId5"/>
    <p:sldId id="908" r:id="rId6"/>
    <p:sldId id="909" r:id="rId7"/>
    <p:sldId id="910" r:id="rId8"/>
    <p:sldId id="912" r:id="rId9"/>
    <p:sldId id="1317" r:id="rId10"/>
    <p:sldId id="914" r:id="rId11"/>
    <p:sldId id="913" r:id="rId12"/>
    <p:sldId id="1331" r:id="rId13"/>
    <p:sldId id="1013" r:id="rId14"/>
    <p:sldId id="918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1048" r:id="rId26"/>
    <p:sldId id="273" r:id="rId27"/>
    <p:sldId id="274" r:id="rId28"/>
    <p:sldId id="275" r:id="rId29"/>
    <p:sldId id="276" r:id="rId30"/>
    <p:sldId id="277" r:id="rId31"/>
    <p:sldId id="305" r:id="rId32"/>
    <p:sldId id="306" r:id="rId33"/>
    <p:sldId id="307" r:id="rId34"/>
    <p:sldId id="1490" r:id="rId35"/>
    <p:sldId id="1125" r:id="rId36"/>
    <p:sldId id="1014" r:id="rId37"/>
    <p:sldId id="1404" r:id="rId38"/>
    <p:sldId id="1405" r:id="rId39"/>
    <p:sldId id="1406" r:id="rId40"/>
    <p:sldId id="1049" r:id="rId41"/>
    <p:sldId id="1223" r:id="rId42"/>
    <p:sldId id="1040" r:id="rId43"/>
    <p:sldId id="1224" r:id="rId44"/>
    <p:sldId id="932" r:id="rId45"/>
    <p:sldId id="1345" r:id="rId46"/>
    <p:sldId id="1018" r:id="rId47"/>
    <p:sldId id="939" r:id="rId48"/>
    <p:sldId id="941" r:id="rId49"/>
    <p:sldId id="1220" r:id="rId50"/>
    <p:sldId id="1222" r:id="rId51"/>
    <p:sldId id="1344" r:id="rId52"/>
    <p:sldId id="1193" r:id="rId53"/>
    <p:sldId id="1400" r:id="rId54"/>
    <p:sldId id="1401" r:id="rId55"/>
    <p:sldId id="1409" r:id="rId56"/>
    <p:sldId id="1491" r:id="rId57"/>
    <p:sldId id="1402" r:id="rId58"/>
    <p:sldId id="1486" r:id="rId59"/>
    <p:sldId id="1489" r:id="rId60"/>
    <p:sldId id="1487" r:id="rId61"/>
    <p:sldId id="1485" r:id="rId62"/>
    <p:sldId id="1488" r:id="rId63"/>
    <p:sldId id="1403" r:id="rId64"/>
    <p:sldId id="1332" r:id="rId65"/>
    <p:sldId id="953" r:id="rId66"/>
    <p:sldId id="1153" r:id="rId67"/>
    <p:sldId id="1154" r:id="rId68"/>
    <p:sldId id="1156" r:id="rId69"/>
    <p:sldId id="1348" r:id="rId70"/>
    <p:sldId id="1157" r:id="rId71"/>
    <p:sldId id="1158" r:id="rId72"/>
    <p:sldId id="1347" r:id="rId73"/>
    <p:sldId id="1376" r:id="rId74"/>
    <p:sldId id="1159" r:id="rId75"/>
    <p:sldId id="1407" r:id="rId76"/>
    <p:sldId id="1411" r:id="rId77"/>
    <p:sldId id="1333" r:id="rId78"/>
    <p:sldId id="1017" r:id="rId79"/>
    <p:sldId id="1349" r:id="rId80"/>
    <p:sldId id="1334" r:id="rId81"/>
    <p:sldId id="1228" r:id="rId82"/>
    <p:sldId id="1229" r:id="rId83"/>
    <p:sldId id="1393" r:id="rId84"/>
    <p:sldId id="1498" r:id="rId85"/>
    <p:sldId id="1493" r:id="rId86"/>
    <p:sldId id="1230" r:id="rId87"/>
    <p:sldId id="1492" r:id="rId88"/>
    <p:sldId id="1231" r:id="rId89"/>
    <p:sldId id="1383" r:id="rId90"/>
    <p:sldId id="1494" r:id="rId91"/>
    <p:sldId id="1495" r:id="rId92"/>
    <p:sldId id="1384" r:id="rId93"/>
    <p:sldId id="1385" r:id="rId94"/>
    <p:sldId id="1478" r:id="rId95"/>
    <p:sldId id="1386" r:id="rId96"/>
    <p:sldId id="1387" r:id="rId97"/>
    <p:sldId id="1395" r:id="rId98"/>
    <p:sldId id="1435" r:id="rId99"/>
    <p:sldId id="1396" r:id="rId100"/>
    <p:sldId id="1477" r:id="rId101"/>
    <p:sldId id="1233" r:id="rId102"/>
    <p:sldId id="1412" r:id="rId103"/>
    <p:sldId id="1235" r:id="rId104"/>
    <p:sldId id="1388" r:id="rId105"/>
    <p:sldId id="1379" r:id="rId106"/>
    <p:sldId id="1380" r:id="rId107"/>
    <p:sldId id="1381" r:id="rId108"/>
    <p:sldId id="1399" r:id="rId109"/>
    <p:sldId id="1397" r:id="rId110"/>
    <p:sldId id="1414" r:id="rId111"/>
    <p:sldId id="1438" r:id="rId112"/>
    <p:sldId id="1496" r:id="rId113"/>
    <p:sldId id="1497" r:id="rId114"/>
    <p:sldId id="1398" r:id="rId115"/>
    <p:sldId id="1415" r:id="rId116"/>
    <p:sldId id="1354" r:id="rId117"/>
    <p:sldId id="1413" r:id="rId118"/>
    <p:sldId id="1353" r:id="rId119"/>
    <p:sldId id="1382" r:id="rId120"/>
    <p:sldId id="1394" r:id="rId121"/>
    <p:sldId id="1410" r:id="rId122"/>
    <p:sldId id="1480" r:id="rId123"/>
    <p:sldId id="1481" r:id="rId124"/>
    <p:sldId id="1482" r:id="rId125"/>
    <p:sldId id="1335" r:id="rId126"/>
    <p:sldId id="1240" r:id="rId127"/>
    <p:sldId id="1262" r:id="rId128"/>
    <p:sldId id="1241" r:id="rId129"/>
    <p:sldId id="1310" r:id="rId130"/>
    <p:sldId id="1308" r:id="rId131"/>
    <p:sldId id="1416" r:id="rId132"/>
    <p:sldId id="1417" r:id="rId133"/>
    <p:sldId id="1440" r:id="rId134"/>
    <p:sldId id="1418" r:id="rId135"/>
    <p:sldId id="1419" r:id="rId136"/>
    <p:sldId id="1421" r:id="rId137"/>
    <p:sldId id="1422" r:id="rId138"/>
    <p:sldId id="1423" r:id="rId139"/>
    <p:sldId id="1424" r:id="rId140"/>
    <p:sldId id="1437" r:id="rId141"/>
    <p:sldId id="1436" r:id="rId142"/>
    <p:sldId id="1425" r:id="rId143"/>
    <p:sldId id="1426" r:id="rId144"/>
    <p:sldId id="1479" r:id="rId145"/>
    <p:sldId id="1427" r:id="rId146"/>
    <p:sldId id="1428" r:id="rId147"/>
    <p:sldId id="1429" r:id="rId148"/>
    <p:sldId id="1430" r:id="rId149"/>
    <p:sldId id="1431" r:id="rId150"/>
    <p:sldId id="1432" r:id="rId151"/>
    <p:sldId id="1433" r:id="rId152"/>
    <p:sldId id="1259" r:id="rId153"/>
    <p:sldId id="1434" r:id="rId154"/>
    <p:sldId id="1260" r:id="rId155"/>
    <p:sldId id="1441" r:id="rId156"/>
    <p:sldId id="1261" r:id="rId157"/>
    <p:sldId id="1336" r:id="rId158"/>
    <p:sldId id="1225" r:id="rId159"/>
    <p:sldId id="1359" r:id="rId160"/>
    <p:sldId id="1361" r:id="rId161"/>
    <p:sldId id="1360" r:id="rId162"/>
    <p:sldId id="1337" r:id="rId163"/>
    <p:sldId id="987" r:id="rId164"/>
    <p:sldId id="982" r:id="rId165"/>
    <p:sldId id="983" r:id="rId166"/>
    <p:sldId id="984" r:id="rId167"/>
    <p:sldId id="1338" r:id="rId168"/>
    <p:sldId id="1339" r:id="rId169"/>
    <p:sldId id="1442" r:id="rId170"/>
    <p:sldId id="1443" r:id="rId171"/>
    <p:sldId id="1444" r:id="rId172"/>
    <p:sldId id="1445" r:id="rId173"/>
    <p:sldId id="1446" r:id="rId174"/>
    <p:sldId id="1447" r:id="rId175"/>
    <p:sldId id="1448" r:id="rId176"/>
    <p:sldId id="1449" r:id="rId177"/>
    <p:sldId id="1450" r:id="rId178"/>
    <p:sldId id="1451" r:id="rId179"/>
    <p:sldId id="1452" r:id="rId180"/>
    <p:sldId id="1453" r:id="rId181"/>
    <p:sldId id="1454" r:id="rId182"/>
    <p:sldId id="1455" r:id="rId183"/>
    <p:sldId id="1456" r:id="rId184"/>
    <p:sldId id="1457" r:id="rId185"/>
    <p:sldId id="1458" r:id="rId186"/>
    <p:sldId id="1459" r:id="rId187"/>
    <p:sldId id="1460" r:id="rId188"/>
    <p:sldId id="1461" r:id="rId189"/>
    <p:sldId id="1462" r:id="rId190"/>
    <p:sldId id="1463" r:id="rId191"/>
    <p:sldId id="1464" r:id="rId192"/>
    <p:sldId id="1465" r:id="rId193"/>
    <p:sldId id="1466" r:id="rId194"/>
    <p:sldId id="1467" r:id="rId195"/>
    <p:sldId id="1468" r:id="rId196"/>
    <p:sldId id="1501" r:id="rId197"/>
    <p:sldId id="1500" r:id="rId198"/>
    <p:sldId id="1469" r:id="rId199"/>
    <p:sldId id="1470" r:id="rId200"/>
    <p:sldId id="1471" r:id="rId201"/>
    <p:sldId id="1472" r:id="rId202"/>
    <p:sldId id="1473" r:id="rId203"/>
    <p:sldId id="1474" r:id="rId204"/>
    <p:sldId id="1475" r:id="rId20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D52C7-52FD-284B-9427-53F0A66D21B6}" v="4" dt="2024-10-08T16:02:37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973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9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viewProps" Target="view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microsoft.com/office/2016/11/relationships/changesInfo" Target="changesInfos/changesInfo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tosin oluwadare" userId="666f35bd2f0c5b0b" providerId="LiveId" clId="{5A7C47E8-70F1-564E-91FC-DD7DA23F4F0B}"/>
    <pc:docChg chg="modSld">
      <pc:chgData name="oluwatosin oluwadare" userId="666f35bd2f0c5b0b" providerId="LiveId" clId="{5A7C47E8-70F1-564E-91FC-DD7DA23F4F0B}" dt="2021-11-18T19:27:22.915" v="2" actId="20577"/>
      <pc:docMkLst>
        <pc:docMk/>
      </pc:docMkLst>
      <pc:sldChg chg="modSp mod">
        <pc:chgData name="oluwatosin oluwadare" userId="666f35bd2f0c5b0b" providerId="LiveId" clId="{5A7C47E8-70F1-564E-91FC-DD7DA23F4F0B}" dt="2021-11-18T19:27:22.915" v="2" actId="20577"/>
        <pc:sldMkLst>
          <pc:docMk/>
          <pc:sldMk cId="0" sldId="1466"/>
        </pc:sldMkLst>
        <pc:spChg chg="mod">
          <ac:chgData name="oluwatosin oluwadare" userId="666f35bd2f0c5b0b" providerId="LiveId" clId="{5A7C47E8-70F1-564E-91FC-DD7DA23F4F0B}" dt="2021-11-18T19:27:22.915" v="2" actId="20577"/>
          <ac:spMkLst>
            <pc:docMk/>
            <pc:sldMk cId="0" sldId="1466"/>
            <ac:spMk id="248837" creationId="{C5C50598-FA37-E946-B0D8-4DEFCE3F0394}"/>
          </ac:spMkLst>
        </pc:spChg>
      </pc:sldChg>
    </pc:docChg>
  </pc:docChgLst>
  <pc:docChgLst>
    <pc:chgData name="oluwatosin oluwadare" userId="666f35bd2f0c5b0b" providerId="LiveId" clId="{DB3D8377-259B-C448-8994-D81725EB5C47}"/>
    <pc:docChg chg="delSld modSld">
      <pc:chgData name="oluwatosin oluwadare" userId="666f35bd2f0c5b0b" providerId="LiveId" clId="{DB3D8377-259B-C448-8994-D81725EB5C47}" dt="2021-09-30T06:43:18.257" v="36" actId="2696"/>
      <pc:docMkLst>
        <pc:docMk/>
      </pc:docMkLst>
      <pc:sldChg chg="del">
        <pc:chgData name="oluwatosin oluwadare" userId="666f35bd2f0c5b0b" providerId="LiveId" clId="{DB3D8377-259B-C448-8994-D81725EB5C47}" dt="2021-09-30T06:35:33.865" v="0" actId="2696"/>
        <pc:sldMkLst>
          <pc:docMk/>
          <pc:sldMk cId="0" sldId="1161"/>
        </pc:sldMkLst>
      </pc:sldChg>
      <pc:sldChg chg="del">
        <pc:chgData name="oluwatosin oluwadare" userId="666f35bd2f0c5b0b" providerId="LiveId" clId="{DB3D8377-259B-C448-8994-D81725EB5C47}" dt="2021-09-30T06:37:15.681" v="35" actId="2696"/>
        <pc:sldMkLst>
          <pc:docMk/>
          <pc:sldMk cId="0" sldId="1420"/>
        </pc:sldMkLst>
      </pc:sldChg>
      <pc:sldChg chg="del">
        <pc:chgData name="oluwatosin oluwadare" userId="666f35bd2f0c5b0b" providerId="LiveId" clId="{DB3D8377-259B-C448-8994-D81725EB5C47}" dt="2021-09-30T06:43:18.257" v="36" actId="2696"/>
        <pc:sldMkLst>
          <pc:docMk/>
          <pc:sldMk cId="0" sldId="1484"/>
        </pc:sldMkLst>
      </pc:sldChg>
      <pc:sldChg chg="modSp mod">
        <pc:chgData name="oluwatosin oluwadare" userId="666f35bd2f0c5b0b" providerId="LiveId" clId="{DB3D8377-259B-C448-8994-D81725EB5C47}" dt="2021-09-30T06:36:51.732" v="31" actId="20577"/>
        <pc:sldMkLst>
          <pc:docMk/>
          <pc:sldMk cId="0" sldId="1497"/>
        </pc:sldMkLst>
        <pc:spChg chg="mod">
          <ac:chgData name="oluwatosin oluwadare" userId="666f35bd2f0c5b0b" providerId="LiveId" clId="{DB3D8377-259B-C448-8994-D81725EB5C47}" dt="2021-09-30T06:36:51.732" v="31" actId="20577"/>
          <ac:spMkLst>
            <pc:docMk/>
            <pc:sldMk cId="0" sldId="1497"/>
            <ac:spMk id="260098" creationId="{281302EB-737D-254A-866D-D9C1F5F51963}"/>
          </ac:spMkLst>
        </pc:spChg>
      </pc:sldChg>
      <pc:sldChg chg="del">
        <pc:chgData name="oluwatosin oluwadare" userId="666f35bd2f0c5b0b" providerId="LiveId" clId="{DB3D8377-259B-C448-8994-D81725EB5C47}" dt="2021-09-30T06:36:56.739" v="32" actId="2696"/>
        <pc:sldMkLst>
          <pc:docMk/>
          <pc:sldMk cId="3185330899" sldId="1498"/>
        </pc:sldMkLst>
      </pc:sldChg>
      <pc:sldChg chg="del">
        <pc:chgData name="oluwatosin oluwadare" userId="666f35bd2f0c5b0b" providerId="LiveId" clId="{DB3D8377-259B-C448-8994-D81725EB5C47}" dt="2021-09-30T06:37:01.833" v="33" actId="2696"/>
        <pc:sldMkLst>
          <pc:docMk/>
          <pc:sldMk cId="0" sldId="1499"/>
        </pc:sldMkLst>
      </pc:sldChg>
      <pc:sldChg chg="del">
        <pc:chgData name="oluwatosin oluwadare" userId="666f35bd2f0c5b0b" providerId="LiveId" clId="{DB3D8377-259B-C448-8994-D81725EB5C47}" dt="2021-09-30T06:37:01.833" v="33" actId="2696"/>
        <pc:sldMkLst>
          <pc:docMk/>
          <pc:sldMk cId="3089957836" sldId="1500"/>
        </pc:sldMkLst>
      </pc:sldChg>
      <pc:sldChg chg="del">
        <pc:chgData name="oluwatosin oluwadare" userId="666f35bd2f0c5b0b" providerId="LiveId" clId="{DB3D8377-259B-C448-8994-D81725EB5C47}" dt="2021-09-30T06:37:01.833" v="33" actId="2696"/>
        <pc:sldMkLst>
          <pc:docMk/>
          <pc:sldMk cId="4021999915" sldId="1501"/>
        </pc:sldMkLst>
      </pc:sldChg>
      <pc:sldChg chg="del">
        <pc:chgData name="oluwatosin oluwadare" userId="666f35bd2f0c5b0b" providerId="LiveId" clId="{DB3D8377-259B-C448-8994-D81725EB5C47}" dt="2021-09-30T06:37:04.016" v="34" actId="2696"/>
        <pc:sldMkLst>
          <pc:docMk/>
          <pc:sldMk cId="0" sldId="1502"/>
        </pc:sldMkLst>
      </pc:sldChg>
      <pc:sldChg chg="del">
        <pc:chgData name="oluwatosin oluwadare" userId="666f35bd2f0c5b0b" providerId="LiveId" clId="{DB3D8377-259B-C448-8994-D81725EB5C47}" dt="2021-09-30T06:36:56.739" v="32" actId="2696"/>
        <pc:sldMkLst>
          <pc:docMk/>
          <pc:sldMk cId="0" sldId="1503"/>
        </pc:sldMkLst>
      </pc:sldChg>
      <pc:sldChg chg="del">
        <pc:chgData name="oluwatosin oluwadare" userId="666f35bd2f0c5b0b" providerId="LiveId" clId="{DB3D8377-259B-C448-8994-D81725EB5C47}" dt="2021-09-30T06:36:56.739" v="32" actId="2696"/>
        <pc:sldMkLst>
          <pc:docMk/>
          <pc:sldMk cId="0" sldId="1504"/>
        </pc:sldMkLst>
      </pc:sldChg>
      <pc:sldChg chg="del">
        <pc:chgData name="oluwatosin oluwadare" userId="666f35bd2f0c5b0b" providerId="LiveId" clId="{DB3D8377-259B-C448-8994-D81725EB5C47}" dt="2021-09-30T06:36:56.739" v="32" actId="2696"/>
        <pc:sldMkLst>
          <pc:docMk/>
          <pc:sldMk cId="0" sldId="1505"/>
        </pc:sldMkLst>
      </pc:sldChg>
      <pc:sldChg chg="del">
        <pc:chgData name="oluwatosin oluwadare" userId="666f35bd2f0c5b0b" providerId="LiveId" clId="{DB3D8377-259B-C448-8994-D81725EB5C47}" dt="2021-09-30T06:37:01.833" v="33" actId="2696"/>
        <pc:sldMkLst>
          <pc:docMk/>
          <pc:sldMk cId="0" sldId="1506"/>
        </pc:sldMkLst>
      </pc:sldChg>
    </pc:docChg>
  </pc:docChgLst>
  <pc:docChgLst>
    <pc:chgData name="oluwatosin oluwadare" userId="666f35bd2f0c5b0b" providerId="LiveId" clId="{28E7063D-3580-0447-B9A3-C465722E34C2}"/>
    <pc:docChg chg="undo custSel addSld delSld modSld sldOrd">
      <pc:chgData name="oluwatosin oluwadare" userId="666f35bd2f0c5b0b" providerId="LiveId" clId="{28E7063D-3580-0447-B9A3-C465722E34C2}" dt="2022-11-15T18:17:32.170" v="266" actId="1076"/>
      <pc:docMkLst>
        <pc:docMk/>
      </pc:docMkLst>
      <pc:sldChg chg="modSp mod">
        <pc:chgData name="oluwatosin oluwadare" userId="666f35bd2f0c5b0b" providerId="LiveId" clId="{28E7063D-3580-0447-B9A3-C465722E34C2}" dt="2022-10-17T01:29:07.967" v="147" actId="20577"/>
        <pc:sldMkLst>
          <pc:docMk/>
          <pc:sldMk cId="0" sldId="256"/>
        </pc:sldMkLst>
        <pc:spChg chg="mod">
          <ac:chgData name="oluwatosin oluwadare" userId="666f35bd2f0c5b0b" providerId="LiveId" clId="{28E7063D-3580-0447-B9A3-C465722E34C2}" dt="2022-10-17T01:29:07.967" v="147" actId="20577"/>
          <ac:spMkLst>
            <pc:docMk/>
            <pc:sldMk cId="0" sldId="256"/>
            <ac:spMk id="9" creationId="{714D2736-9D45-0F42-B2E4-B84E444385C1}"/>
          </ac:spMkLst>
        </pc:spChg>
        <pc:graphicFrameChg chg="mod">
          <ac:chgData name="oluwatosin oluwadare" userId="666f35bd2f0c5b0b" providerId="LiveId" clId="{28E7063D-3580-0447-B9A3-C465722E34C2}" dt="2022-09-29T04:22:58.140" v="3" actId="20577"/>
          <ac:graphicFrameMkLst>
            <pc:docMk/>
            <pc:sldMk cId="0" sldId="256"/>
            <ac:graphicFrameMk id="15" creationId="{B605CE55-5D90-3A40-BE7C-AC0950540E7E}"/>
          </ac:graphicFrameMkLst>
        </pc:graphicFrameChg>
      </pc:sldChg>
      <pc:sldChg chg="addSp modSp mod">
        <pc:chgData name="oluwatosin oluwadare" userId="666f35bd2f0c5b0b" providerId="LiveId" clId="{28E7063D-3580-0447-B9A3-C465722E34C2}" dt="2022-11-08T16:48:18.841" v="180" actId="14100"/>
        <pc:sldMkLst>
          <pc:docMk/>
          <pc:sldMk cId="0" sldId="1398"/>
        </pc:sldMkLst>
        <pc:spChg chg="add mod">
          <ac:chgData name="oluwatosin oluwadare" userId="666f35bd2f0c5b0b" providerId="LiveId" clId="{28E7063D-3580-0447-B9A3-C465722E34C2}" dt="2022-11-08T16:47:52.828" v="174" actId="692"/>
          <ac:spMkLst>
            <pc:docMk/>
            <pc:sldMk cId="0" sldId="1398"/>
            <ac:spMk id="2" creationId="{36B272C5-391B-EDE8-4BF8-857F2B19D512}"/>
          </ac:spMkLst>
        </pc:spChg>
        <pc:spChg chg="add mod">
          <ac:chgData name="oluwatosin oluwadare" userId="666f35bd2f0c5b0b" providerId="LiveId" clId="{28E7063D-3580-0447-B9A3-C465722E34C2}" dt="2022-11-08T16:48:18.841" v="180" actId="14100"/>
          <ac:spMkLst>
            <pc:docMk/>
            <pc:sldMk cId="0" sldId="1398"/>
            <ac:spMk id="3" creationId="{464447CA-AE4A-139B-D6FD-BC442D1BC67A}"/>
          </ac:spMkLst>
        </pc:spChg>
        <pc:picChg chg="mod">
          <ac:chgData name="oluwatosin oluwadare" userId="666f35bd2f0c5b0b" providerId="LiveId" clId="{28E7063D-3580-0447-B9A3-C465722E34C2}" dt="2022-11-08T16:47:42.092" v="171" actId="1076"/>
          <ac:picMkLst>
            <pc:docMk/>
            <pc:sldMk cId="0" sldId="1398"/>
            <ac:picMk id="152581" creationId="{3835831F-1820-0F4A-A92C-FA712BD02525}"/>
          </ac:picMkLst>
        </pc:picChg>
      </pc:sldChg>
      <pc:sldChg chg="ord">
        <pc:chgData name="oluwatosin oluwadare" userId="666f35bd2f0c5b0b" providerId="LiveId" clId="{28E7063D-3580-0447-B9A3-C465722E34C2}" dt="2022-11-03T17:19:51.875" v="149" actId="20578"/>
        <pc:sldMkLst>
          <pc:docMk/>
          <pc:sldMk cId="0" sldId="1412"/>
        </pc:sldMkLst>
      </pc:sldChg>
      <pc:sldChg chg="addSp delSp modSp new del mod setBg">
        <pc:chgData name="oluwatosin oluwadare" userId="666f35bd2f0c5b0b" providerId="LiveId" clId="{28E7063D-3580-0447-B9A3-C465722E34C2}" dt="2022-10-11T15:50:35.374" v="12" actId="2696"/>
        <pc:sldMkLst>
          <pc:docMk/>
          <pc:sldMk cId="226010288" sldId="1498"/>
        </pc:sldMkLst>
        <pc:spChg chg="add del mod">
          <ac:chgData name="oluwatosin oluwadare" userId="666f35bd2f0c5b0b" providerId="LiveId" clId="{28E7063D-3580-0447-B9A3-C465722E34C2}" dt="2022-10-11T15:50:18.650" v="9" actId="478"/>
          <ac:spMkLst>
            <pc:docMk/>
            <pc:sldMk cId="226010288" sldId="1498"/>
            <ac:spMk id="8" creationId="{4AD1C9AE-D6F9-E65A-4D48-B5F8B62FCDC7}"/>
          </ac:spMkLst>
        </pc:spChg>
        <pc:spChg chg="add">
          <ac:chgData name="oluwatosin oluwadare" userId="666f35bd2f0c5b0b" providerId="LiveId" clId="{28E7063D-3580-0447-B9A3-C465722E34C2}" dt="2022-10-11T15:50:04.572" v="5"/>
          <ac:spMkLst>
            <pc:docMk/>
            <pc:sldMk cId="226010288" sldId="1498"/>
            <ac:spMk id="9" creationId="{7EF8983A-5930-5F62-1CEA-308FA75390E5}"/>
          </ac:spMkLst>
        </pc:spChg>
        <pc:spChg chg="add">
          <ac:chgData name="oluwatosin oluwadare" userId="666f35bd2f0c5b0b" providerId="LiveId" clId="{28E7063D-3580-0447-B9A3-C465722E34C2}" dt="2022-10-11T15:50:04.572" v="5"/>
          <ac:spMkLst>
            <pc:docMk/>
            <pc:sldMk cId="226010288" sldId="1498"/>
            <ac:spMk id="10" creationId="{93BA7041-B192-EAA8-92BE-C75D5859714F}"/>
          </ac:spMkLst>
        </pc:spChg>
        <pc:spChg chg="add del">
          <ac:chgData name="oluwatosin oluwadare" userId="666f35bd2f0c5b0b" providerId="LiveId" clId="{28E7063D-3580-0447-B9A3-C465722E34C2}" dt="2022-10-11T15:50:32.303" v="11" actId="22"/>
          <ac:spMkLst>
            <pc:docMk/>
            <pc:sldMk cId="226010288" sldId="1498"/>
            <ac:spMk id="12" creationId="{4D6114AC-7309-04A3-0413-C7D76A307C9D}"/>
          </ac:spMkLst>
        </pc:spChg>
      </pc:sldChg>
      <pc:sldChg chg="modSp new mod">
        <pc:chgData name="oluwatosin oluwadare" userId="666f35bd2f0c5b0b" providerId="LiveId" clId="{28E7063D-3580-0447-B9A3-C465722E34C2}" dt="2022-10-11T15:52:54.368" v="137"/>
        <pc:sldMkLst>
          <pc:docMk/>
          <pc:sldMk cId="3185330899" sldId="1498"/>
        </pc:sldMkLst>
        <pc:spChg chg="mod">
          <ac:chgData name="oluwatosin oluwadare" userId="666f35bd2f0c5b0b" providerId="LiveId" clId="{28E7063D-3580-0447-B9A3-C465722E34C2}" dt="2022-10-11T15:52:54.368" v="137"/>
          <ac:spMkLst>
            <pc:docMk/>
            <pc:sldMk cId="3185330899" sldId="1498"/>
            <ac:spMk id="2" creationId="{B7B18860-030A-DE9C-580F-FA1312A29845}"/>
          </ac:spMkLst>
        </pc:spChg>
        <pc:spChg chg="mod">
          <ac:chgData name="oluwatosin oluwadare" userId="666f35bd2f0c5b0b" providerId="LiveId" clId="{28E7063D-3580-0447-B9A3-C465722E34C2}" dt="2022-10-11T15:51:59.425" v="84" actId="20577"/>
          <ac:spMkLst>
            <pc:docMk/>
            <pc:sldMk cId="3185330899" sldId="1498"/>
            <ac:spMk id="3" creationId="{EE19FAE0-F3D1-B1B3-A283-9E3309671788}"/>
          </ac:spMkLst>
        </pc:spChg>
        <pc:spChg chg="mod">
          <ac:chgData name="oluwatosin oluwadare" userId="666f35bd2f0c5b0b" providerId="LiveId" clId="{28E7063D-3580-0447-B9A3-C465722E34C2}" dt="2022-10-11T15:52:46.214" v="136" actId="20577"/>
          <ac:spMkLst>
            <pc:docMk/>
            <pc:sldMk cId="3185330899" sldId="1498"/>
            <ac:spMk id="4" creationId="{9BA2F0FA-7F9E-E920-3370-6981FFD0E0F1}"/>
          </ac:spMkLst>
        </pc:spChg>
      </pc:sldChg>
      <pc:sldChg chg="new del">
        <pc:chgData name="oluwatosin oluwadare" userId="666f35bd2f0c5b0b" providerId="LiveId" clId="{28E7063D-3580-0447-B9A3-C465722E34C2}" dt="2022-11-15T18:10:16.732" v="185" actId="2696"/>
        <pc:sldMkLst>
          <pc:docMk/>
          <pc:sldMk cId="2751741681" sldId="1499"/>
        </pc:sldMkLst>
      </pc:sldChg>
      <pc:sldChg chg="addSp delSp modSp new mod modClrScheme chgLayout">
        <pc:chgData name="oluwatosin oluwadare" userId="666f35bd2f0c5b0b" providerId="LiveId" clId="{28E7063D-3580-0447-B9A3-C465722E34C2}" dt="2022-11-15T18:17:32.170" v="266" actId="1076"/>
        <pc:sldMkLst>
          <pc:docMk/>
          <pc:sldMk cId="3089957836" sldId="1500"/>
        </pc:sldMkLst>
        <pc:spChg chg="del">
          <ac:chgData name="oluwatosin oluwadare" userId="666f35bd2f0c5b0b" providerId="LiveId" clId="{28E7063D-3580-0447-B9A3-C465722E34C2}" dt="2022-11-15T18:10:20.824" v="186" actId="26606"/>
          <ac:spMkLst>
            <pc:docMk/>
            <pc:sldMk cId="3089957836" sldId="1500"/>
            <ac:spMk id="2" creationId="{C8459F13-2961-66C9-00A0-F00B4317DD2C}"/>
          </ac:spMkLst>
        </pc:spChg>
        <pc:spChg chg="del">
          <ac:chgData name="oluwatosin oluwadare" userId="666f35bd2f0c5b0b" providerId="LiveId" clId="{28E7063D-3580-0447-B9A3-C465722E34C2}" dt="2022-11-15T18:09:55.849" v="183"/>
          <ac:spMkLst>
            <pc:docMk/>
            <pc:sldMk cId="3089957836" sldId="1500"/>
            <ac:spMk id="3" creationId="{35204A99-9168-5BC3-22D2-80FF3B80934F}"/>
          </ac:spMkLst>
        </pc:spChg>
        <pc:spChg chg="mod">
          <ac:chgData name="oluwatosin oluwadare" userId="666f35bd2f0c5b0b" providerId="LiveId" clId="{28E7063D-3580-0447-B9A3-C465722E34C2}" dt="2022-11-15T18:10:20.824" v="186" actId="26606"/>
          <ac:spMkLst>
            <pc:docMk/>
            <pc:sldMk cId="3089957836" sldId="1500"/>
            <ac:spMk id="4" creationId="{4985E92B-0A09-28B0-C86D-6640139B6D05}"/>
          </ac:spMkLst>
        </pc:spChg>
        <pc:spChg chg="mod">
          <ac:chgData name="oluwatosin oluwadare" userId="666f35bd2f0c5b0b" providerId="LiveId" clId="{28E7063D-3580-0447-B9A3-C465722E34C2}" dt="2022-11-15T18:10:20.824" v="186" actId="26606"/>
          <ac:spMkLst>
            <pc:docMk/>
            <pc:sldMk cId="3089957836" sldId="1500"/>
            <ac:spMk id="5" creationId="{15FB033A-0AC8-69E2-B7FA-632BD29A64EC}"/>
          </ac:spMkLst>
        </pc:spChg>
        <pc:spChg chg="mod">
          <ac:chgData name="oluwatosin oluwadare" userId="666f35bd2f0c5b0b" providerId="LiveId" clId="{28E7063D-3580-0447-B9A3-C465722E34C2}" dt="2022-11-15T18:10:20.824" v="186" actId="26606"/>
          <ac:spMkLst>
            <pc:docMk/>
            <pc:sldMk cId="3089957836" sldId="1500"/>
            <ac:spMk id="6" creationId="{B10CBED2-9CB1-4CE8-76C5-0962B7F4DB6B}"/>
          </ac:spMkLst>
        </pc:spChg>
        <pc:spChg chg="add del mod">
          <ac:chgData name="oluwatosin oluwadare" userId="666f35bd2f0c5b0b" providerId="LiveId" clId="{28E7063D-3580-0447-B9A3-C465722E34C2}" dt="2022-11-15T18:12:36.341" v="217" actId="478"/>
          <ac:spMkLst>
            <pc:docMk/>
            <pc:sldMk cId="3089957836" sldId="1500"/>
            <ac:spMk id="8" creationId="{2AA9E9BC-2ABE-66E0-A87C-82AC822854C8}"/>
          </ac:spMkLst>
        </pc:spChg>
        <pc:spChg chg="add del mod">
          <ac:chgData name="oluwatosin oluwadare" userId="666f35bd2f0c5b0b" providerId="LiveId" clId="{28E7063D-3580-0447-B9A3-C465722E34C2}" dt="2022-11-15T18:15:10.044" v="256" actId="478"/>
          <ac:spMkLst>
            <pc:docMk/>
            <pc:sldMk cId="3089957836" sldId="1500"/>
            <ac:spMk id="9" creationId="{8634B140-047A-8EB7-E9CF-A5477DBA02CE}"/>
          </ac:spMkLst>
        </pc:spChg>
        <pc:spChg chg="add mod">
          <ac:chgData name="oluwatosin oluwadare" userId="666f35bd2f0c5b0b" providerId="LiveId" clId="{28E7063D-3580-0447-B9A3-C465722E34C2}" dt="2022-11-15T18:10:52.250" v="191" actId="14100"/>
          <ac:spMkLst>
            <pc:docMk/>
            <pc:sldMk cId="3089957836" sldId="1500"/>
            <ac:spMk id="1033" creationId="{183F0876-96A5-2202-8303-DE973478EC04}"/>
          </ac:spMkLst>
        </pc:spChg>
        <pc:picChg chg="add del mod">
          <ac:chgData name="oluwatosin oluwadare" userId="666f35bd2f0c5b0b" providerId="LiveId" clId="{28E7063D-3580-0447-B9A3-C465722E34C2}" dt="2022-11-15T18:17:14.943" v="262" actId="478"/>
          <ac:picMkLst>
            <pc:docMk/>
            <pc:sldMk cId="3089957836" sldId="1500"/>
            <ac:picMk id="10" creationId="{51470562-E609-E77C-08C9-F1B6A5EA159A}"/>
          </ac:picMkLst>
        </pc:picChg>
        <pc:picChg chg="add mod">
          <ac:chgData name="oluwatosin oluwadare" userId="666f35bd2f0c5b0b" providerId="LiveId" clId="{28E7063D-3580-0447-B9A3-C465722E34C2}" dt="2022-11-15T18:17:28.321" v="264" actId="1076"/>
          <ac:picMkLst>
            <pc:docMk/>
            <pc:sldMk cId="3089957836" sldId="1500"/>
            <ac:picMk id="11" creationId="{1A8285F8-3281-1633-D7AA-C375CFA3E8E9}"/>
          </ac:picMkLst>
        </pc:picChg>
        <pc:picChg chg="add del mod ord">
          <ac:chgData name="oluwatosin oluwadare" userId="666f35bd2f0c5b0b" providerId="LiveId" clId="{28E7063D-3580-0447-B9A3-C465722E34C2}" dt="2022-11-15T18:12:58.816" v="221" actId="21"/>
          <ac:picMkLst>
            <pc:docMk/>
            <pc:sldMk cId="3089957836" sldId="1500"/>
            <ac:picMk id="1026" creationId="{8427E049-C455-7F37-FCAD-530A7C2669AC}"/>
          </ac:picMkLst>
        </pc:picChg>
        <pc:picChg chg="add mod ord">
          <ac:chgData name="oluwatosin oluwadare" userId="666f35bd2f0c5b0b" providerId="LiveId" clId="{28E7063D-3580-0447-B9A3-C465722E34C2}" dt="2022-11-15T18:17:32.170" v="266" actId="1076"/>
          <ac:picMkLst>
            <pc:docMk/>
            <pc:sldMk cId="3089957836" sldId="1500"/>
            <ac:picMk id="1028" creationId="{F1D43B17-2CB9-BFA6-F090-8D7BB8AC35F1}"/>
          </ac:picMkLst>
        </pc:picChg>
      </pc:sldChg>
      <pc:sldChg chg="addSp delSp modSp new mod ord">
        <pc:chgData name="oluwatosin oluwadare" userId="666f35bd2f0c5b0b" providerId="LiveId" clId="{28E7063D-3580-0447-B9A3-C465722E34C2}" dt="2022-11-15T18:15:04.794" v="255" actId="20578"/>
        <pc:sldMkLst>
          <pc:docMk/>
          <pc:sldMk cId="4021999915" sldId="1501"/>
        </pc:sldMkLst>
        <pc:spChg chg="mod">
          <ac:chgData name="oluwatosin oluwadare" userId="666f35bd2f0c5b0b" providerId="LiveId" clId="{28E7063D-3580-0447-B9A3-C465722E34C2}" dt="2022-11-15T18:15:01.185" v="254" actId="14100"/>
          <ac:spMkLst>
            <pc:docMk/>
            <pc:sldMk cId="4021999915" sldId="1501"/>
            <ac:spMk id="2" creationId="{F22F9885-79A7-0C0B-3891-F0AB16AD9E3F}"/>
          </ac:spMkLst>
        </pc:spChg>
        <pc:spChg chg="del">
          <ac:chgData name="oluwatosin oluwadare" userId="666f35bd2f0c5b0b" providerId="LiveId" clId="{28E7063D-3580-0447-B9A3-C465722E34C2}" dt="2022-11-15T18:13:01.389" v="222"/>
          <ac:spMkLst>
            <pc:docMk/>
            <pc:sldMk cId="4021999915" sldId="1501"/>
            <ac:spMk id="3" creationId="{C1500FDA-9DA9-460A-5F7C-A78349C24437}"/>
          </ac:spMkLst>
        </pc:spChg>
        <pc:spChg chg="del mod">
          <ac:chgData name="oluwatosin oluwadare" userId="666f35bd2f0c5b0b" providerId="LiveId" clId="{28E7063D-3580-0447-B9A3-C465722E34C2}" dt="2022-11-15T18:14:36.518" v="246" actId="478"/>
          <ac:spMkLst>
            <pc:docMk/>
            <pc:sldMk cId="4021999915" sldId="1501"/>
            <ac:spMk id="4" creationId="{BD8FCF2F-F69E-47BC-D3C9-16E4152384B2}"/>
          </ac:spMkLst>
        </pc:spChg>
        <pc:spChg chg="add del mod">
          <ac:chgData name="oluwatosin oluwadare" userId="666f35bd2f0c5b0b" providerId="LiveId" clId="{28E7063D-3580-0447-B9A3-C465722E34C2}" dt="2022-11-15T18:14:40.051" v="247" actId="478"/>
          <ac:spMkLst>
            <pc:docMk/>
            <pc:sldMk cId="4021999915" sldId="1501"/>
            <ac:spMk id="9" creationId="{FE200CF4-2057-8AF5-D1C8-D23B06DD82F0}"/>
          </ac:spMkLst>
        </pc:spChg>
        <pc:picChg chg="add mod">
          <ac:chgData name="oluwatosin oluwadare" userId="666f35bd2f0c5b0b" providerId="LiveId" clId="{28E7063D-3580-0447-B9A3-C465722E34C2}" dt="2022-11-15T18:14:52.234" v="252" actId="1076"/>
          <ac:picMkLst>
            <pc:docMk/>
            <pc:sldMk cId="4021999915" sldId="1501"/>
            <ac:picMk id="8" creationId="{B0DFAB52-1E74-3FBE-85E5-6EBA675C9B99}"/>
          </ac:picMkLst>
        </pc:picChg>
        <pc:picChg chg="add mod">
          <ac:chgData name="oluwatosin oluwadare" userId="666f35bd2f0c5b0b" providerId="LiveId" clId="{28E7063D-3580-0447-B9A3-C465722E34C2}" dt="2022-11-15T18:14:54.535" v="253" actId="1076"/>
          <ac:picMkLst>
            <pc:docMk/>
            <pc:sldMk cId="4021999915" sldId="1501"/>
            <ac:picMk id="10" creationId="{2195FFED-B70A-4DA3-59FE-E0231D6BAEF8}"/>
          </ac:picMkLst>
        </pc:picChg>
      </pc:sldChg>
    </pc:docChg>
  </pc:docChgLst>
  <pc:docChgLst>
    <pc:chgData name="oluwatosin oluwadare" userId="666f35bd2f0c5b0b" providerId="LiveId" clId="{C30D52C7-52FD-284B-9427-53F0A66D21B6}"/>
    <pc:docChg chg="modSld">
      <pc:chgData name="oluwatosin oluwadare" userId="666f35bd2f0c5b0b" providerId="LiveId" clId="{C30D52C7-52FD-284B-9427-53F0A66D21B6}" dt="2024-10-08T16:04:36.278" v="13" actId="20577"/>
      <pc:docMkLst>
        <pc:docMk/>
      </pc:docMkLst>
      <pc:sldChg chg="modSp mod">
        <pc:chgData name="oluwatosin oluwadare" userId="666f35bd2f0c5b0b" providerId="LiveId" clId="{C30D52C7-52FD-284B-9427-53F0A66D21B6}" dt="2024-10-08T16:04:36.278" v="13" actId="20577"/>
        <pc:sldMkLst>
          <pc:docMk/>
          <pc:sldMk cId="0" sldId="256"/>
        </pc:sldMkLst>
        <pc:spChg chg="mod">
          <ac:chgData name="oluwatosin oluwadare" userId="666f35bd2f0c5b0b" providerId="LiveId" clId="{C30D52C7-52FD-284B-9427-53F0A66D21B6}" dt="2024-10-08T16:04:36.278" v="13" actId="20577"/>
          <ac:spMkLst>
            <pc:docMk/>
            <pc:sldMk cId="0" sldId="256"/>
            <ac:spMk id="9" creationId="{714D2736-9D45-0F42-B2E4-B84E444385C1}"/>
          </ac:spMkLst>
        </pc:spChg>
        <pc:graphicFrameChg chg="mod">
          <ac:chgData name="oluwatosin oluwadare" userId="666f35bd2f0c5b0b" providerId="LiveId" clId="{C30D52C7-52FD-284B-9427-53F0A66D21B6}" dt="2024-10-08T16:02:37.603" v="3" actId="20577"/>
          <ac:graphicFrameMkLst>
            <pc:docMk/>
            <pc:sldMk cId="0" sldId="256"/>
            <ac:graphicFrameMk id="15" creationId="{B605CE55-5D90-3A40-BE7C-AC0950540E7E}"/>
          </ac:graphicFrameMkLst>
        </pc:graphicFrameChg>
      </pc:sldChg>
    </pc:docChg>
  </pc:docChgLst>
  <pc:docChgLst>
    <pc:chgData name="oluwatosin oluwadare" userId="666f35bd2f0c5b0b" providerId="LiveId" clId="{0E942945-92ED-9F46-8327-047CD90BB36A}"/>
    <pc:docChg chg="modSld">
      <pc:chgData name="oluwatosin oluwadare" userId="666f35bd2f0c5b0b" providerId="LiveId" clId="{0E942945-92ED-9F46-8327-047CD90BB36A}" dt="2023-11-14T20:38:49.081" v="22" actId="20577"/>
      <pc:docMkLst>
        <pc:docMk/>
      </pc:docMkLst>
      <pc:sldChg chg="modSp">
        <pc:chgData name="oluwatosin oluwadare" userId="666f35bd2f0c5b0b" providerId="LiveId" clId="{0E942945-92ED-9F46-8327-047CD90BB36A}" dt="2023-10-03T20:29:31.468" v="13" actId="20577"/>
        <pc:sldMkLst>
          <pc:docMk/>
          <pc:sldMk cId="0" sldId="256"/>
        </pc:sldMkLst>
        <pc:graphicFrameChg chg="mod">
          <ac:chgData name="oluwatosin oluwadare" userId="666f35bd2f0c5b0b" providerId="LiveId" clId="{0E942945-92ED-9F46-8327-047CD90BB36A}" dt="2023-10-03T20:29:31.468" v="13" actId="20577"/>
          <ac:graphicFrameMkLst>
            <pc:docMk/>
            <pc:sldMk cId="0" sldId="256"/>
            <ac:graphicFrameMk id="15" creationId="{B605CE55-5D90-3A40-BE7C-AC0950540E7E}"/>
          </ac:graphicFrameMkLst>
        </pc:graphicFrameChg>
      </pc:sldChg>
      <pc:sldChg chg="addSp modSp mod">
        <pc:chgData name="oluwatosin oluwadare" userId="666f35bd2f0c5b0b" providerId="LiveId" clId="{0E942945-92ED-9F46-8327-047CD90BB36A}" dt="2023-10-17T17:16:09.595" v="21" actId="1035"/>
        <pc:sldMkLst>
          <pc:docMk/>
          <pc:sldMk cId="0" sldId="1158"/>
        </pc:sldMkLst>
        <pc:graphicFrameChg chg="add mod">
          <ac:chgData name="oluwatosin oluwadare" userId="666f35bd2f0c5b0b" providerId="LiveId" clId="{0E942945-92ED-9F46-8327-047CD90BB36A}" dt="2023-10-17T17:16:09.595" v="21" actId="1035"/>
          <ac:graphicFrameMkLst>
            <pc:docMk/>
            <pc:sldMk cId="0" sldId="1158"/>
            <ac:graphicFrameMk id="2" creationId="{DE0D4191-8D5C-E825-F923-C30045869ADE}"/>
          </ac:graphicFrameMkLst>
        </pc:graphicFrameChg>
      </pc:sldChg>
      <pc:sldChg chg="modSp mod">
        <pc:chgData name="oluwatosin oluwadare" userId="666f35bd2f0c5b0b" providerId="LiveId" clId="{0E942945-92ED-9F46-8327-047CD90BB36A}" dt="2023-11-14T20:38:49.081" v="22" actId="20577"/>
        <pc:sldMkLst>
          <pc:docMk/>
          <pc:sldMk cId="0" sldId="1460"/>
        </pc:sldMkLst>
        <pc:spChg chg="mod">
          <ac:chgData name="oluwatosin oluwadare" userId="666f35bd2f0c5b0b" providerId="LiveId" clId="{0E942945-92ED-9F46-8327-047CD90BB36A}" dt="2023-11-14T20:38:49.081" v="22" actId="20577"/>
          <ac:spMkLst>
            <pc:docMk/>
            <pc:sldMk cId="0" sldId="1460"/>
            <ac:spMk id="161798" creationId="{7AA533EB-C721-354B-8E68-971836B737C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DEBCA-62AC-4488-9360-ABD8E2B87D3D}" type="doc">
      <dgm:prSet loTypeId="urn:microsoft.com/office/officeart/2018/5/layout/IconCircleLabelList#1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471C62-9000-4832-B753-D15EA8E5F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 panose="020B0604020202020204" pitchFamily="34" charset="0"/>
              <a:cs typeface="Arial" panose="020B0604020202020204" pitchFamily="34" charset="0"/>
            </a:rPr>
            <a:t>DR. Oluwatosin Oluwadare, 2024</a:t>
          </a:r>
        </a:p>
      </dgm:t>
    </dgm:pt>
    <dgm:pt modelId="{BB0BEDCC-DC52-4E8C-9913-F76C7DB8BC3F}" type="parTrans" cxnId="{F1E21286-FF3E-44DD-96CF-5FC3690B1DE8}">
      <dgm:prSet/>
      <dgm:spPr/>
      <dgm:t>
        <a:bodyPr/>
        <a:lstStyle/>
        <a:p>
          <a:endParaRPr lang="en-US"/>
        </a:p>
      </dgm:t>
    </dgm:pt>
    <dgm:pt modelId="{CA6CE3DB-CA7C-4650-8720-C031EBE21BB6}" type="sibTrans" cxnId="{F1E21286-FF3E-44DD-96CF-5FC3690B1DE8}">
      <dgm:prSet/>
      <dgm:spPr/>
      <dgm:t>
        <a:bodyPr/>
        <a:lstStyle/>
        <a:p>
          <a:endParaRPr lang="en-US"/>
        </a:p>
      </dgm:t>
    </dgm:pt>
    <dgm:pt modelId="{CC96D999-4E58-4309-9DFB-A22AC6AA7C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gm:t>
    </dgm:pt>
    <dgm:pt modelId="{3358317E-4559-4A43-80EF-DAF852135316}" type="parTrans" cxnId="{644D7411-D607-44A8-9A4D-6CE8CF592F35}">
      <dgm:prSet/>
      <dgm:spPr/>
      <dgm:t>
        <a:bodyPr/>
        <a:lstStyle/>
        <a:p>
          <a:endParaRPr lang="en-US"/>
        </a:p>
      </dgm:t>
    </dgm:pt>
    <dgm:pt modelId="{41846E14-A591-4CB9-933B-CEC9E5718E39}" type="sibTrans" cxnId="{644D7411-D607-44A8-9A4D-6CE8CF592F35}">
      <dgm:prSet/>
      <dgm:spPr/>
      <dgm:t>
        <a:bodyPr/>
        <a:lstStyle/>
        <a:p>
          <a:endParaRPr lang="en-US"/>
        </a:p>
      </dgm:t>
    </dgm:pt>
    <dgm:pt modelId="{BB9D3025-E866-451C-942F-9C0BED3917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CS 4434/5434 and dase 4435 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Data Mining, 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FALL 2024</a:t>
          </a:r>
        </a:p>
        <a:p>
          <a:pPr>
            <a:lnSpc>
              <a:spcPct val="100000"/>
            </a:lnSpc>
            <a:defRPr cap="all"/>
          </a:pP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A78A9-066A-47C0-AE42-61404BD5B012}" type="sibTrans" cxnId="{836D14C7-40F6-4AE5-8242-14815773041E}">
      <dgm:prSet/>
      <dgm:spPr/>
      <dgm:t>
        <a:bodyPr/>
        <a:lstStyle/>
        <a:p>
          <a:endParaRPr lang="en-US"/>
        </a:p>
      </dgm:t>
    </dgm:pt>
    <dgm:pt modelId="{980A19DD-8E5B-4A9F-A897-3AFFE3218E52}" type="parTrans" cxnId="{836D14C7-40F6-4AE5-8242-14815773041E}">
      <dgm:prSet/>
      <dgm:spPr/>
      <dgm:t>
        <a:bodyPr/>
        <a:lstStyle/>
        <a:p>
          <a:endParaRPr lang="en-US"/>
        </a:p>
      </dgm:t>
    </dgm:pt>
    <dgm:pt modelId="{72339900-88AC-4E19-AACF-B2858AE535C5}" type="pres">
      <dgm:prSet presAssocID="{E39DEBCA-62AC-4488-9360-ABD8E2B87D3D}" presName="root" presStyleCnt="0">
        <dgm:presLayoutVars>
          <dgm:dir/>
          <dgm:resizeHandles val="exact"/>
        </dgm:presLayoutVars>
      </dgm:prSet>
      <dgm:spPr/>
    </dgm:pt>
    <dgm:pt modelId="{97A1FE48-D98D-45B3-9450-ECFD96956776}" type="pres">
      <dgm:prSet presAssocID="{CC96D999-4E58-4309-9DFB-A22AC6AA7CAB}" presName="compNode" presStyleCnt="0"/>
      <dgm:spPr/>
    </dgm:pt>
    <dgm:pt modelId="{2F750363-0F17-47B3-9504-A4C5DFA30F49}" type="pres">
      <dgm:prSet presAssocID="{CC96D999-4E58-4309-9DFB-A22AC6AA7CAB}" presName="iconBgRect" presStyleLbl="bgShp" presStyleIdx="0" presStyleCnt="3" custScaleX="130634" custScaleY="127461"/>
      <dgm:spPr/>
    </dgm:pt>
    <dgm:pt modelId="{BF49EA39-AF6E-4969-BF28-3612811F2D5C}" type="pres">
      <dgm:prSet presAssocID="{CC96D999-4E58-4309-9DFB-A22AC6AA7CAB}" presName="iconRect" presStyleLbl="node1" presStyleIdx="0" presStyleCnt="3" custScaleX="159371" custScaleY="159512" custLinFactNeighborX="-4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CEC601E-2D75-4F46-92B3-5D337C37FF23}" type="pres">
      <dgm:prSet presAssocID="{CC96D999-4E58-4309-9DFB-A22AC6AA7CAB}" presName="spaceRect" presStyleCnt="0"/>
      <dgm:spPr/>
    </dgm:pt>
    <dgm:pt modelId="{82BE3921-C2E2-4E85-94B2-92AE682D2401}" type="pres">
      <dgm:prSet presAssocID="{CC96D999-4E58-4309-9DFB-A22AC6AA7CAB}" presName="textRect" presStyleLbl="revTx" presStyleIdx="0" presStyleCnt="3" custScaleX="162429">
        <dgm:presLayoutVars>
          <dgm:chMax val="1"/>
          <dgm:chPref val="1"/>
        </dgm:presLayoutVars>
      </dgm:prSet>
      <dgm:spPr/>
    </dgm:pt>
    <dgm:pt modelId="{76C938CC-835B-4C70-8877-161BC8EFA46C}" type="pres">
      <dgm:prSet presAssocID="{41846E14-A591-4CB9-933B-CEC9E5718E39}" presName="sibTrans" presStyleCnt="0"/>
      <dgm:spPr/>
    </dgm:pt>
    <dgm:pt modelId="{C70EB42F-EDB8-477B-8619-4AC5DFFAA7A1}" type="pres">
      <dgm:prSet presAssocID="{BB9D3025-E866-451C-942F-9C0BED3917E6}" presName="compNode" presStyleCnt="0"/>
      <dgm:spPr/>
    </dgm:pt>
    <dgm:pt modelId="{5B5CFCD8-B10E-4D4A-9442-1A33636D862B}" type="pres">
      <dgm:prSet presAssocID="{BB9D3025-E866-451C-942F-9C0BED3917E6}" presName="iconBgRect" presStyleLbl="bgShp" presStyleIdx="1" presStyleCnt="3" custScaleX="127559" custScaleY="127461" custLinFactNeighborX="-23640"/>
      <dgm:spPr>
        <a:solidFill>
          <a:schemeClr val="accent1"/>
        </a:solidFill>
      </dgm:spPr>
    </dgm:pt>
    <dgm:pt modelId="{32A49BA8-468B-4222-A72F-98624B81F5F5}" type="pres">
      <dgm:prSet presAssocID="{BB9D3025-E866-451C-942F-9C0BED3917E6}" presName="iconRect" presStyleLbl="node1" presStyleIdx="1" presStyleCnt="3" custScaleX="132228" custScaleY="128839" custLinFactNeighborX="-46964" custLinFactNeighborY="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BC11BF0-CD4D-4DA9-89E7-56A272DFC79D}" type="pres">
      <dgm:prSet presAssocID="{BB9D3025-E866-451C-942F-9C0BED3917E6}" presName="spaceRect" presStyleCnt="0"/>
      <dgm:spPr/>
    </dgm:pt>
    <dgm:pt modelId="{148FCF9C-CD5A-4F6B-A543-35BB304352E1}" type="pres">
      <dgm:prSet presAssocID="{BB9D3025-E866-451C-942F-9C0BED3917E6}" presName="textRect" presStyleLbl="revTx" presStyleIdx="1" presStyleCnt="3" custScaleX="171322" custLinFactNeighborX="-6255">
        <dgm:presLayoutVars>
          <dgm:chMax val="1"/>
          <dgm:chPref val="1"/>
        </dgm:presLayoutVars>
      </dgm:prSet>
      <dgm:spPr/>
    </dgm:pt>
    <dgm:pt modelId="{774FACA1-E8BD-4E41-BB0C-61AA7FC5F776}" type="pres">
      <dgm:prSet presAssocID="{890A78A9-066A-47C0-AE42-61404BD5B012}" presName="sibTrans" presStyleCnt="0"/>
      <dgm:spPr/>
    </dgm:pt>
    <dgm:pt modelId="{F03911BD-1B1B-4371-8529-E1EFED4CF139}" type="pres">
      <dgm:prSet presAssocID="{8A471C62-9000-4832-B753-D15EA8E5F191}" presName="compNode" presStyleCnt="0"/>
      <dgm:spPr/>
    </dgm:pt>
    <dgm:pt modelId="{C675881D-D6D8-49D2-9712-FD7969EEF5A5}" type="pres">
      <dgm:prSet presAssocID="{8A471C62-9000-4832-B753-D15EA8E5F191}" presName="iconBgRect" presStyleLbl="bgShp" presStyleIdx="2" presStyleCnt="3" custScaleX="135031" custScaleY="127461" custLinFactNeighborX="-16793"/>
      <dgm:spPr>
        <a:solidFill>
          <a:srgbClr val="00B0F0"/>
        </a:solidFill>
      </dgm:spPr>
    </dgm:pt>
    <dgm:pt modelId="{971E59DA-80D5-4FF7-8DE8-6485DCD8D23C}" type="pres">
      <dgm:prSet presAssocID="{8A471C62-9000-4832-B753-D15EA8E5F191}" presName="iconRect" presStyleLbl="node1" presStyleIdx="2" presStyleCnt="3" custScaleX="151709" custScaleY="140159" custLinFactNeighborX="-292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828104-B6DB-4FF4-8ECE-B534AEB9896F}" type="pres">
      <dgm:prSet presAssocID="{8A471C62-9000-4832-B753-D15EA8E5F191}" presName="spaceRect" presStyleCnt="0"/>
      <dgm:spPr/>
    </dgm:pt>
    <dgm:pt modelId="{D65411C7-4BE4-4D61-B9E0-6EFFB65526C9}" type="pres">
      <dgm:prSet presAssocID="{8A471C62-9000-4832-B753-D15EA8E5F191}" presName="textRect" presStyleLbl="revTx" presStyleIdx="2" presStyleCnt="3" custScaleX="124328" custLinFactNeighborX="-2110" custLinFactNeighborY="4803">
        <dgm:presLayoutVars>
          <dgm:chMax val="1"/>
          <dgm:chPref val="1"/>
        </dgm:presLayoutVars>
      </dgm:prSet>
      <dgm:spPr/>
    </dgm:pt>
  </dgm:ptLst>
  <dgm:cxnLst>
    <dgm:cxn modelId="{37706A01-9084-1449-86C0-357A2C48A687}" type="presOf" srcId="{BB9D3025-E866-451C-942F-9C0BED3917E6}" destId="{148FCF9C-CD5A-4F6B-A543-35BB304352E1}" srcOrd="0" destOrd="0" presId="urn:microsoft.com/office/officeart/2018/5/layout/IconCircleLabelList#1"/>
    <dgm:cxn modelId="{644D7411-D607-44A8-9A4D-6CE8CF592F35}" srcId="{E39DEBCA-62AC-4488-9360-ABD8E2B87D3D}" destId="{CC96D999-4E58-4309-9DFB-A22AC6AA7CAB}" srcOrd="0" destOrd="0" parTransId="{3358317E-4559-4A43-80EF-DAF852135316}" sibTransId="{41846E14-A591-4CB9-933B-CEC9E5718E39}"/>
    <dgm:cxn modelId="{ADF27D3B-48E3-2D4E-B797-3E255BC9F5AF}" type="presOf" srcId="{CC96D999-4E58-4309-9DFB-A22AC6AA7CAB}" destId="{82BE3921-C2E2-4E85-94B2-92AE682D2401}" srcOrd="0" destOrd="0" presId="urn:microsoft.com/office/officeart/2018/5/layout/IconCircleLabelList#1"/>
    <dgm:cxn modelId="{44BE5D73-62A2-46B1-BFF0-E4DC8F94C07B}" type="presOf" srcId="{E39DEBCA-62AC-4488-9360-ABD8E2B87D3D}" destId="{72339900-88AC-4E19-AACF-B2858AE535C5}" srcOrd="0" destOrd="0" presId="urn:microsoft.com/office/officeart/2018/5/layout/IconCircleLabelList#1"/>
    <dgm:cxn modelId="{F1E21286-FF3E-44DD-96CF-5FC3690B1DE8}" srcId="{E39DEBCA-62AC-4488-9360-ABD8E2B87D3D}" destId="{8A471C62-9000-4832-B753-D15EA8E5F191}" srcOrd="2" destOrd="0" parTransId="{BB0BEDCC-DC52-4E8C-9913-F76C7DB8BC3F}" sibTransId="{CA6CE3DB-CA7C-4650-8720-C031EBE21BB6}"/>
    <dgm:cxn modelId="{7DB1D699-393A-A145-9A13-F4EB98CDF6FE}" type="presOf" srcId="{8A471C62-9000-4832-B753-D15EA8E5F191}" destId="{D65411C7-4BE4-4D61-B9E0-6EFFB65526C9}" srcOrd="0" destOrd="0" presId="urn:microsoft.com/office/officeart/2018/5/layout/IconCircleLabelList#1"/>
    <dgm:cxn modelId="{836D14C7-40F6-4AE5-8242-14815773041E}" srcId="{E39DEBCA-62AC-4488-9360-ABD8E2B87D3D}" destId="{BB9D3025-E866-451C-942F-9C0BED3917E6}" srcOrd="1" destOrd="0" parTransId="{980A19DD-8E5B-4A9F-A897-3AFFE3218E52}" sibTransId="{890A78A9-066A-47C0-AE42-61404BD5B012}"/>
    <dgm:cxn modelId="{73B14A8C-5C2F-8148-874C-96FEE23D2F9F}" type="presParOf" srcId="{72339900-88AC-4E19-AACF-B2858AE535C5}" destId="{97A1FE48-D98D-45B3-9450-ECFD96956776}" srcOrd="0" destOrd="0" presId="urn:microsoft.com/office/officeart/2018/5/layout/IconCircleLabelList#1"/>
    <dgm:cxn modelId="{B7565049-6FD6-1640-871F-3C56AB407040}" type="presParOf" srcId="{97A1FE48-D98D-45B3-9450-ECFD96956776}" destId="{2F750363-0F17-47B3-9504-A4C5DFA30F49}" srcOrd="0" destOrd="0" presId="urn:microsoft.com/office/officeart/2018/5/layout/IconCircleLabelList#1"/>
    <dgm:cxn modelId="{97A8C31E-470E-3644-B17D-11696F97EFD0}" type="presParOf" srcId="{97A1FE48-D98D-45B3-9450-ECFD96956776}" destId="{BF49EA39-AF6E-4969-BF28-3612811F2D5C}" srcOrd="1" destOrd="0" presId="urn:microsoft.com/office/officeart/2018/5/layout/IconCircleLabelList#1"/>
    <dgm:cxn modelId="{4012ABBD-32DA-CB46-8BCC-8BD1CF100B30}" type="presParOf" srcId="{97A1FE48-D98D-45B3-9450-ECFD96956776}" destId="{4CEC601E-2D75-4F46-92B3-5D337C37FF23}" srcOrd="2" destOrd="0" presId="urn:microsoft.com/office/officeart/2018/5/layout/IconCircleLabelList#1"/>
    <dgm:cxn modelId="{0995A0F6-9F88-7C40-8A43-57F0007873CA}" type="presParOf" srcId="{97A1FE48-D98D-45B3-9450-ECFD96956776}" destId="{82BE3921-C2E2-4E85-94B2-92AE682D2401}" srcOrd="3" destOrd="0" presId="urn:microsoft.com/office/officeart/2018/5/layout/IconCircleLabelList#1"/>
    <dgm:cxn modelId="{34AE366A-6859-BF46-9BA0-372778248BE8}" type="presParOf" srcId="{72339900-88AC-4E19-AACF-B2858AE535C5}" destId="{76C938CC-835B-4C70-8877-161BC8EFA46C}" srcOrd="1" destOrd="0" presId="urn:microsoft.com/office/officeart/2018/5/layout/IconCircleLabelList#1"/>
    <dgm:cxn modelId="{55AB2870-658E-4942-B736-A08A926E2FEA}" type="presParOf" srcId="{72339900-88AC-4E19-AACF-B2858AE535C5}" destId="{C70EB42F-EDB8-477B-8619-4AC5DFFAA7A1}" srcOrd="2" destOrd="0" presId="urn:microsoft.com/office/officeart/2018/5/layout/IconCircleLabelList#1"/>
    <dgm:cxn modelId="{F4145D91-8631-8642-B092-8C88707B2032}" type="presParOf" srcId="{C70EB42F-EDB8-477B-8619-4AC5DFFAA7A1}" destId="{5B5CFCD8-B10E-4D4A-9442-1A33636D862B}" srcOrd="0" destOrd="0" presId="urn:microsoft.com/office/officeart/2018/5/layout/IconCircleLabelList#1"/>
    <dgm:cxn modelId="{13AA3B8A-55CB-954B-9FD4-27321EAD00F0}" type="presParOf" srcId="{C70EB42F-EDB8-477B-8619-4AC5DFFAA7A1}" destId="{32A49BA8-468B-4222-A72F-98624B81F5F5}" srcOrd="1" destOrd="0" presId="urn:microsoft.com/office/officeart/2018/5/layout/IconCircleLabelList#1"/>
    <dgm:cxn modelId="{928645C6-4A7F-A541-B44B-E857F0BCF460}" type="presParOf" srcId="{C70EB42F-EDB8-477B-8619-4AC5DFFAA7A1}" destId="{6BC11BF0-CD4D-4DA9-89E7-56A272DFC79D}" srcOrd="2" destOrd="0" presId="urn:microsoft.com/office/officeart/2018/5/layout/IconCircleLabelList#1"/>
    <dgm:cxn modelId="{19F7CE77-CF36-6A43-AA2A-76325B17B802}" type="presParOf" srcId="{C70EB42F-EDB8-477B-8619-4AC5DFFAA7A1}" destId="{148FCF9C-CD5A-4F6B-A543-35BB304352E1}" srcOrd="3" destOrd="0" presId="urn:microsoft.com/office/officeart/2018/5/layout/IconCircleLabelList#1"/>
    <dgm:cxn modelId="{8A979D7C-F812-1742-9969-D46A3F079C53}" type="presParOf" srcId="{72339900-88AC-4E19-AACF-B2858AE535C5}" destId="{774FACA1-E8BD-4E41-BB0C-61AA7FC5F776}" srcOrd="3" destOrd="0" presId="urn:microsoft.com/office/officeart/2018/5/layout/IconCircleLabelList#1"/>
    <dgm:cxn modelId="{916AC32D-91CC-484E-BA43-7DFC54417EF5}" type="presParOf" srcId="{72339900-88AC-4E19-AACF-B2858AE535C5}" destId="{F03911BD-1B1B-4371-8529-E1EFED4CF139}" srcOrd="4" destOrd="0" presId="urn:microsoft.com/office/officeart/2018/5/layout/IconCircleLabelList#1"/>
    <dgm:cxn modelId="{103D80B2-B8F2-3B42-9B1B-284A396C834D}" type="presParOf" srcId="{F03911BD-1B1B-4371-8529-E1EFED4CF139}" destId="{C675881D-D6D8-49D2-9712-FD7969EEF5A5}" srcOrd="0" destOrd="0" presId="urn:microsoft.com/office/officeart/2018/5/layout/IconCircleLabelList#1"/>
    <dgm:cxn modelId="{33662DBE-EEB9-CF41-A46E-D80389C15066}" type="presParOf" srcId="{F03911BD-1B1B-4371-8529-E1EFED4CF139}" destId="{971E59DA-80D5-4FF7-8DE8-6485DCD8D23C}" srcOrd="1" destOrd="0" presId="urn:microsoft.com/office/officeart/2018/5/layout/IconCircleLabelList#1"/>
    <dgm:cxn modelId="{067D022E-22DC-2245-89D0-938311A5B016}" type="presParOf" srcId="{F03911BD-1B1B-4371-8529-E1EFED4CF139}" destId="{DF828104-B6DB-4FF4-8ECE-B534AEB9896F}" srcOrd="2" destOrd="0" presId="urn:microsoft.com/office/officeart/2018/5/layout/IconCircleLabelList#1"/>
    <dgm:cxn modelId="{27EAD635-A330-3C41-9313-22D9F64C9BD7}" type="presParOf" srcId="{F03911BD-1B1B-4371-8529-E1EFED4CF139}" destId="{D65411C7-4BE4-4D61-B9E0-6EFFB65526C9}" srcOrd="3" destOrd="0" presId="urn:microsoft.com/office/officeart/2018/5/layout/IconCircleLabel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0363-0F17-47B3-9504-A4C5DFA30F49}">
      <dsp:nvSpPr>
        <dsp:cNvPr id="0" name=""/>
        <dsp:cNvSpPr/>
      </dsp:nvSpPr>
      <dsp:spPr>
        <a:xfrm>
          <a:off x="735353" y="611911"/>
          <a:ext cx="1416151" cy="1381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EA39-AF6E-4969-BF28-3612811F2D5C}">
      <dsp:nvSpPr>
        <dsp:cNvPr id="0" name=""/>
        <dsp:cNvSpPr/>
      </dsp:nvSpPr>
      <dsp:spPr>
        <a:xfrm>
          <a:off x="919470" y="806704"/>
          <a:ext cx="991290" cy="99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3921-C2E2-4E85-94B2-92AE682D2401}">
      <dsp:nvSpPr>
        <dsp:cNvPr id="0" name=""/>
        <dsp:cNvSpPr/>
      </dsp:nvSpPr>
      <dsp:spPr>
        <a:xfrm>
          <a:off x="127" y="2182477"/>
          <a:ext cx="2886604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sp:txBody>
      <dsp:txXfrm>
        <a:off x="127" y="2182477"/>
        <a:ext cx="2886604" cy="818703"/>
      </dsp:txXfrm>
    </dsp:sp>
    <dsp:sp modelId="{5B5CFCD8-B10E-4D4A-9442-1A33636D862B}">
      <dsp:nvSpPr>
        <dsp:cNvPr id="0" name=""/>
        <dsp:cNvSpPr/>
      </dsp:nvSpPr>
      <dsp:spPr>
        <a:xfrm>
          <a:off x="3772375" y="611911"/>
          <a:ext cx="1382816" cy="1381754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49BA8-468B-4222-A72F-98624B81F5F5}">
      <dsp:nvSpPr>
        <dsp:cNvPr id="0" name=""/>
        <dsp:cNvSpPr/>
      </dsp:nvSpPr>
      <dsp:spPr>
        <a:xfrm>
          <a:off x="4016708" y="914239"/>
          <a:ext cx="822460" cy="801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CF9C-CD5A-4F6B-A543-35BB304352E1}">
      <dsp:nvSpPr>
        <dsp:cNvPr id="0" name=""/>
        <dsp:cNvSpPr/>
      </dsp:nvSpPr>
      <dsp:spPr>
        <a:xfrm>
          <a:off x="3086571" y="2182477"/>
          <a:ext cx="3044646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CS 4434/5434 and dase 4435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Data Mining,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FALL 2024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571" y="2182477"/>
        <a:ext cx="3044646" cy="818703"/>
      </dsp:txXfrm>
    </dsp:sp>
    <dsp:sp modelId="{C675881D-D6D8-49D2-9712-FD7969EEF5A5}">
      <dsp:nvSpPr>
        <dsp:cNvPr id="0" name=""/>
        <dsp:cNvSpPr/>
      </dsp:nvSpPr>
      <dsp:spPr>
        <a:xfrm>
          <a:off x="6744171" y="611911"/>
          <a:ext cx="1463817" cy="1381754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59DA-80D5-4FF7-8DE8-6485DCD8D23C}">
      <dsp:nvSpPr>
        <dsp:cNvPr id="0" name=""/>
        <dsp:cNvSpPr/>
      </dsp:nvSpPr>
      <dsp:spPr>
        <a:xfrm>
          <a:off x="7004256" y="866892"/>
          <a:ext cx="943632" cy="871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11C7-4BE4-4D61-B9E0-6EFFB65526C9}">
      <dsp:nvSpPr>
        <dsp:cNvPr id="0" name=""/>
        <dsp:cNvSpPr/>
      </dsp:nvSpPr>
      <dsp:spPr>
        <a:xfrm>
          <a:off x="6515881" y="2221799"/>
          <a:ext cx="2209493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 panose="020B0604020202020204" pitchFamily="34" charset="0"/>
              <a:cs typeface="Arial" panose="020B0604020202020204" pitchFamily="34" charset="0"/>
            </a:rPr>
            <a:t>DR. Oluwatosin Oluwadare, 2024</a:t>
          </a:r>
        </a:p>
      </dsp:txBody>
      <dsp:txXfrm>
        <a:off x="6515881" y="2221799"/>
        <a:ext cx="2209493" cy="8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#1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B8F0F7AD-67D2-884F-9230-1BD88EFCE7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574049C-6613-9349-B1FA-B1D836C37F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A1343C3B-3488-AE40-BA83-06C500BFF3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5D745CC-C804-CE44-BCED-CD37A713AF4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C688CC47-E4F6-EF41-94B2-E86C92B38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592F132-CF03-A74F-9266-427EF5C9AF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586AC6-D958-A149-AFA9-7DEF4F5F4D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9E92C09C-DFD1-8D44-A96C-90755DF4B2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3110269-C7DE-4248-82A7-F0D1021E30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F8E7A54-05E1-B24D-919F-F6B7C2A49E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17B600D2-4E04-E04D-B808-0B19E1EE9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7D1EFF1C-EAAD-7442-802B-56E1774458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EFF1C-EAAD-7442-802B-56E17744589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15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CBA63505-DFD3-C84B-826D-83D13071C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E41867-883F-3946-A67C-2CF81FEA6553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7F1AEF5-A4C4-3F4F-9AC9-1A8971413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1C8207-2F27-1045-A18E-9B6ABF330666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920208F-288E-DC48-8DB9-338C685F6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12BBE48-3266-6B46-B7EA-1F8C98106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48" tIns="43673" rIns="87348" bIns="43673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9AC6C066-13FD-F24A-A4B3-B48AC9B98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90EC41-D022-DD43-8E0D-33BADB86D0A7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94C0EE34-D787-B74F-9020-D117E8F0E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8EE27B-25D8-534A-8E97-6DDBBA6BBF6D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A2BDB1C8-A6F0-BC46-BC45-B957413CF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189444" name="Rectangle 1027">
            <a:extLst>
              <a:ext uri="{FF2B5EF4-FFF2-40B4-BE49-F238E27FC236}">
                <a16:creationId xmlns:a16="http://schemas.microsoft.com/office/drawing/2014/main" id="{8748788E-8235-264C-812E-176A132C1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</p:spPr>
        <p:txBody>
          <a:bodyPr lIns="87348" tIns="43673" rIns="87348" bIns="43673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6A8D5543-B7E8-E34D-9FB2-B60B2F24D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F9AC34-E1FB-564B-BBA4-6E42095A19D5}" type="slidenum">
              <a:rPr lang="en-US" altLang="en-US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F3A507D8-48B3-8B49-989C-E3F66372F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24B6ED1C-07F3-D640-91A5-82585C572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</p:spPr>
        <p:txBody>
          <a:bodyPr lIns="85888" tIns="42944" rIns="85888" bIns="42944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D4E25C70-72AD-D14A-8142-8F3287BCC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31BD3A-C4EA-4848-8E20-4E83EA99DF29}" type="slidenum">
              <a:rPr lang="en-US" altLang="en-US"/>
              <a:pPr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1FBE0DED-A436-B14B-9D33-4AE57133C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816A5025-71B6-C14A-8E1D-99F7C969A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</p:spPr>
        <p:txBody>
          <a:bodyPr lIns="85888" tIns="42944" rIns="85888" bIns="42944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>
            <a:extLst>
              <a:ext uri="{FF2B5EF4-FFF2-40B4-BE49-F238E27FC236}">
                <a16:creationId xmlns:a16="http://schemas.microsoft.com/office/drawing/2014/main" id="{C618800E-37D9-8F45-B8BB-07B362917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BF7E0B-F298-B24E-A240-9DF9CD09DDAE}" type="slidenum">
              <a:rPr lang="en-US" altLang="en-US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2714679-E7E0-9C41-9632-753017ACAC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F693EBCC-5DBC-2741-9781-B9597BA68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</p:spPr>
        <p:txBody>
          <a:bodyPr lIns="85888" tIns="42944" rIns="85888" bIns="42944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>
            <a:extLst>
              <a:ext uri="{FF2B5EF4-FFF2-40B4-BE49-F238E27FC236}">
                <a16:creationId xmlns:a16="http://schemas.microsoft.com/office/drawing/2014/main" id="{AA41612B-C246-9C4E-B92A-6569CCE67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5BD4E0-B4BC-3A43-9ABB-40368F83F06E}" type="slidenum">
              <a:rPr lang="en-US" altLang="en-US"/>
              <a:pPr>
                <a:spcBef>
                  <a:spcPct val="0"/>
                </a:spcBef>
              </a:pPr>
              <a:t>118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81A7F97A-9C09-074A-ABDB-DEF905122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1733AA5E-2E14-264A-AACE-23C61EAB6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</p:spPr>
        <p:txBody>
          <a:bodyPr lIns="85888" tIns="42944" rIns="85888" bIns="42944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>
            <a:extLst>
              <a:ext uri="{FF2B5EF4-FFF2-40B4-BE49-F238E27FC236}">
                <a16:creationId xmlns:a16="http://schemas.microsoft.com/office/drawing/2014/main" id="{E474FC0C-60F3-B847-986E-BAB65D410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>
            <a:extLst>
              <a:ext uri="{FF2B5EF4-FFF2-40B4-BE49-F238E27FC236}">
                <a16:creationId xmlns:a16="http://schemas.microsoft.com/office/drawing/2014/main" id="{04B3DBB0-68F5-8A4D-A35A-79F20A4BD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2819" name="Slide Number Placeholder 3">
            <a:extLst>
              <a:ext uri="{FF2B5EF4-FFF2-40B4-BE49-F238E27FC236}">
                <a16:creationId xmlns:a16="http://schemas.microsoft.com/office/drawing/2014/main" id="{607B8D76-6E71-C24E-A59E-89ED86B31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89913E0-2AB8-3144-B707-1EAC5A2903BC}" type="slidenum">
              <a:rPr lang="en-US" altLang="en-US">
                <a:latin typeface="Times New Roman" panose="02020603050405020304" pitchFamily="18" charset="0"/>
              </a:rPr>
              <a:pPr/>
              <a:t>121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>
            <a:extLst>
              <a:ext uri="{FF2B5EF4-FFF2-40B4-BE49-F238E27FC236}">
                <a16:creationId xmlns:a16="http://schemas.microsoft.com/office/drawing/2014/main" id="{40C605F2-EA23-5A47-8072-1A450DA13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EB6F35-B613-FB4F-B57B-1AB0CA579C78}" type="slidenum">
              <a:rPr lang="en-US" altLang="en-US"/>
              <a:pPr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E02686B1-1EFB-DD49-BAE7-605A539D9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9C8CC4CD-0030-0C41-AFDE-A3D4B92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</p:spPr>
        <p:txBody>
          <a:bodyPr lIns="85888" tIns="42944" rIns="85888" bIns="42944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C8F938D-884E-2644-9FE3-39432A966F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B04F1A-F235-5A4A-BEFA-26202CDF6A69}" type="slidenum">
              <a:rPr lang="zh-CN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B8021D0-918A-9B43-83F5-25836E3D7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9B2DDD2-701E-DA4F-80FC-1829BD1AD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3F899AB5-0F87-844C-993C-08E147763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CE25B7-362B-3D4D-B66D-8227F83B2992}" type="slidenum">
              <a:rPr lang="en-US" altLang="en-US"/>
              <a:pPr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A07FFD95-DAF0-364F-AA5F-E05B9E071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DABF148F-9750-5243-8494-DA7DA9EBA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</p:spPr>
        <p:txBody>
          <a:bodyPr lIns="85888" tIns="42944" rIns="85888" bIns="42944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>
            <a:extLst>
              <a:ext uri="{FF2B5EF4-FFF2-40B4-BE49-F238E27FC236}">
                <a16:creationId xmlns:a16="http://schemas.microsoft.com/office/drawing/2014/main" id="{649A3131-1A46-F542-B51D-38B53E41E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B60F5C-2F0E-4B4D-8AE8-0469A3E4D0A4}" type="slidenum">
              <a:rPr lang="en-US" altLang="en-US"/>
              <a:pPr>
                <a:spcBef>
                  <a:spcPct val="0"/>
                </a:spcBef>
              </a:pPr>
              <a:t>163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>
            <a:extLst>
              <a:ext uri="{FF2B5EF4-FFF2-40B4-BE49-F238E27FC236}">
                <a16:creationId xmlns:a16="http://schemas.microsoft.com/office/drawing/2014/main" id="{80EAA7DB-EFEB-6C40-8F37-F4BBA978B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B6AE4D-09EF-7944-8652-4EAFB17C9993}" type="slidenum">
              <a:rPr lang="en-US" altLang="en-US"/>
              <a:pPr>
                <a:spcBef>
                  <a:spcPct val="0"/>
                </a:spcBef>
              </a:pPr>
              <a:t>164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>
            <a:extLst>
              <a:ext uri="{FF2B5EF4-FFF2-40B4-BE49-F238E27FC236}">
                <a16:creationId xmlns:a16="http://schemas.microsoft.com/office/drawing/2014/main" id="{7FFB8EB7-7506-9143-8B73-1C8664DD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4A79B7-0C88-BD4B-A648-4BE404816F98}" type="slidenum">
              <a:rPr lang="en-US" altLang="en-US"/>
              <a:pPr>
                <a:spcBef>
                  <a:spcPct val="0"/>
                </a:spcBef>
              </a:pPr>
              <a:t>170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>
            <a:extLst>
              <a:ext uri="{FF2B5EF4-FFF2-40B4-BE49-F238E27FC236}">
                <a16:creationId xmlns:a16="http://schemas.microsoft.com/office/drawing/2014/main" id="{DCE721D3-630F-174D-AD56-064F47938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A18BB2-49A4-954D-A5AA-D6AAA9A425CE}" type="slidenum">
              <a:rPr lang="en-US" altLang="en-US"/>
              <a:pPr>
                <a:spcBef>
                  <a:spcPct val="0"/>
                </a:spcBef>
              </a:pPr>
              <a:t>173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>
            <a:extLst>
              <a:ext uri="{FF2B5EF4-FFF2-40B4-BE49-F238E27FC236}">
                <a16:creationId xmlns:a16="http://schemas.microsoft.com/office/drawing/2014/main" id="{109DEFD6-99FB-AF4D-9950-8E6F62B0D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C71158-3720-F44D-8B96-65E3D6F6AB3F}" type="slidenum">
              <a:rPr lang="en-US" altLang="en-US"/>
              <a:pPr>
                <a:spcBef>
                  <a:spcPct val="0"/>
                </a:spcBef>
              </a:pPr>
              <a:t>174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>
            <a:extLst>
              <a:ext uri="{FF2B5EF4-FFF2-40B4-BE49-F238E27FC236}">
                <a16:creationId xmlns:a16="http://schemas.microsoft.com/office/drawing/2014/main" id="{35063914-7E79-7947-9E0E-0081532B0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09E8B8-A85D-F549-84E4-86F10224F746}" type="slidenum">
              <a:rPr lang="en-US" altLang="en-US"/>
              <a:pPr>
                <a:spcBef>
                  <a:spcPct val="0"/>
                </a:spcBef>
              </a:pPr>
              <a:t>185</a:t>
            </a:fld>
            <a:endParaRPr lang="en-US" altLang="en-US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id="{1578C56D-3D09-7341-8539-4CFDB5677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F6774CEB-7923-0A41-8074-8C9D4B049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48" tIns="43673" rIns="87348" bIns="43673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>
            <a:extLst>
              <a:ext uri="{FF2B5EF4-FFF2-40B4-BE49-F238E27FC236}">
                <a16:creationId xmlns:a16="http://schemas.microsoft.com/office/drawing/2014/main" id="{1C253A75-912D-FF4B-BE33-C104A7D13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6100E9-6F4E-9C42-BDE4-4511E1814C1C}" type="slidenum">
              <a:rPr lang="en-US" altLang="en-US"/>
              <a:pPr>
                <a:spcBef>
                  <a:spcPct val="0"/>
                </a:spcBef>
              </a:pPr>
              <a:t>186</a:t>
            </a:fld>
            <a:endParaRPr lang="en-US" altLang="en-US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D87D9BDD-3B15-5A43-A054-5BC2F6E85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DA0DD035-D446-2346-B5B5-8C67DAC7C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</p:spPr>
        <p:txBody>
          <a:bodyPr lIns="87348" tIns="43673" rIns="87348" bIns="43673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>
            <a:extLst>
              <a:ext uri="{FF2B5EF4-FFF2-40B4-BE49-F238E27FC236}">
                <a16:creationId xmlns:a16="http://schemas.microsoft.com/office/drawing/2014/main" id="{AF6DC38D-36B6-C54A-AE54-610052949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2E6F63-920A-A248-872C-9058AF273957}" type="slidenum">
              <a:rPr lang="en-US" altLang="en-US"/>
              <a:pPr>
                <a:spcBef>
                  <a:spcPct val="0"/>
                </a:spcBef>
              </a:pPr>
              <a:t>187</a:t>
            </a:fld>
            <a:endParaRPr lang="en-US" altLang="en-US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FD66DEEA-BD4F-C44F-9BAF-AAA6F29F7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205828" name="Rectangle 3">
            <a:extLst>
              <a:ext uri="{FF2B5EF4-FFF2-40B4-BE49-F238E27FC236}">
                <a16:creationId xmlns:a16="http://schemas.microsoft.com/office/drawing/2014/main" id="{D527E6A9-A21F-5E46-B36B-83B702510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</p:spPr>
        <p:txBody>
          <a:bodyPr lIns="87348" tIns="43673" rIns="87348" bIns="43673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>
            <a:extLst>
              <a:ext uri="{FF2B5EF4-FFF2-40B4-BE49-F238E27FC236}">
                <a16:creationId xmlns:a16="http://schemas.microsoft.com/office/drawing/2014/main" id="{9242045B-0336-B346-AED1-A93502900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08E57C-C777-FB46-BB2E-66906C66ED01}" type="slidenum">
              <a:rPr lang="en-US" altLang="en-US"/>
              <a:pPr>
                <a:spcBef>
                  <a:spcPct val="0"/>
                </a:spcBef>
              </a:pPr>
              <a:t>188</a:t>
            </a:fld>
            <a:endParaRPr lang="en-US" altLang="en-US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E439C1B1-8BE6-2542-8E85-77A52363E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id="{5248CD94-70CC-0644-8D0C-4858DF42C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</p:spPr>
        <p:txBody>
          <a:bodyPr lIns="87348" tIns="43673" rIns="87348" bIns="43673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3E67800D-C3F0-2847-893A-25F22001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C31B89-104A-2642-B8AF-5B8D8078FDE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83305A4-2A24-2B4A-A7AC-DEC9C33CB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65F8B01-1956-574A-9CA6-C04F7C634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48" tIns="43673" rIns="87348" bIns="43673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07186F3-DE27-5B4B-82E1-C59178DA1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9A46E4-0875-2A4B-9F02-4E10FE10B02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056D195-56BB-6A48-858D-8E9B3F609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D17C1D6-491C-D147-839A-F3C742ED9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48" tIns="43673" rIns="87348" bIns="43673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4D14352-50D4-324D-9CF0-904E60225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8FA9EF-F47D-5843-98C1-53F5F1A3B67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20EAA3C-E33F-AD4F-BEC3-C5DF56585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E830265-0DBE-494B-B702-0D98F42DD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48" tIns="43673" rIns="87348" bIns="43673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BB309AD-ACEC-7E42-8A62-B89918A9A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8FA932-3EE6-9B46-984D-D7D38B2960C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C161F1C-651F-B245-9A91-596F2F388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847B325-AF55-C040-A4C6-96139AD47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48" tIns="43673" rIns="87348" bIns="43673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F63BD36D-CAD7-734A-874C-874BEBCD8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2E5FAD01-1705-4149-9A59-00B4479B6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09B5883B-9E8D-BE43-A27C-76DBFF2EF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BC104D6-59B3-634D-963D-47B71A181947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834FFEDE-7E91-B247-A189-C00A25591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FBD928-0072-A645-980B-2A3DD107CC19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C803C8A-52FD-2D4B-B4B5-816473827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5414C759-7DA7-A546-BBDB-8B3B59890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I : the expected information needed to classify a given sample</a:t>
            </a: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E (entropy) : expected information based on the partitioning into subsets by A</a:t>
            </a: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B4B7EA21-4EC3-9D4F-A6F5-513E06EFD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235CC4-EE0F-8648-B681-B5472AD68AB9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9938D23-8BA2-534C-A763-3B707681100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BF6497B-F84B-164D-A0BA-BE02DF99C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EE737B88-6495-7C46-A477-F08D9AA8D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0CBEA3A2-172F-B348-B622-B0B9F2F95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AB1BC77-269F-2447-BC3C-F93C7AACB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C0687EEE-52EB-1749-AFE4-2B8ED4303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2D8978B1-4247-E345-BE14-D5B9D1B32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C76C5A65-7540-124C-A855-851EB047C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3257465C-6201-5942-8062-9C4C8927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D76CBC92-D0D8-3546-A304-1F17F7D77F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929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29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E75C66D-9568-2645-A09D-A09554847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CD640AC-BEB1-3449-8E5B-9829C87217D1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5F3E469-5441-7041-BC72-35BFA60D4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97410F0-8485-AA46-9643-56180B093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7075CAB2-098D-224F-8BA6-61B245ED8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18521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36AA4FA1-CFC7-4148-87F3-0B17A671E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37B5C-81D1-AF4C-A4E1-81ACBAC2FE1A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5" name="Rectangle 2060">
            <a:extLst>
              <a:ext uri="{FF2B5EF4-FFF2-40B4-BE49-F238E27FC236}">
                <a16:creationId xmlns:a16="http://schemas.microsoft.com/office/drawing/2014/main" id="{DB049342-D23E-5043-8C45-D15E5AD6B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F25AE940-8856-3544-9BF4-17EF20C08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2E10A-6B9F-E546-99F6-438E53697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0510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9644F741-B363-234E-BF2C-13E502C3F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5A3AD-A7C0-A441-B29D-14A9FB317EF8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5" name="Rectangle 2060">
            <a:extLst>
              <a:ext uri="{FF2B5EF4-FFF2-40B4-BE49-F238E27FC236}">
                <a16:creationId xmlns:a16="http://schemas.microsoft.com/office/drawing/2014/main" id="{381BBBDA-C48F-6D42-8C8D-51881A0DB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28E33705-3C65-F545-AE73-DA820781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4EC26-806A-B241-A9AB-803B4C03A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96853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289E2FEA-9B97-7A49-B0C0-36F2CDBDD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D73D-2CB2-A446-A503-2E3759173A3A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FC15E5FD-0E51-EC41-8BD0-6D6E8C077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FDDE6077-817A-424D-8A9E-0912E70FF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CA656-CE3F-C74D-B95D-E4A69D80C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22366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59">
            <a:extLst>
              <a:ext uri="{FF2B5EF4-FFF2-40B4-BE49-F238E27FC236}">
                <a16:creationId xmlns:a16="http://schemas.microsoft.com/office/drawing/2014/main" id="{9588B83A-BC53-A942-AEAA-4DEAB2D00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1587-57EF-A240-ACF8-CE85AF067FE4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7" name="Rectangle 2060">
            <a:extLst>
              <a:ext uri="{FF2B5EF4-FFF2-40B4-BE49-F238E27FC236}">
                <a16:creationId xmlns:a16="http://schemas.microsoft.com/office/drawing/2014/main" id="{6E7CC4E8-9F31-664A-9D96-823BC50EF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2061">
            <a:extLst>
              <a:ext uri="{FF2B5EF4-FFF2-40B4-BE49-F238E27FC236}">
                <a16:creationId xmlns:a16="http://schemas.microsoft.com/office/drawing/2014/main" id="{56B17C0F-7ACD-1B44-9541-96C506935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B33FB-0D4E-5740-BC6B-F7B789757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275799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005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59">
            <a:extLst>
              <a:ext uri="{FF2B5EF4-FFF2-40B4-BE49-F238E27FC236}">
                <a16:creationId xmlns:a16="http://schemas.microsoft.com/office/drawing/2014/main" id="{F5FB4011-9FFF-114F-8C5D-CF4E9DED2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70A4-EA72-A745-B9A6-CA9A19355DEB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8" name="Rectangle 2060">
            <a:extLst>
              <a:ext uri="{FF2B5EF4-FFF2-40B4-BE49-F238E27FC236}">
                <a16:creationId xmlns:a16="http://schemas.microsoft.com/office/drawing/2014/main" id="{3946F967-6B06-8749-B541-93786F087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2061">
            <a:extLst>
              <a:ext uri="{FF2B5EF4-FFF2-40B4-BE49-F238E27FC236}">
                <a16:creationId xmlns:a16="http://schemas.microsoft.com/office/drawing/2014/main" id="{1BF99556-EC3F-084D-BBF7-3226F7284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EBFEA-4621-8B41-B240-744533030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38407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2EF3FAAD-1B9B-2A42-B44A-76766C9F9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710A0-E83F-8D4C-A51E-E4225D243B62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4046D6E6-4DD8-5C4D-B6B4-8C6029F5A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1E45B5D4-3AF9-374B-8D8C-123C00BFA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83ECB-1EEC-C64D-9629-99B39B6C9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717290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81000"/>
            <a:ext cx="84582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59">
            <a:extLst>
              <a:ext uri="{FF2B5EF4-FFF2-40B4-BE49-F238E27FC236}">
                <a16:creationId xmlns:a16="http://schemas.microsoft.com/office/drawing/2014/main" id="{F9D187A4-777F-F942-9F65-B2FBB036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A00B-20E3-FB4C-9A6A-F112079B2E01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4" name="Rectangle 2060">
            <a:extLst>
              <a:ext uri="{FF2B5EF4-FFF2-40B4-BE49-F238E27FC236}">
                <a16:creationId xmlns:a16="http://schemas.microsoft.com/office/drawing/2014/main" id="{7B5D7F9D-8DC9-3F4A-A64E-CE51B7878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EC8C45CA-5312-E949-BEDE-56C949716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B3B03-1F59-C941-9271-527F02BE3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3814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ECD23C3F-D045-784D-9D56-D710F149F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D9D0-7F7E-7D4C-840C-4B62671F4DBB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5" name="Rectangle 2060">
            <a:extLst>
              <a:ext uri="{FF2B5EF4-FFF2-40B4-BE49-F238E27FC236}">
                <a16:creationId xmlns:a16="http://schemas.microsoft.com/office/drawing/2014/main" id="{51C4916B-9EBA-794E-B089-DFCBCAD3C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E576E319-F4C8-0448-A362-1A4DB3186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5DBA4-641E-7442-95CE-FC7B3144D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98556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78172BDD-2D3B-F745-A737-5CA60A6D3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638E-DDBF-6948-A2B9-228063703325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5" name="Rectangle 2060">
            <a:extLst>
              <a:ext uri="{FF2B5EF4-FFF2-40B4-BE49-F238E27FC236}">
                <a16:creationId xmlns:a16="http://schemas.microsoft.com/office/drawing/2014/main" id="{78FC88B8-F809-B34E-889F-696F75A4E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7721C2CC-E9A5-B94A-A456-F9894E4DF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03A5E-E0F7-344B-B8D0-451C997A0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6079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2A948283-2B1D-CF4A-BBC8-459F03FC3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CF0B-CA04-B446-896C-48B68158E57E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D4864601-B167-8C41-8602-7D7F84C34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74F1546B-EB57-BC4C-BB26-FDF959485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99F93-7D9B-A949-94CB-A01A9363D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9287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59">
            <a:extLst>
              <a:ext uri="{FF2B5EF4-FFF2-40B4-BE49-F238E27FC236}">
                <a16:creationId xmlns:a16="http://schemas.microsoft.com/office/drawing/2014/main" id="{4BB92904-F829-3E47-AF41-A1E770194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26D5-E810-8941-8B2F-E06AD6BC9844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8" name="Rectangle 2060">
            <a:extLst>
              <a:ext uri="{FF2B5EF4-FFF2-40B4-BE49-F238E27FC236}">
                <a16:creationId xmlns:a16="http://schemas.microsoft.com/office/drawing/2014/main" id="{DDFCFD5F-841A-444B-A10B-76BF6D737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2061">
            <a:extLst>
              <a:ext uri="{FF2B5EF4-FFF2-40B4-BE49-F238E27FC236}">
                <a16:creationId xmlns:a16="http://schemas.microsoft.com/office/drawing/2014/main" id="{8BA4F4DB-331C-5E43-B2CF-B196A60CA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17D6F-CE84-F449-847C-13D7A4C2B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7415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59">
            <a:extLst>
              <a:ext uri="{FF2B5EF4-FFF2-40B4-BE49-F238E27FC236}">
                <a16:creationId xmlns:a16="http://schemas.microsoft.com/office/drawing/2014/main" id="{5986BAA3-84BA-654F-9967-148661DC4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525C-B20E-5B4D-8513-6872D9D9623C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4" name="Rectangle 2060">
            <a:extLst>
              <a:ext uri="{FF2B5EF4-FFF2-40B4-BE49-F238E27FC236}">
                <a16:creationId xmlns:a16="http://schemas.microsoft.com/office/drawing/2014/main" id="{4FAF93C4-8131-0E4A-B8B3-6CD2885F6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775C06BF-DF7B-EC4C-BAF7-FF54E4BD7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4CE67-53BE-8848-9306-2B130FE86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5017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9">
            <a:extLst>
              <a:ext uri="{FF2B5EF4-FFF2-40B4-BE49-F238E27FC236}">
                <a16:creationId xmlns:a16="http://schemas.microsoft.com/office/drawing/2014/main" id="{0463A6FE-E5ED-C849-BAF9-70E3B1EED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168A-4EB6-8E4F-9A8B-6063E846F4E6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3" name="Rectangle 2060">
            <a:extLst>
              <a:ext uri="{FF2B5EF4-FFF2-40B4-BE49-F238E27FC236}">
                <a16:creationId xmlns:a16="http://schemas.microsoft.com/office/drawing/2014/main" id="{0B2D586D-CF07-EE4B-AD1F-28AA33E8A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2061">
            <a:extLst>
              <a:ext uri="{FF2B5EF4-FFF2-40B4-BE49-F238E27FC236}">
                <a16:creationId xmlns:a16="http://schemas.microsoft.com/office/drawing/2014/main" id="{9DAAF3F3-A872-3C4C-9062-EEDDCC6CA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645CC-3A92-814D-AE75-B31F66BC9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57258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6C8AD570-700F-1A4A-AA77-50D624DBE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7AA4-AB4E-6E4A-8118-4F610EED227C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653236B0-F8D0-9747-8144-5A37F1DE1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56737CB9-0D21-EA44-A55A-A4412F98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1687C-EBC5-BF47-9256-CB07FCF7B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44590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ABE5930A-F74A-9F43-AB52-25EFE54DE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706E-C27B-2046-9246-9FCF0057F2F3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178B8E5A-B96B-6E4F-A0BA-266E6F552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DBADA1D7-DCE1-BD4E-9372-DB58F4DCF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73D60-0C53-7441-8428-193EDD570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4402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6">
            <a:extLst>
              <a:ext uri="{FF2B5EF4-FFF2-40B4-BE49-F238E27FC236}">
                <a16:creationId xmlns:a16="http://schemas.microsoft.com/office/drawing/2014/main" id="{155D75F7-2769-4F44-AA39-3558194716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1219200"/>
            <a:ext cx="8410575" cy="46038"/>
          </a:xfrm>
          <a:prstGeom prst="rect">
            <a:avLst/>
          </a:prstGeom>
          <a:gradFill rotWithShape="1">
            <a:gsLst>
              <a:gs pos="0">
                <a:srgbClr val="00CE98">
                  <a:alpha val="50000"/>
                </a:srgbClr>
              </a:gs>
              <a:gs pos="100000">
                <a:srgbClr val="8FF9EF">
                  <a:alpha val="51999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7" name="Rectangle 2057">
            <a:extLst>
              <a:ext uri="{FF2B5EF4-FFF2-40B4-BE49-F238E27FC236}">
                <a16:creationId xmlns:a16="http://schemas.microsoft.com/office/drawing/2014/main" id="{529644EE-7993-F94B-B89C-55B4FB6D4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4026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058">
            <a:extLst>
              <a:ext uri="{FF2B5EF4-FFF2-40B4-BE49-F238E27FC236}">
                <a16:creationId xmlns:a16="http://schemas.microsoft.com/office/drawing/2014/main" id="{088CFB86-B0DA-F044-BF2B-7CE8536DE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8779" name="Rectangle 2059">
            <a:extLst>
              <a:ext uri="{FF2B5EF4-FFF2-40B4-BE49-F238E27FC236}">
                <a16:creationId xmlns:a16="http://schemas.microsoft.com/office/drawing/2014/main" id="{19879911-87DF-9B44-B243-EB389FB369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31BF3BF0-5FC0-864D-9880-B4C372FAD05D}" type="datetime4">
              <a:rPr lang="en-US" altLang="en-US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928780" name="Rectangle 2060">
            <a:extLst>
              <a:ext uri="{FF2B5EF4-FFF2-40B4-BE49-F238E27FC236}">
                <a16:creationId xmlns:a16="http://schemas.microsoft.com/office/drawing/2014/main" id="{890878E5-E588-CF49-89FF-9A8B60DDF0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28781" name="Rectangle 2061">
            <a:extLst>
              <a:ext uri="{FF2B5EF4-FFF2-40B4-BE49-F238E27FC236}">
                <a16:creationId xmlns:a16="http://schemas.microsoft.com/office/drawing/2014/main" id="{390738F9-B902-454A-B03D-63C3AEC94B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41F57FF-FF81-764F-AFBC-E4B588A817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  <p:sldLayoutId id="2147484544" r:id="rId12"/>
    <p:sldLayoutId id="2147484545" r:id="rId13"/>
    <p:sldLayoutId id="2147484546" r:id="rId14"/>
    <p:sldLayoutId id="2147484547" r:id="rId15"/>
    <p:sldLayoutId id="2147484548" r:id="rId16"/>
  </p:sldLayoutIdLst>
  <p:transition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sysbio.rnet.missouri.edu/multicom_toolbox/tool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rmatics.ubc.ca/gist/" TargetMode="Externa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rnel-machines.org/" TargetMode="Externa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rnel-machines.org/papers/Burges98.ps.gz" TargetMode="Externa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03.emf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e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38.bin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7.emf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0.emf"/><Relationship Id="rId4" Type="http://schemas.openxmlformats.org/officeDocument/2006/relationships/oleObject" Target="../embeddings/oleObject41.bin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3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lequest.com/Personal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cs.uci.edu/ml/datasets/Breast+Cancer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kersting/profile/PROFILE_nb.html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wemZhPlsA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7">
            <a:extLst>
              <a:ext uri="{FF2B5EF4-FFF2-40B4-BE49-F238E27FC236}">
                <a16:creationId xmlns:a16="http://schemas.microsoft.com/office/drawing/2014/main" id="{3EAA139E-E5E3-4A45-9872-1FA576D92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57188"/>
            <a:ext cx="7773987" cy="785812"/>
          </a:xfrm>
        </p:spPr>
        <p:txBody>
          <a:bodyPr lIns="0" tIns="13335" rIns="0" bIns="0"/>
          <a:lstStyle/>
          <a:p>
            <a:pPr marL="282575" indent="-271463">
              <a:spcBef>
                <a:spcPts val="100"/>
              </a:spcBef>
            </a:pPr>
            <a:r>
              <a:rPr lang="en-US" altLang="en-US" sz="6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DATA MINING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6494953-EA8D-8F41-B2C8-D873D32681CB}"/>
              </a:ext>
            </a:extLst>
          </p:cNvPr>
          <p:cNvGrpSpPr/>
          <p:nvPr/>
        </p:nvGrpSpPr>
        <p:grpSpPr>
          <a:xfrm>
            <a:off x="0" y="5991291"/>
            <a:ext cx="9144001" cy="887730"/>
            <a:chOff x="0" y="5970587"/>
            <a:chExt cx="9144001" cy="887730"/>
          </a:xfrm>
          <a:solidFill>
            <a:schemeClr val="accent1"/>
          </a:solidFill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1C8B926-6B07-0940-97D3-A1D533F40115}"/>
                </a:ext>
              </a:extLst>
            </p:cNvPr>
            <p:cNvSpPr/>
            <p:nvPr/>
          </p:nvSpPr>
          <p:spPr>
            <a:xfrm>
              <a:off x="0" y="5970587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29">
                  <a:moveTo>
                    <a:pt x="9144000" y="0"/>
                  </a:moveTo>
                  <a:lnTo>
                    <a:pt x="0" y="0"/>
                  </a:lnTo>
                  <a:lnTo>
                    <a:pt x="0" y="887412"/>
                  </a:lnTo>
                  <a:lnTo>
                    <a:pt x="9144000" y="887412"/>
                  </a:lnTo>
                  <a:lnTo>
                    <a:pt x="9144000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eaLnBrk="1" hangingPunct="1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50C3F15-9670-654B-9D4A-67CF6084D06F}"/>
                </a:ext>
              </a:extLst>
            </p:cNvPr>
            <p:cNvSpPr/>
            <p:nvPr/>
          </p:nvSpPr>
          <p:spPr>
            <a:xfrm>
              <a:off x="1" y="6043612"/>
              <a:ext cx="9144000" cy="714375"/>
            </a:xfrm>
            <a:custGeom>
              <a:avLst/>
              <a:gdLst/>
              <a:ahLst/>
              <a:cxnLst/>
              <a:rect l="l" t="t" r="r" b="b"/>
              <a:pathLst>
                <a:path w="6784975" h="714375">
                  <a:moveTo>
                    <a:pt x="678497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6784975" y="714375"/>
                  </a:lnTo>
                  <a:lnTo>
                    <a:pt x="6784975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eaLnBrk="1" hangingPunct="1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714D2736-9D45-0F42-B2E4-B84E444385C1}"/>
              </a:ext>
            </a:extLst>
          </p:cNvPr>
          <p:cNvSpPr txBox="1"/>
          <p:nvPr/>
        </p:nvSpPr>
        <p:spPr>
          <a:xfrm>
            <a:off x="79375" y="5988050"/>
            <a:ext cx="9064625" cy="66364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Lecture 9 –15 &amp; 20 – 24</a:t>
            </a:r>
            <a:r>
              <a:rPr lang="en-US" sz="2000" spc="-15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Classification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Prediction</a:t>
            </a:r>
            <a:endParaRPr lang="en-US" sz="20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B605CE55-5D90-3A40-BE7C-AC0950540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974654"/>
              </p:ext>
            </p:extLst>
          </p:nvPr>
        </p:nvGraphicFramePr>
        <p:xfrm>
          <a:off x="190031" y="1949508"/>
          <a:ext cx="8763000" cy="361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6B0B4F49-6982-B542-997A-C61FB1D022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54A9C6-02A0-A542-9687-B41F380B506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7F462767-FC1F-E14E-A8EB-40AF8A03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FC3A44FC-477E-5244-908D-ECB6D912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BD4F2-3FF6-A543-9728-887C9C4818F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10EA6051-CB27-8147-AB73-D67A9F597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916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solidFill>
                  <a:srgbClr val="170981"/>
                </a:solidFill>
                <a:cs typeface="+mj-cs"/>
              </a:rPr>
              <a:t>Issues: Data Preparation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FC5D8DD7-387F-DC4B-9040-4E2374EB1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Data cleaning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/>
              <a:t>Preprocess data in order to reduce noise and handle missing values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Relevance analysis (feature selection)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/>
              <a:t>Remove the irrelevant or redundant attributes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Data transformation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/>
              <a:t>Generalize and/or normalize data</a:t>
            </a:r>
          </a:p>
        </p:txBody>
      </p:sp>
    </p:spTree>
  </p:cSld>
  <p:clrMapOvr>
    <a:masterClrMapping/>
  </p:clrMapOvr>
  <p:transition>
    <p:zo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CE565C31-454C-2940-A2AE-2F6C81896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8242" name="Date Placeholder 3">
            <a:extLst>
              <a:ext uri="{FF2B5EF4-FFF2-40B4-BE49-F238E27FC236}">
                <a16:creationId xmlns:a16="http://schemas.microsoft.com/office/drawing/2014/main" id="{CB1D0E54-4558-C94B-9DEB-537E0C01A7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FF4380-4A52-694A-92E5-4DFF5D7E376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ED5D4-547A-A54D-BEEF-1204B373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38244" name="Slide Number Placeholder 5">
            <a:extLst>
              <a:ext uri="{FF2B5EF4-FFF2-40B4-BE49-F238E27FC236}">
                <a16:creationId xmlns:a16="http://schemas.microsoft.com/office/drawing/2014/main" id="{0854C7BF-4AD7-434B-8D6C-F13F8F1F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C725C5-065C-C44F-B2C4-91EA532B552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en-US" sz="1200"/>
          </a:p>
        </p:txBody>
      </p:sp>
      <p:pic>
        <p:nvPicPr>
          <p:cNvPr id="138245" name="Picture 6">
            <a:extLst>
              <a:ext uri="{FF2B5EF4-FFF2-40B4-BE49-F238E27FC236}">
                <a16:creationId xmlns:a16="http://schemas.microsoft.com/office/drawing/2014/main" id="{65FE7F9D-FBBC-DA4F-B737-A179AA75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Date Placeholder 4">
            <a:extLst>
              <a:ext uri="{FF2B5EF4-FFF2-40B4-BE49-F238E27FC236}">
                <a16:creationId xmlns:a16="http://schemas.microsoft.com/office/drawing/2014/main" id="{80397A18-F197-3947-B9A3-D873459680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ACDFF0-2E7F-894C-804E-FE5194AB1C0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39266" name="Footer Placeholder 5">
            <a:extLst>
              <a:ext uri="{FF2B5EF4-FFF2-40B4-BE49-F238E27FC236}">
                <a16:creationId xmlns:a16="http://schemas.microsoft.com/office/drawing/2014/main" id="{25F68153-98FD-CC4C-9E52-32248513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39267" name="Slide Number Placeholder 6">
            <a:extLst>
              <a:ext uri="{FF2B5EF4-FFF2-40B4-BE49-F238E27FC236}">
                <a16:creationId xmlns:a16="http://schemas.microsoft.com/office/drawing/2014/main" id="{8A05C6FB-3BEF-3A41-ABD4-37FA218F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F09630-F9D5-A347-A2A1-FA3C69A142B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en-US" altLang="en-US" sz="1200"/>
          </a:p>
        </p:txBody>
      </p:sp>
      <p:sp>
        <p:nvSpPr>
          <p:cNvPr id="74757" name="Rectangle 4098">
            <a:extLst>
              <a:ext uri="{FF2B5EF4-FFF2-40B4-BE49-F238E27FC236}">
                <a16:creationId xmlns:a16="http://schemas.microsoft.com/office/drawing/2014/main" id="{2D6A5FB5-1AFF-1947-8305-92FA3B503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cs typeface="+mj-cs"/>
              </a:rPr>
              <a:t>A  Neuron (= a perceptron)</a:t>
            </a:r>
          </a:p>
        </p:txBody>
      </p:sp>
      <p:sp>
        <p:nvSpPr>
          <p:cNvPr id="74758" name="Rectangle 4099">
            <a:extLst>
              <a:ext uri="{FF2B5EF4-FFF2-40B4-BE49-F238E27FC236}">
                <a16:creationId xmlns:a16="http://schemas.microsoft.com/office/drawing/2014/main" id="{2D11820A-D3DE-AC4F-B8D6-728B1942B5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486400"/>
            <a:ext cx="8077200" cy="685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The </a:t>
            </a:r>
            <a:r>
              <a:rPr lang="en-US" sz="2000" i="1">
                <a:cs typeface="+mn-cs"/>
              </a:rPr>
              <a:t>n</a:t>
            </a:r>
            <a:r>
              <a:rPr lang="en-US" sz="2000">
                <a:cs typeface="+mn-cs"/>
              </a:rPr>
              <a:t>-dimensional input vector </a:t>
            </a:r>
            <a:r>
              <a:rPr lang="en-US" sz="2000" b="1">
                <a:ea typeface="HYGungSo-Bold" charset="0"/>
                <a:cs typeface="HYGungSo-Bold" charset="0"/>
              </a:rPr>
              <a:t>x</a:t>
            </a:r>
            <a:r>
              <a:rPr lang="en-US" sz="2000">
                <a:cs typeface="+mn-cs"/>
              </a:rPr>
              <a:t> is mapped into variable y by means of the scalar product and a nonlinear function mapping</a:t>
            </a:r>
          </a:p>
        </p:txBody>
      </p:sp>
      <p:grpSp>
        <p:nvGrpSpPr>
          <p:cNvPr id="139270" name="Group 4103">
            <a:extLst>
              <a:ext uri="{FF2B5EF4-FFF2-40B4-BE49-F238E27FC236}">
                <a16:creationId xmlns:a16="http://schemas.microsoft.com/office/drawing/2014/main" id="{068AE9FB-FB2A-1348-BB8A-64AE7E8565C5}"/>
              </a:ext>
            </a:extLst>
          </p:cNvPr>
          <p:cNvGrpSpPr>
            <a:grpSpLocks/>
          </p:cNvGrpSpPr>
          <p:nvPr/>
        </p:nvGrpSpPr>
        <p:grpSpPr bwMode="auto">
          <a:xfrm>
            <a:off x="363538" y="1716088"/>
            <a:ext cx="8178800" cy="3529012"/>
            <a:chOff x="229" y="1081"/>
            <a:chExt cx="5152" cy="2223"/>
          </a:xfrm>
        </p:grpSpPr>
        <p:sp>
          <p:nvSpPr>
            <p:cNvPr id="139276" name="Oval 4104">
              <a:extLst>
                <a:ext uri="{FF2B5EF4-FFF2-40B4-BE49-F238E27FC236}">
                  <a16:creationId xmlns:a16="http://schemas.microsoft.com/office/drawing/2014/main" id="{DE2D0FCE-F62E-F04C-B97F-EA171F7E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" y="1090"/>
              <a:ext cx="480" cy="158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9277" name="Oval 4105">
              <a:extLst>
                <a:ext uri="{FF2B5EF4-FFF2-40B4-BE49-F238E27FC236}">
                  <a16:creationId xmlns:a16="http://schemas.microsoft.com/office/drawing/2014/main" id="{2835FF1B-70BC-E44C-A6B4-4F6101776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1081"/>
              <a:ext cx="478" cy="1582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9278" name="Line 4106">
              <a:extLst>
                <a:ext uri="{FF2B5EF4-FFF2-40B4-BE49-F238E27FC236}">
                  <a16:creationId xmlns:a16="http://schemas.microsoft.com/office/drawing/2014/main" id="{8DB6147E-3CFE-AA41-9AC5-A97315E27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" y="1895"/>
              <a:ext cx="6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Rectangle 4107">
              <a:extLst>
                <a:ext uri="{FF2B5EF4-FFF2-40B4-BE49-F238E27FC236}">
                  <a16:creationId xmlns:a16="http://schemas.microsoft.com/office/drawing/2014/main" id="{DED495D0-62AB-D441-9730-306AD99AA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1653"/>
              <a:ext cx="515" cy="488"/>
            </a:xfrm>
            <a:prstGeom prst="rect">
              <a:avLst/>
            </a:prstGeom>
            <a:solidFill>
              <a:srgbClr val="00FF99"/>
            </a:solidFill>
            <a:ln w="12700">
              <a:solidFill>
                <a:srgbClr val="00FF99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400" i="1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39280" name="Line 4108">
              <a:extLst>
                <a:ext uri="{FF2B5EF4-FFF2-40B4-BE49-F238E27FC236}">
                  <a16:creationId xmlns:a16="http://schemas.microsoft.com/office/drawing/2014/main" id="{54F9C05D-D9E8-E24E-85AE-686726963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905"/>
              <a:ext cx="9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1" name="Rectangle 4109">
              <a:extLst>
                <a:ext uri="{FF2B5EF4-FFF2-40B4-BE49-F238E27FC236}">
                  <a16:creationId xmlns:a16="http://schemas.microsoft.com/office/drawing/2014/main" id="{B3741594-8E31-5D45-908B-71EDC96FE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2786"/>
              <a:ext cx="90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weighted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sum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9282" name="Rectangle 4110">
              <a:extLst>
                <a:ext uri="{FF2B5EF4-FFF2-40B4-BE49-F238E27FC236}">
                  <a16:creationId xmlns:a16="http://schemas.microsoft.com/office/drawing/2014/main" id="{4D8AE9A0-DEAC-9D47-B232-C17B9A784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" y="2786"/>
              <a:ext cx="79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Input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vector </a:t>
              </a:r>
              <a:r>
                <a:rPr lang="en-US" altLang="en-US" sz="2400" b="1">
                  <a:ea typeface="HYGungSo-Bold" pitchFamily="18" charset="-127"/>
                </a:rPr>
                <a:t>x</a:t>
              </a:r>
            </a:p>
          </p:txBody>
        </p:sp>
        <p:sp>
          <p:nvSpPr>
            <p:cNvPr id="139283" name="Rectangle 4111">
              <a:extLst>
                <a:ext uri="{FF2B5EF4-FFF2-40B4-BE49-F238E27FC236}">
                  <a16:creationId xmlns:a16="http://schemas.microsoft.com/office/drawing/2014/main" id="{C5F3043B-B771-7D4F-99E2-4156D2474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2027"/>
              <a:ext cx="7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output </a:t>
              </a:r>
              <a:r>
                <a:rPr lang="en-US" altLang="en-US" sz="2400" b="1" i="1">
                  <a:latin typeface="Times New Roman" panose="02020603050405020304" pitchFamily="18" charset="0"/>
                </a:rPr>
                <a:t>y</a:t>
              </a:r>
              <a:endParaRPr lang="en-US" alt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39284" name="Rectangle 4112">
              <a:extLst>
                <a:ext uri="{FF2B5EF4-FFF2-40B4-BE49-F238E27FC236}">
                  <a16:creationId xmlns:a16="http://schemas.microsoft.com/office/drawing/2014/main" id="{6416A923-D93F-9543-9E61-31283C8C4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786"/>
              <a:ext cx="9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Activation</a:t>
              </a:r>
              <a:endParaRPr lang="en-US" altLang="en-US" sz="240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function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9285" name="Rectangle 4115">
              <a:extLst>
                <a:ext uri="{FF2B5EF4-FFF2-40B4-BE49-F238E27FC236}">
                  <a16:creationId xmlns:a16="http://schemas.microsoft.com/office/drawing/2014/main" id="{A91F0FFC-B617-484C-8E10-E7601460F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2786"/>
              <a:ext cx="84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weight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vector </a:t>
              </a:r>
              <a:r>
                <a:rPr lang="en-US" altLang="en-US" sz="2400" b="1">
                  <a:ea typeface="HYGungSo-Bold" pitchFamily="18" charset="-127"/>
                </a:rPr>
                <a:t>w</a:t>
              </a:r>
              <a:endParaRPr lang="en-US" altLang="en-US" sz="2400">
                <a:ea typeface="HYGungSo-Bold" pitchFamily="18" charset="-127"/>
              </a:endParaRPr>
            </a:p>
          </p:txBody>
        </p:sp>
        <p:sp>
          <p:nvSpPr>
            <p:cNvPr id="139286" name="Freeform 4116">
              <a:extLst>
                <a:ext uri="{FF2B5EF4-FFF2-40B4-BE49-F238E27FC236}">
                  <a16:creationId xmlns:a16="http://schemas.microsoft.com/office/drawing/2014/main" id="{DDA2C3C9-6912-EF40-A869-89055A4D9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1271"/>
              <a:ext cx="568" cy="1220"/>
            </a:xfrm>
            <a:custGeom>
              <a:avLst/>
              <a:gdLst>
                <a:gd name="T0" fmla="*/ 0 w 568"/>
                <a:gd name="T1" fmla="*/ 0 h 1220"/>
                <a:gd name="T2" fmla="*/ 0 w 568"/>
                <a:gd name="T3" fmla="*/ 1219 h 1220"/>
                <a:gd name="T4" fmla="*/ 254 w 568"/>
                <a:gd name="T5" fmla="*/ 1219 h 1220"/>
                <a:gd name="T6" fmla="*/ 567 w 568"/>
                <a:gd name="T7" fmla="*/ 632 h 1220"/>
                <a:gd name="T8" fmla="*/ 254 w 568"/>
                <a:gd name="T9" fmla="*/ 14 h 1220"/>
                <a:gd name="T10" fmla="*/ 0 w 568"/>
                <a:gd name="T11" fmla="*/ 0 h 1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1220">
                  <a:moveTo>
                    <a:pt x="0" y="0"/>
                  </a:moveTo>
                  <a:lnTo>
                    <a:pt x="0" y="1219"/>
                  </a:lnTo>
                  <a:lnTo>
                    <a:pt x="254" y="1219"/>
                  </a:lnTo>
                  <a:lnTo>
                    <a:pt x="567" y="632"/>
                  </a:lnTo>
                  <a:lnTo>
                    <a:pt x="254" y="14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7" name="Rectangle 4117">
              <a:extLst>
                <a:ext uri="{FF2B5EF4-FFF2-40B4-BE49-F238E27FC236}">
                  <a16:creationId xmlns:a16="http://schemas.microsoft.com/office/drawing/2014/main" id="{D5CCDDA5-DD81-9C42-91CC-BE8282EE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667"/>
              <a:ext cx="3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latin typeface="Symbol" pitchFamily="2" charset="2"/>
                </a:rPr>
                <a:t>å</a:t>
              </a:r>
            </a:p>
          </p:txBody>
        </p:sp>
        <p:sp>
          <p:nvSpPr>
            <p:cNvPr id="139288" name="Line 4118">
              <a:extLst>
                <a:ext uri="{FF2B5EF4-FFF2-40B4-BE49-F238E27FC236}">
                  <a16:creationId xmlns:a16="http://schemas.microsoft.com/office/drawing/2014/main" id="{7CE2B5CC-2DAE-E148-B380-0FEEF6B54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406"/>
              <a:ext cx="4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9" name="Rectangle 4119">
              <a:extLst>
                <a:ext uri="{FF2B5EF4-FFF2-40B4-BE49-F238E27FC236}">
                  <a16:creationId xmlns:a16="http://schemas.microsoft.com/office/drawing/2014/main" id="{F2C709FB-9648-CE43-B55B-279B372B3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125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w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39290" name="Line 4120">
              <a:extLst>
                <a:ext uri="{FF2B5EF4-FFF2-40B4-BE49-F238E27FC236}">
                  <a16:creationId xmlns:a16="http://schemas.microsoft.com/office/drawing/2014/main" id="{185D3BD2-F1F3-E440-B70D-83066A373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" y="1406"/>
              <a:ext cx="4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1" name="Line 4121">
              <a:extLst>
                <a:ext uri="{FF2B5EF4-FFF2-40B4-BE49-F238E27FC236}">
                  <a16:creationId xmlns:a16="http://schemas.microsoft.com/office/drawing/2014/main" id="{6F7FC0C4-A587-F945-AB4F-236AE9A10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" y="1762"/>
              <a:ext cx="4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2" name="Rectangle 4122">
              <a:extLst>
                <a:ext uri="{FF2B5EF4-FFF2-40B4-BE49-F238E27FC236}">
                  <a16:creationId xmlns:a16="http://schemas.microsoft.com/office/drawing/2014/main" id="{7F7324EB-E996-EF40-B05F-0844C40E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61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w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9293" name="Line 4123">
              <a:extLst>
                <a:ext uri="{FF2B5EF4-FFF2-40B4-BE49-F238E27FC236}">
                  <a16:creationId xmlns:a16="http://schemas.microsoft.com/office/drawing/2014/main" id="{6F5B9AAB-D37A-0542-9778-DDCB82391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" y="1762"/>
              <a:ext cx="4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4" name="Line 4124">
              <a:extLst>
                <a:ext uri="{FF2B5EF4-FFF2-40B4-BE49-F238E27FC236}">
                  <a16:creationId xmlns:a16="http://schemas.microsoft.com/office/drawing/2014/main" id="{EBC8E780-B3D6-7245-96AD-143920F61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0" y="2346"/>
              <a:ext cx="4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5" name="Rectangle 4125">
              <a:extLst>
                <a:ext uri="{FF2B5EF4-FFF2-40B4-BE49-F238E27FC236}">
                  <a16:creationId xmlns:a16="http://schemas.microsoft.com/office/drawing/2014/main" id="{81C6B527-8AC2-D842-9325-06A54FE7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19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w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39296" name="Line 4126">
              <a:extLst>
                <a:ext uri="{FF2B5EF4-FFF2-40B4-BE49-F238E27FC236}">
                  <a16:creationId xmlns:a16="http://schemas.microsoft.com/office/drawing/2014/main" id="{3F859F50-8036-4143-B1A6-4AF0D9A5D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" y="2346"/>
              <a:ext cx="4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7" name="Rectangle 4127">
              <a:extLst>
                <a:ext uri="{FF2B5EF4-FFF2-40B4-BE49-F238E27FC236}">
                  <a16:creationId xmlns:a16="http://schemas.microsoft.com/office/drawing/2014/main" id="{91ACAAF8-999B-A342-8103-57EB7D410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231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1</a:t>
              </a:r>
              <a:endParaRPr lang="en-US" altLang="en-US" sz="24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39298" name="Rectangle 4128">
              <a:extLst>
                <a:ext uri="{FF2B5EF4-FFF2-40B4-BE49-F238E27FC236}">
                  <a16:creationId xmlns:a16="http://schemas.microsoft.com/office/drawing/2014/main" id="{F79F5E66-3FC1-9D40-B85F-3D2B0E933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1606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x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9299" name="Rectangle 4129">
              <a:extLst>
                <a:ext uri="{FF2B5EF4-FFF2-40B4-BE49-F238E27FC236}">
                  <a16:creationId xmlns:a16="http://schemas.microsoft.com/office/drawing/2014/main" id="{7BC7CD06-1104-4143-A26C-046668FD9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2163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x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139271" name="Rectangle 4130">
            <a:extLst>
              <a:ext uri="{FF2B5EF4-FFF2-40B4-BE49-F238E27FC236}">
                <a16:creationId xmlns:a16="http://schemas.microsoft.com/office/drawing/2014/main" id="{BCFD8E13-5D3A-B84C-BF4E-69A2522B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7338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9272" name="Line 4131">
            <a:extLst>
              <a:ext uri="{FF2B5EF4-FFF2-40B4-BE49-F238E27FC236}">
                <a16:creationId xmlns:a16="http://schemas.microsoft.com/office/drawing/2014/main" id="{93D74EAF-47EF-A14B-9EF9-B22D46A22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3434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73" name="Line 4132">
            <a:extLst>
              <a:ext uri="{FF2B5EF4-FFF2-40B4-BE49-F238E27FC236}">
                <a16:creationId xmlns:a16="http://schemas.microsoft.com/office/drawing/2014/main" id="{B596304C-19C4-D242-9BB8-2299DE7009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733800"/>
            <a:ext cx="0" cy="609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74" name="Line 4133">
            <a:extLst>
              <a:ext uri="{FF2B5EF4-FFF2-40B4-BE49-F238E27FC236}">
                <a16:creationId xmlns:a16="http://schemas.microsoft.com/office/drawing/2014/main" id="{DFA443D3-2308-F942-B3A8-BF295459D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7338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39275" name="Object 4134">
            <a:extLst>
              <a:ext uri="{FF2B5EF4-FFF2-40B4-BE49-F238E27FC236}">
                <a16:creationId xmlns:a16="http://schemas.microsoft.com/office/drawing/2014/main" id="{78429F9C-10C7-B14C-AD44-32B150261F5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781800" y="4137025"/>
          <a:ext cx="20574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58100" imgH="15214600" progId="Equation.3">
                  <p:embed/>
                </p:oleObj>
              </mc:Choice>
              <mc:Fallback>
                <p:oleObj name="Equation" r:id="rId3" imgW="33058100" imgH="15214600" progId="Equation.3">
                  <p:embed/>
                  <p:pic>
                    <p:nvPicPr>
                      <p:cNvPr id="139275" name="Object 4134">
                        <a:extLst>
                          <a:ext uri="{FF2B5EF4-FFF2-40B4-BE49-F238E27FC236}">
                            <a16:creationId xmlns:a16="http://schemas.microsoft.com/office/drawing/2014/main" id="{78429F9C-10C7-B14C-AD44-32B150261F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37025"/>
                        <a:ext cx="20574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F843FFD2-3F03-0E43-BA7B-12710B19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Activation / Transfer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FEC9A-DF5D-5D4D-92D9-56825171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914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Sigmoid function:</a:t>
            </a: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Tanh function</a:t>
            </a: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44387" name="Date Placeholder 3">
            <a:extLst>
              <a:ext uri="{FF2B5EF4-FFF2-40B4-BE49-F238E27FC236}">
                <a16:creationId xmlns:a16="http://schemas.microsoft.com/office/drawing/2014/main" id="{0695B0EA-E63A-4748-B066-0078C68817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156815-A115-B74A-9BC0-692391E935EF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4388" name="Footer Placeholder 4">
            <a:extLst>
              <a:ext uri="{FF2B5EF4-FFF2-40B4-BE49-F238E27FC236}">
                <a16:creationId xmlns:a16="http://schemas.microsoft.com/office/drawing/2014/main" id="{829B1E2C-B5EC-AB42-9E94-5BE02EF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4389" name="Slide Number Placeholder 5">
            <a:extLst>
              <a:ext uri="{FF2B5EF4-FFF2-40B4-BE49-F238E27FC236}">
                <a16:creationId xmlns:a16="http://schemas.microsoft.com/office/drawing/2014/main" id="{4A8D4988-9B4A-AB43-AFAF-9F27FF58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CA3B6-6EAB-DC4D-B135-E8BDFF16F72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en-US" altLang="en-US" sz="1200"/>
          </a:p>
        </p:txBody>
      </p:sp>
      <p:pic>
        <p:nvPicPr>
          <p:cNvPr id="144390" name="Picture 2">
            <a:extLst>
              <a:ext uri="{FF2B5EF4-FFF2-40B4-BE49-F238E27FC236}">
                <a16:creationId xmlns:a16="http://schemas.microsoft.com/office/drawing/2014/main" id="{E08506B2-4382-A548-9C34-84F76FFB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28813"/>
            <a:ext cx="27574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709177-4BE2-7741-8642-470AEE84236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2819400"/>
            <a:ext cx="2262315" cy="703013"/>
          </a:xfrm>
          <a:prstGeom prst="rect">
            <a:avLst/>
          </a:prstGeom>
          <a:blipFill rotWithShape="1">
            <a:blip r:embed="rId3"/>
            <a:stretch>
              <a:fillRect l="-5391" b="-7826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540E2-5015-7440-AF4D-3753155F084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600" y="4780027"/>
            <a:ext cx="2527359" cy="80958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144393" name="TextBox 1">
            <a:extLst>
              <a:ext uri="{FF2B5EF4-FFF2-40B4-BE49-F238E27FC236}">
                <a16:creationId xmlns:a16="http://schemas.microsoft.com/office/drawing/2014/main" id="{A1C7FD65-84EF-A64A-9732-4E6D052A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62400"/>
            <a:ext cx="3217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What is derivative of f(x)?</a:t>
            </a:r>
          </a:p>
        </p:txBody>
      </p:sp>
      <p:pic>
        <p:nvPicPr>
          <p:cNvPr id="144394" name="Picture 12" descr="TanhReal">
            <a:extLst>
              <a:ext uri="{FF2B5EF4-FFF2-40B4-BE49-F238E27FC236}">
                <a16:creationId xmlns:a16="http://schemas.microsoft.com/office/drawing/2014/main" id="{DA7CA6A9-A2F0-DF4B-BE0F-EF225425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705350"/>
            <a:ext cx="273208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Date Placeholder 3">
            <a:extLst>
              <a:ext uri="{FF2B5EF4-FFF2-40B4-BE49-F238E27FC236}">
                <a16:creationId xmlns:a16="http://schemas.microsoft.com/office/drawing/2014/main" id="{0749FC0B-5BB9-534D-8957-C688593B85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2284C3-DC3E-A949-862B-E867373DE02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1314" name="Footer Placeholder 4">
            <a:extLst>
              <a:ext uri="{FF2B5EF4-FFF2-40B4-BE49-F238E27FC236}">
                <a16:creationId xmlns:a16="http://schemas.microsoft.com/office/drawing/2014/main" id="{1F23DD9F-9E58-3B4D-AD9B-C43CC5E8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1315" name="Slide Number Placeholder 5">
            <a:extLst>
              <a:ext uri="{FF2B5EF4-FFF2-40B4-BE49-F238E27FC236}">
                <a16:creationId xmlns:a16="http://schemas.microsoft.com/office/drawing/2014/main" id="{E06F639B-2D8E-714B-8325-48ABCFC5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560E09-2000-CA49-A0D4-874C22AF810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en-US" altLang="en-US" sz="1200"/>
          </a:p>
        </p:txBody>
      </p:sp>
      <p:sp>
        <p:nvSpPr>
          <p:cNvPr id="75781" name="Rectangle 2">
            <a:extLst>
              <a:ext uri="{FF2B5EF4-FFF2-40B4-BE49-F238E27FC236}">
                <a16:creationId xmlns:a16="http://schemas.microsoft.com/office/drawing/2014/main" id="{8B68AE13-7E29-C041-868F-7DB85EDE8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93726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A Multi-Layer Feed-Forward Neural Network </a:t>
            </a:r>
          </a:p>
        </p:txBody>
      </p:sp>
      <p:grpSp>
        <p:nvGrpSpPr>
          <p:cNvPr id="141317" name="Group 3">
            <a:extLst>
              <a:ext uri="{FF2B5EF4-FFF2-40B4-BE49-F238E27FC236}">
                <a16:creationId xmlns:a16="http://schemas.microsoft.com/office/drawing/2014/main" id="{75096F8D-9E0C-214F-87ED-C33BF1E7AEE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01800"/>
            <a:ext cx="3409950" cy="4948238"/>
            <a:chOff x="1536" y="1072"/>
            <a:chExt cx="2148" cy="3117"/>
          </a:xfrm>
        </p:grpSpPr>
        <p:sp>
          <p:nvSpPr>
            <p:cNvPr id="141325" name="Oval 4">
              <a:extLst>
                <a:ext uri="{FF2B5EF4-FFF2-40B4-BE49-F238E27FC236}">
                  <a16:creationId xmlns:a16="http://schemas.microsoft.com/office/drawing/2014/main" id="{BAE98CE8-1988-6440-B86E-CF1542D2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625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1326" name="Oval 5">
              <a:extLst>
                <a:ext uri="{FF2B5EF4-FFF2-40B4-BE49-F238E27FC236}">
                  <a16:creationId xmlns:a16="http://schemas.microsoft.com/office/drawing/2014/main" id="{1782C436-2451-8A47-B28A-6507902B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1642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1327" name="Oval 6">
              <a:extLst>
                <a:ext uri="{FF2B5EF4-FFF2-40B4-BE49-F238E27FC236}">
                  <a16:creationId xmlns:a16="http://schemas.microsoft.com/office/drawing/2014/main" id="{55A7B738-8F2E-D146-AD98-BF73FC60A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1642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1328" name="Oval 7">
              <a:extLst>
                <a:ext uri="{FF2B5EF4-FFF2-40B4-BE49-F238E27FC236}">
                  <a16:creationId xmlns:a16="http://schemas.microsoft.com/office/drawing/2014/main" id="{06261428-E7DD-1E42-991A-3CDF2D8C8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2432"/>
              <a:ext cx="339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1329" name="Oval 8">
              <a:extLst>
                <a:ext uri="{FF2B5EF4-FFF2-40B4-BE49-F238E27FC236}">
                  <a16:creationId xmlns:a16="http://schemas.microsoft.com/office/drawing/2014/main" id="{7E2FA96F-626B-BA49-84EF-6D19C6AC4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432"/>
              <a:ext cx="340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1330" name="Oval 9">
              <a:extLst>
                <a:ext uri="{FF2B5EF4-FFF2-40B4-BE49-F238E27FC236}">
                  <a16:creationId xmlns:a16="http://schemas.microsoft.com/office/drawing/2014/main" id="{B0FEDDC4-A909-004D-B330-7D8F79990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48"/>
              <a:ext cx="340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1331" name="Oval 10">
              <a:extLst>
                <a:ext uri="{FF2B5EF4-FFF2-40B4-BE49-F238E27FC236}">
                  <a16:creationId xmlns:a16="http://schemas.microsoft.com/office/drawing/2014/main" id="{231523E6-8C4A-AB4C-AB35-528E69EA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3288"/>
              <a:ext cx="339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1332" name="Oval 11">
              <a:extLst>
                <a:ext uri="{FF2B5EF4-FFF2-40B4-BE49-F238E27FC236}">
                  <a16:creationId xmlns:a16="http://schemas.microsoft.com/office/drawing/2014/main" id="{FB7D5A8C-CE57-5D40-8236-1F94C7D3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3269"/>
              <a:ext cx="339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1333" name="Line 12">
              <a:extLst>
                <a:ext uri="{FF2B5EF4-FFF2-40B4-BE49-F238E27FC236}">
                  <a16:creationId xmlns:a16="http://schemas.microsoft.com/office/drawing/2014/main" id="{9B145016-87A0-8A45-92C8-E7AA97E7E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8" y="2781"/>
              <a:ext cx="320" cy="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4" name="Line 13">
              <a:extLst>
                <a:ext uri="{FF2B5EF4-FFF2-40B4-BE49-F238E27FC236}">
                  <a16:creationId xmlns:a16="http://schemas.microsoft.com/office/drawing/2014/main" id="{FE4A196F-6F3A-5A49-82C7-01DC2DE27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7" y="2732"/>
              <a:ext cx="303" cy="5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5" name="Line 14">
              <a:extLst>
                <a:ext uri="{FF2B5EF4-FFF2-40B4-BE49-F238E27FC236}">
                  <a16:creationId xmlns:a16="http://schemas.microsoft.com/office/drawing/2014/main" id="{3F6CBC39-719A-2747-AD21-69D144180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2715"/>
              <a:ext cx="1022" cy="6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6" name="Line 15">
              <a:extLst>
                <a:ext uri="{FF2B5EF4-FFF2-40B4-BE49-F238E27FC236}">
                  <a16:creationId xmlns:a16="http://schemas.microsoft.com/office/drawing/2014/main" id="{DC4485A5-4272-584A-B898-86757E3F1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5" y="2714"/>
              <a:ext cx="1020" cy="5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7" name="Line 16">
              <a:extLst>
                <a:ext uri="{FF2B5EF4-FFF2-40B4-BE49-F238E27FC236}">
                  <a16:creationId xmlns:a16="http://schemas.microsoft.com/office/drawing/2014/main" id="{85750D40-0A3D-5F4A-B330-95356AEDDF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5" y="2765"/>
              <a:ext cx="322" cy="5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8" name="Line 17">
              <a:extLst>
                <a:ext uri="{FF2B5EF4-FFF2-40B4-BE49-F238E27FC236}">
                  <a16:creationId xmlns:a16="http://schemas.microsoft.com/office/drawing/2014/main" id="{2A4DD9B6-9515-514B-ACFF-E4BFAEC3F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9" y="2799"/>
              <a:ext cx="287" cy="4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9" name="Line 18">
              <a:extLst>
                <a:ext uri="{FF2B5EF4-FFF2-40B4-BE49-F238E27FC236}">
                  <a16:creationId xmlns:a16="http://schemas.microsoft.com/office/drawing/2014/main" id="{4D9E8A04-703F-FE4B-A935-6E4BF5105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6" y="1943"/>
              <a:ext cx="268" cy="5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0" name="Line 19">
              <a:extLst>
                <a:ext uri="{FF2B5EF4-FFF2-40B4-BE49-F238E27FC236}">
                  <a16:creationId xmlns:a16="http://schemas.microsoft.com/office/drawing/2014/main" id="{8BA4A2F9-95D7-9D4D-AF8A-D97AD20BB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7" y="1940"/>
              <a:ext cx="787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1" name="Line 20">
              <a:extLst>
                <a:ext uri="{FF2B5EF4-FFF2-40B4-BE49-F238E27FC236}">
                  <a16:creationId xmlns:a16="http://schemas.microsoft.com/office/drawing/2014/main" id="{743FDEC6-F837-1E41-887E-9964E7ED0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8" y="1959"/>
              <a:ext cx="1380" cy="5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2" name="Line 21">
              <a:extLst>
                <a:ext uri="{FF2B5EF4-FFF2-40B4-BE49-F238E27FC236}">
                  <a16:creationId xmlns:a16="http://schemas.microsoft.com/office/drawing/2014/main" id="{B79E85F6-98F5-1347-A29F-4A0C94C7F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7" y="1905"/>
              <a:ext cx="1342" cy="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3" name="Line 22">
              <a:extLst>
                <a:ext uri="{FF2B5EF4-FFF2-40B4-BE49-F238E27FC236}">
                  <a16:creationId xmlns:a16="http://schemas.microsoft.com/office/drawing/2014/main" id="{56D4DA54-A793-B746-808B-A2FA6C38F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41" y="1940"/>
              <a:ext cx="197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4" name="Line 23">
              <a:extLst>
                <a:ext uri="{FF2B5EF4-FFF2-40B4-BE49-F238E27FC236}">
                  <a16:creationId xmlns:a16="http://schemas.microsoft.com/office/drawing/2014/main" id="{63386B7A-F83E-AE4F-9BA5-948626037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79" y="1990"/>
              <a:ext cx="734" cy="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5" name="Line 24">
              <a:extLst>
                <a:ext uri="{FF2B5EF4-FFF2-40B4-BE49-F238E27FC236}">
                  <a16:creationId xmlns:a16="http://schemas.microsoft.com/office/drawing/2014/main" id="{1837E02A-D8A7-8B41-894D-5B9E36BF7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5" y="1960"/>
              <a:ext cx="537" cy="4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6" name="Line 25">
              <a:extLst>
                <a:ext uri="{FF2B5EF4-FFF2-40B4-BE49-F238E27FC236}">
                  <a16:creationId xmlns:a16="http://schemas.microsoft.com/office/drawing/2014/main" id="{CD2799E1-7D61-8646-A899-745506DAB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0" y="1977"/>
              <a:ext cx="0" cy="4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7" name="Line 26">
              <a:extLst>
                <a:ext uri="{FF2B5EF4-FFF2-40B4-BE49-F238E27FC236}">
                  <a16:creationId xmlns:a16="http://schemas.microsoft.com/office/drawing/2014/main" id="{A35D1554-1418-FF47-8DEE-405863194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011"/>
              <a:ext cx="501" cy="4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8" name="Line 27">
              <a:extLst>
                <a:ext uri="{FF2B5EF4-FFF2-40B4-BE49-F238E27FC236}">
                  <a16:creationId xmlns:a16="http://schemas.microsoft.com/office/drawing/2014/main" id="{C29F23E2-580B-9944-808D-CF60E6EC1C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604"/>
              <a:ext cx="0" cy="5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9" name="Line 28">
              <a:extLst>
                <a:ext uri="{FF2B5EF4-FFF2-40B4-BE49-F238E27FC236}">
                  <a16:creationId xmlns:a16="http://schemas.microsoft.com/office/drawing/2014/main" id="{DD366DD3-FE7C-9F40-A295-AEB26C885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5" y="3621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0" name="Line 29">
              <a:extLst>
                <a:ext uri="{FF2B5EF4-FFF2-40B4-BE49-F238E27FC236}">
                  <a16:creationId xmlns:a16="http://schemas.microsoft.com/office/drawing/2014/main" id="{6F9766A6-24DE-494A-88AA-1242E7F93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5" y="1088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1" name="Line 30">
              <a:extLst>
                <a:ext uri="{FF2B5EF4-FFF2-40B4-BE49-F238E27FC236}">
                  <a16:creationId xmlns:a16="http://schemas.microsoft.com/office/drawing/2014/main" id="{8D45D35D-31BC-EA42-95FC-62D35DA9E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1" y="1072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2" name="Line 31">
              <a:extLst>
                <a:ext uri="{FF2B5EF4-FFF2-40B4-BE49-F238E27FC236}">
                  <a16:creationId xmlns:a16="http://schemas.microsoft.com/office/drawing/2014/main" id="{6FDFF66F-7663-0547-B5B2-25B2B739C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5" y="1072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18" name="Rectangle 32">
            <a:extLst>
              <a:ext uri="{FF2B5EF4-FFF2-40B4-BE49-F238E27FC236}">
                <a16:creationId xmlns:a16="http://schemas.microsoft.com/office/drawing/2014/main" id="{2938A4D5-47CD-6B4A-BC05-9C199059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2514600"/>
            <a:ext cx="178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Output layer</a:t>
            </a:r>
            <a:endParaRPr lang="en-US" altLang="en-US" sz="2000"/>
          </a:p>
        </p:txBody>
      </p:sp>
      <p:sp>
        <p:nvSpPr>
          <p:cNvPr id="141319" name="Rectangle 33">
            <a:extLst>
              <a:ext uri="{FF2B5EF4-FFF2-40B4-BE49-F238E27FC236}">
                <a16:creationId xmlns:a16="http://schemas.microsoft.com/office/drawing/2014/main" id="{9CB34283-FC85-0F4B-BFE2-F9EA874F7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5191125"/>
            <a:ext cx="160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Input layer</a:t>
            </a:r>
          </a:p>
        </p:txBody>
      </p:sp>
      <p:sp>
        <p:nvSpPr>
          <p:cNvPr id="141320" name="Rectangle 34">
            <a:extLst>
              <a:ext uri="{FF2B5EF4-FFF2-40B4-BE49-F238E27FC236}">
                <a16:creationId xmlns:a16="http://schemas.microsoft.com/office/drawing/2014/main" id="{4B081FE9-9F72-804C-B899-0809573A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946525"/>
            <a:ext cx="1797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Hidden layer</a:t>
            </a:r>
            <a:endParaRPr lang="en-US" altLang="en-US" sz="2000"/>
          </a:p>
        </p:txBody>
      </p:sp>
      <p:sp>
        <p:nvSpPr>
          <p:cNvPr id="141321" name="Rectangle 35">
            <a:extLst>
              <a:ext uri="{FF2B5EF4-FFF2-40B4-BE49-F238E27FC236}">
                <a16:creationId xmlns:a16="http://schemas.microsoft.com/office/drawing/2014/main" id="{DB995959-5EAD-D841-A40C-D6FCE472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600200"/>
            <a:ext cx="195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Output vector</a:t>
            </a:r>
            <a:endParaRPr lang="en-US" altLang="en-US" sz="2000"/>
          </a:p>
        </p:txBody>
      </p:sp>
      <p:sp>
        <p:nvSpPr>
          <p:cNvPr id="141322" name="Rectangle 36">
            <a:extLst>
              <a:ext uri="{FF2B5EF4-FFF2-40B4-BE49-F238E27FC236}">
                <a16:creationId xmlns:a16="http://schemas.microsoft.com/office/drawing/2014/main" id="{4715587A-1DFE-6649-811F-EEDDE870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6076950"/>
            <a:ext cx="211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Input vector: </a:t>
            </a:r>
            <a:r>
              <a:rPr lang="en-US" altLang="en-US" sz="2000" b="1" i="1"/>
              <a:t>X</a:t>
            </a:r>
            <a:endParaRPr lang="en-US" altLang="en-US" sz="2000" b="1" i="1" baseline="-25000"/>
          </a:p>
        </p:txBody>
      </p:sp>
      <p:sp>
        <p:nvSpPr>
          <p:cNvPr id="141323" name="Rectangle 37">
            <a:extLst>
              <a:ext uri="{FF2B5EF4-FFF2-40B4-BE49-F238E27FC236}">
                <a16:creationId xmlns:a16="http://schemas.microsoft.com/office/drawing/2014/main" id="{B38C6358-9ED9-CA4D-AED9-A42492824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521200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w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ij</a:t>
            </a:r>
          </a:p>
        </p:txBody>
      </p:sp>
      <p:sp>
        <p:nvSpPr>
          <p:cNvPr id="141324" name="Freeform 38">
            <a:extLst>
              <a:ext uri="{FF2B5EF4-FFF2-40B4-BE49-F238E27FC236}">
                <a16:creationId xmlns:a16="http://schemas.microsoft.com/office/drawing/2014/main" id="{C0807017-7903-4B40-9909-33B3855A9373}"/>
              </a:ext>
            </a:extLst>
          </p:cNvPr>
          <p:cNvSpPr>
            <a:spLocks/>
          </p:cNvSpPr>
          <p:nvPr/>
        </p:nvSpPr>
        <p:spPr bwMode="auto">
          <a:xfrm>
            <a:off x="5249863" y="4808538"/>
            <a:ext cx="611187" cy="160337"/>
          </a:xfrm>
          <a:custGeom>
            <a:avLst/>
            <a:gdLst>
              <a:gd name="T0" fmla="*/ 2147483646 w 385"/>
              <a:gd name="T1" fmla="*/ 0 h 101"/>
              <a:gd name="T2" fmla="*/ 2147483646 w 385"/>
              <a:gd name="T3" fmla="*/ 2147483646 h 101"/>
              <a:gd name="T4" fmla="*/ 2147483646 w 385"/>
              <a:gd name="T5" fmla="*/ 2147483646 h 101"/>
              <a:gd name="T6" fmla="*/ 2147483646 w 385"/>
              <a:gd name="T7" fmla="*/ 2147483646 h 101"/>
              <a:gd name="T8" fmla="*/ 2147483646 w 385"/>
              <a:gd name="T9" fmla="*/ 2147483646 h 101"/>
              <a:gd name="T10" fmla="*/ 2147483646 w 385"/>
              <a:gd name="T11" fmla="*/ 2147483646 h 101"/>
              <a:gd name="T12" fmla="*/ 2147483646 w 385"/>
              <a:gd name="T13" fmla="*/ 2147483646 h 101"/>
              <a:gd name="T14" fmla="*/ 2147483646 w 385"/>
              <a:gd name="T15" fmla="*/ 2147483646 h 101"/>
              <a:gd name="T16" fmla="*/ 2147483646 w 385"/>
              <a:gd name="T17" fmla="*/ 2147483646 h 101"/>
              <a:gd name="T18" fmla="*/ 2147483646 w 385"/>
              <a:gd name="T19" fmla="*/ 2147483646 h 101"/>
              <a:gd name="T20" fmla="*/ 2147483646 w 385"/>
              <a:gd name="T21" fmla="*/ 2147483646 h 101"/>
              <a:gd name="T22" fmla="*/ 2147483646 w 385"/>
              <a:gd name="T23" fmla="*/ 2147483646 h 101"/>
              <a:gd name="T24" fmla="*/ 0 w 385"/>
              <a:gd name="T25" fmla="*/ 2147483646 h 1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5" h="101">
                <a:moveTo>
                  <a:pt x="384" y="0"/>
                </a:moveTo>
                <a:lnTo>
                  <a:pt x="313" y="5"/>
                </a:lnTo>
                <a:lnTo>
                  <a:pt x="254" y="15"/>
                </a:lnTo>
                <a:lnTo>
                  <a:pt x="230" y="25"/>
                </a:lnTo>
                <a:lnTo>
                  <a:pt x="213" y="30"/>
                </a:lnTo>
                <a:lnTo>
                  <a:pt x="201" y="40"/>
                </a:lnTo>
                <a:lnTo>
                  <a:pt x="195" y="50"/>
                </a:lnTo>
                <a:lnTo>
                  <a:pt x="189" y="60"/>
                </a:lnTo>
                <a:lnTo>
                  <a:pt x="177" y="70"/>
                </a:lnTo>
                <a:lnTo>
                  <a:pt x="160" y="75"/>
                </a:lnTo>
                <a:lnTo>
                  <a:pt x="136" y="85"/>
                </a:lnTo>
                <a:lnTo>
                  <a:pt x="71" y="95"/>
                </a:lnTo>
                <a:lnTo>
                  <a:pt x="0" y="1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Date Placeholder 3">
            <a:extLst>
              <a:ext uri="{FF2B5EF4-FFF2-40B4-BE49-F238E27FC236}">
                <a16:creationId xmlns:a16="http://schemas.microsoft.com/office/drawing/2014/main" id="{7DF52427-C04C-2144-9C7A-49499C5570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91C9CC-622A-AB4A-BD9A-0AD4393588D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2338" name="Footer Placeholder 4">
            <a:extLst>
              <a:ext uri="{FF2B5EF4-FFF2-40B4-BE49-F238E27FC236}">
                <a16:creationId xmlns:a16="http://schemas.microsoft.com/office/drawing/2014/main" id="{261A96AD-4CB6-F447-A4C0-FC9471FB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2339" name="Slide Number Placeholder 5">
            <a:extLst>
              <a:ext uri="{FF2B5EF4-FFF2-40B4-BE49-F238E27FC236}">
                <a16:creationId xmlns:a16="http://schemas.microsoft.com/office/drawing/2014/main" id="{44E71559-8794-D940-96AB-D58BB13C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E43D1C-13F2-C746-8588-6225EE790C5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en-US" altLang="en-US" sz="1200"/>
          </a:p>
        </p:txBody>
      </p:sp>
      <p:pic>
        <p:nvPicPr>
          <p:cNvPr id="142340" name="Picture 2">
            <a:extLst>
              <a:ext uri="{FF2B5EF4-FFF2-40B4-BE49-F238E27FC236}">
                <a16:creationId xmlns:a16="http://schemas.microsoft.com/office/drawing/2014/main" id="{EDD91816-B2C8-7947-A0A4-2F892E88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38200"/>
            <a:ext cx="8750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Date Placeholder 3">
            <a:extLst>
              <a:ext uri="{FF2B5EF4-FFF2-40B4-BE49-F238E27FC236}">
                <a16:creationId xmlns:a16="http://schemas.microsoft.com/office/drawing/2014/main" id="{A1E5265F-4B15-6D43-918A-A884526EAA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0E5CC2-1528-684D-B41B-CC3EED1111E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3362" name="Footer Placeholder 4">
            <a:extLst>
              <a:ext uri="{FF2B5EF4-FFF2-40B4-BE49-F238E27FC236}">
                <a16:creationId xmlns:a16="http://schemas.microsoft.com/office/drawing/2014/main" id="{235D3621-7EC5-414E-B832-299DEF7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3363" name="Slide Number Placeholder 5">
            <a:extLst>
              <a:ext uri="{FF2B5EF4-FFF2-40B4-BE49-F238E27FC236}">
                <a16:creationId xmlns:a16="http://schemas.microsoft.com/office/drawing/2014/main" id="{1822F5CB-70DE-444D-8B96-820F9B22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93D061-12CA-5E45-BB23-5F8229BD55E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en-US" altLang="en-US" sz="1200"/>
          </a:p>
        </p:txBody>
      </p:sp>
      <p:pic>
        <p:nvPicPr>
          <p:cNvPr id="143364" name="Picture 2">
            <a:extLst>
              <a:ext uri="{FF2B5EF4-FFF2-40B4-BE49-F238E27FC236}">
                <a16:creationId xmlns:a16="http://schemas.microsoft.com/office/drawing/2014/main" id="{D15ED33B-B9DC-724A-BF33-D7BD4422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Date Placeholder 3">
            <a:extLst>
              <a:ext uri="{FF2B5EF4-FFF2-40B4-BE49-F238E27FC236}">
                <a16:creationId xmlns:a16="http://schemas.microsoft.com/office/drawing/2014/main" id="{1B159618-9FB0-7148-8D95-F61F2A13D9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A5DFC4-D9C9-F34D-AA38-6DAB12F2B6A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5410" name="Footer Placeholder 4">
            <a:extLst>
              <a:ext uri="{FF2B5EF4-FFF2-40B4-BE49-F238E27FC236}">
                <a16:creationId xmlns:a16="http://schemas.microsoft.com/office/drawing/2014/main" id="{2F30A7B9-09CB-B34B-8FA1-FA0C677E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5411" name="Slide Number Placeholder 5">
            <a:extLst>
              <a:ext uri="{FF2B5EF4-FFF2-40B4-BE49-F238E27FC236}">
                <a16:creationId xmlns:a16="http://schemas.microsoft.com/office/drawing/2014/main" id="{E294901C-3F1E-7142-A3FB-2B123029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F649AD-1D76-7741-A89D-5EC53B50D88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106</a:t>
            </a:fld>
            <a:endParaRPr lang="en-US" altLang="en-US" sz="1200"/>
          </a:p>
        </p:txBody>
      </p:sp>
      <p:pic>
        <p:nvPicPr>
          <p:cNvPr id="145412" name="Picture 2">
            <a:extLst>
              <a:ext uri="{FF2B5EF4-FFF2-40B4-BE49-F238E27FC236}">
                <a16:creationId xmlns:a16="http://schemas.microsoft.com/office/drawing/2014/main" id="{36E70EDB-C14D-FD45-84A0-1463D530C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200"/>
            <a:ext cx="86106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Date Placeholder 3">
            <a:extLst>
              <a:ext uri="{FF2B5EF4-FFF2-40B4-BE49-F238E27FC236}">
                <a16:creationId xmlns:a16="http://schemas.microsoft.com/office/drawing/2014/main" id="{D6C9A04F-A3AC-404B-AAD9-DDE4CFCBEE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E39BAC-945B-0F44-B2B5-F88770C51A3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6434" name="Footer Placeholder 4">
            <a:extLst>
              <a:ext uri="{FF2B5EF4-FFF2-40B4-BE49-F238E27FC236}">
                <a16:creationId xmlns:a16="http://schemas.microsoft.com/office/drawing/2014/main" id="{DA324A35-E1AA-C94D-A3C2-BADE2C4E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6435" name="Slide Number Placeholder 5">
            <a:extLst>
              <a:ext uri="{FF2B5EF4-FFF2-40B4-BE49-F238E27FC236}">
                <a16:creationId xmlns:a16="http://schemas.microsoft.com/office/drawing/2014/main" id="{E7E45E48-16AB-E44B-9639-D9F8ED1E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72B8D-05A6-3A41-AC01-33D8E4F2C56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en-US" altLang="en-US" sz="1200"/>
          </a:p>
        </p:txBody>
      </p:sp>
      <p:pic>
        <p:nvPicPr>
          <p:cNvPr id="146436" name="Picture 2">
            <a:extLst>
              <a:ext uri="{FF2B5EF4-FFF2-40B4-BE49-F238E27FC236}">
                <a16:creationId xmlns:a16="http://schemas.microsoft.com/office/drawing/2014/main" id="{085F7A33-394F-0D4A-883F-6F0F5D75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" y="350579"/>
            <a:ext cx="8612187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Date Placeholder 3">
            <a:extLst>
              <a:ext uri="{FF2B5EF4-FFF2-40B4-BE49-F238E27FC236}">
                <a16:creationId xmlns:a16="http://schemas.microsoft.com/office/drawing/2014/main" id="{2FDA21FC-7DFE-D44C-8B23-D76D00DC20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9E972A-DE7D-2247-81EF-EBCE68EF664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7458" name="Footer Placeholder 4">
            <a:extLst>
              <a:ext uri="{FF2B5EF4-FFF2-40B4-BE49-F238E27FC236}">
                <a16:creationId xmlns:a16="http://schemas.microsoft.com/office/drawing/2014/main" id="{CB918ED7-A1B4-1E49-9AAE-CFD72B53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7459" name="Slide Number Placeholder 5">
            <a:extLst>
              <a:ext uri="{FF2B5EF4-FFF2-40B4-BE49-F238E27FC236}">
                <a16:creationId xmlns:a16="http://schemas.microsoft.com/office/drawing/2014/main" id="{B417A918-9F94-2C4F-B42D-17940742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853868-CD2C-CB41-A9BD-E18914C604A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en-US" altLang="en-US" sz="1200"/>
          </a:p>
        </p:txBody>
      </p:sp>
      <p:pic>
        <p:nvPicPr>
          <p:cNvPr id="147460" name="Picture 2">
            <a:extLst>
              <a:ext uri="{FF2B5EF4-FFF2-40B4-BE49-F238E27FC236}">
                <a16:creationId xmlns:a16="http://schemas.microsoft.com/office/drawing/2014/main" id="{52895CF3-3285-E247-B007-499A9399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Date Placeholder 3">
            <a:extLst>
              <a:ext uri="{FF2B5EF4-FFF2-40B4-BE49-F238E27FC236}">
                <a16:creationId xmlns:a16="http://schemas.microsoft.com/office/drawing/2014/main" id="{8DBF2C3F-43F4-CA41-8176-F0C23E12CA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B69921-8FB7-6E49-8AC6-8B49B4E674B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8482" name="Footer Placeholder 4">
            <a:extLst>
              <a:ext uri="{FF2B5EF4-FFF2-40B4-BE49-F238E27FC236}">
                <a16:creationId xmlns:a16="http://schemas.microsoft.com/office/drawing/2014/main" id="{E49611B2-8644-CA47-8A2F-30355553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8483" name="Slide Number Placeholder 5">
            <a:extLst>
              <a:ext uri="{FF2B5EF4-FFF2-40B4-BE49-F238E27FC236}">
                <a16:creationId xmlns:a16="http://schemas.microsoft.com/office/drawing/2014/main" id="{0F08D26B-877C-B344-BD09-ED69536F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4271CB-133A-4640-8648-79788C58B6C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109</a:t>
            </a:fld>
            <a:endParaRPr lang="en-US" altLang="en-US" sz="1200"/>
          </a:p>
        </p:txBody>
      </p:sp>
      <p:pic>
        <p:nvPicPr>
          <p:cNvPr id="148484" name="Picture 2">
            <a:extLst>
              <a:ext uri="{FF2B5EF4-FFF2-40B4-BE49-F238E27FC236}">
                <a16:creationId xmlns:a16="http://schemas.microsoft.com/office/drawing/2014/main" id="{CB3C8C77-D520-2043-AB06-C7596C0D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588"/>
            <a:ext cx="86106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ounded Rectangle 5">
            <a:extLst>
              <a:ext uri="{FF2B5EF4-FFF2-40B4-BE49-F238E27FC236}">
                <a16:creationId xmlns:a16="http://schemas.microsoft.com/office/drawing/2014/main" id="{96B9936F-0D0B-6E4C-8942-BB858F98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715000"/>
            <a:ext cx="2895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>
            <a:extLst>
              <a:ext uri="{FF2B5EF4-FFF2-40B4-BE49-F238E27FC236}">
                <a16:creationId xmlns:a16="http://schemas.microsoft.com/office/drawing/2014/main" id="{B01729BD-ABBB-C140-9B7D-2750439DA1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616587-6637-E944-A8B2-82269E9694D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50E9D3E8-9BA7-A049-92C3-F2A2B610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76F6F3E1-599A-1D45-AEF9-C3231F53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244F70-119C-DC45-8019-1FB636AFA3A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20994BEE-FC8C-7B41-BFDC-BC8EF7F65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601200" cy="838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3200">
                <a:solidFill>
                  <a:srgbClr val="170981"/>
                </a:solidFill>
                <a:cs typeface="+mj-cs"/>
              </a:rPr>
              <a:t>Issues: Evaluating Classification Methods</a:t>
            </a:r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81D9E787-1DAD-CA4A-A4EE-AFE701CE1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78825" cy="5257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Accuracy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classifier accuracy: predicting class label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regression accuracy: guessing value of predicted attributes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Speed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time to construct the model (training time)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time to use the model (classification/prediction time)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Robustness: handling noise and missing values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Scalability: efficiency on large databases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Interpretability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understanding and insight provided by the model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Other measures, e.g., goodness of rules, such as decision tree size or compactness of classification rules</a:t>
            </a:r>
          </a:p>
        </p:txBody>
      </p:sp>
    </p:spTree>
  </p:cSld>
  <p:clrMapOvr>
    <a:masterClrMapping/>
  </p:clrMapOvr>
  <p:transition>
    <p:zo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Date Placeholder 3">
            <a:extLst>
              <a:ext uri="{FF2B5EF4-FFF2-40B4-BE49-F238E27FC236}">
                <a16:creationId xmlns:a16="http://schemas.microsoft.com/office/drawing/2014/main" id="{C0F13846-CA69-174A-838B-F1F7154094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31CE6F-C857-824F-98DC-35668C7F30C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49506" name="Footer Placeholder 4">
            <a:extLst>
              <a:ext uri="{FF2B5EF4-FFF2-40B4-BE49-F238E27FC236}">
                <a16:creationId xmlns:a16="http://schemas.microsoft.com/office/drawing/2014/main" id="{6DAE79E3-999E-E041-BE78-B4312795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49507" name="Slide Number Placeholder 5">
            <a:extLst>
              <a:ext uri="{FF2B5EF4-FFF2-40B4-BE49-F238E27FC236}">
                <a16:creationId xmlns:a16="http://schemas.microsoft.com/office/drawing/2014/main" id="{728002F6-7D7B-074B-8D2D-5DEFE4AD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E15DB6-D83E-7A47-B72E-DE979CC3527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110</a:t>
            </a:fld>
            <a:endParaRPr lang="en-US" altLang="en-US" sz="1200"/>
          </a:p>
        </p:txBody>
      </p:sp>
      <p:pic>
        <p:nvPicPr>
          <p:cNvPr id="149508" name="Picture 2">
            <a:extLst>
              <a:ext uri="{FF2B5EF4-FFF2-40B4-BE49-F238E27FC236}">
                <a16:creationId xmlns:a16="http://schemas.microsoft.com/office/drawing/2014/main" id="{4B75985B-BEAB-D446-B80A-0CD26F54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588"/>
            <a:ext cx="86106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AB6CEB79-617F-1843-81F0-6AD8AEDA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Matrix View of Propagation</a:t>
            </a:r>
          </a:p>
        </p:txBody>
      </p:sp>
      <p:sp>
        <p:nvSpPr>
          <p:cNvPr id="150530" name="Date Placeholder 3">
            <a:extLst>
              <a:ext uri="{FF2B5EF4-FFF2-40B4-BE49-F238E27FC236}">
                <a16:creationId xmlns:a16="http://schemas.microsoft.com/office/drawing/2014/main" id="{55CFF7D1-FF21-2443-978E-24A6576737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D91531-04CD-9F4E-BC58-2C5F5E9C435F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50531" name="Footer Placeholder 4">
            <a:extLst>
              <a:ext uri="{FF2B5EF4-FFF2-40B4-BE49-F238E27FC236}">
                <a16:creationId xmlns:a16="http://schemas.microsoft.com/office/drawing/2014/main" id="{6262995C-1AC6-1745-8452-559DB500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50532" name="Slide Number Placeholder 5">
            <a:extLst>
              <a:ext uri="{FF2B5EF4-FFF2-40B4-BE49-F238E27FC236}">
                <a16:creationId xmlns:a16="http://schemas.microsoft.com/office/drawing/2014/main" id="{F439B643-01A3-7140-B10B-A09AE63E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26A6E8-CEB4-C647-9744-C4D392DA8D3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US" altLang="en-US" sz="1200"/>
          </a:p>
        </p:txBody>
      </p:sp>
      <p:sp>
        <p:nvSpPr>
          <p:cNvPr id="150533" name="TextBox 6">
            <a:extLst>
              <a:ext uri="{FF2B5EF4-FFF2-40B4-BE49-F238E27FC236}">
                <a16:creationId xmlns:a16="http://schemas.microsoft.com/office/drawing/2014/main" id="{3E4BA945-C280-E340-BA9F-47AB1E8B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209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(X</a:t>
            </a:r>
            <a:r>
              <a:rPr lang="en-US" altLang="en-US" sz="1800" baseline="-25000"/>
              <a:t>1</a:t>
            </a:r>
            <a:r>
              <a:rPr lang="en-US" altLang="en-US" sz="1800"/>
              <a:t>, x</a:t>
            </a:r>
            <a:r>
              <a:rPr lang="en-US" altLang="en-US" sz="1800" baseline="-25000"/>
              <a:t>2</a:t>
            </a:r>
            <a:r>
              <a:rPr lang="en-US" altLang="en-US" sz="1800"/>
              <a:t>, …, X</a:t>
            </a:r>
            <a:r>
              <a:rPr lang="en-US" altLang="en-US" sz="1800" baseline="-25000"/>
              <a:t>d</a:t>
            </a:r>
            <a:r>
              <a:rPr lang="en-US" altLang="en-US" sz="1800"/>
              <a:t>)   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6100C2-1EEF-444A-80E3-E7A717B5C85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95400"/>
          <a:ext cx="3124200" cy="2641600"/>
        </p:xfrm>
        <a:graphic>
          <a:graphicData uri="http://schemas.openxmlformats.org/drawingml/2006/table">
            <a:tbl>
              <a:tblPr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0566" name="TextBox 8">
            <a:extLst>
              <a:ext uri="{FF2B5EF4-FFF2-40B4-BE49-F238E27FC236}">
                <a16:creationId xmlns:a16="http://schemas.microsoft.com/office/drawing/2014/main" id="{8A8150BA-30D8-8241-90A8-529F2A96C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860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*</a:t>
            </a:r>
          </a:p>
        </p:txBody>
      </p:sp>
      <p:sp>
        <p:nvSpPr>
          <p:cNvPr id="150567" name="TextBox 9">
            <a:extLst>
              <a:ext uri="{FF2B5EF4-FFF2-40B4-BE49-F238E27FC236}">
                <a16:creationId xmlns:a16="http://schemas.microsoft.com/office/drawing/2014/main" id="{4FA8A3F9-193D-7C40-85DD-65FD620B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220980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= (a</a:t>
            </a:r>
            <a:r>
              <a:rPr lang="en-US" altLang="en-US" sz="1800" baseline="-25000"/>
              <a:t>1</a:t>
            </a:r>
            <a:r>
              <a:rPr lang="en-US" altLang="en-US" sz="1800"/>
              <a:t>, a</a:t>
            </a:r>
            <a:r>
              <a:rPr lang="en-US" altLang="en-US" sz="1800" baseline="-25000"/>
              <a:t>2</a:t>
            </a:r>
            <a:r>
              <a:rPr lang="en-US" altLang="en-US" sz="1800"/>
              <a:t>, …, a</a:t>
            </a:r>
            <a:r>
              <a:rPr lang="en-US" altLang="en-US" sz="1800" baseline="-25000"/>
              <a:t>m</a:t>
            </a:r>
            <a:r>
              <a:rPr lang="en-US" altLang="en-US" sz="1800"/>
              <a:t>)</a:t>
            </a:r>
          </a:p>
        </p:txBody>
      </p:sp>
      <p:sp>
        <p:nvSpPr>
          <p:cNvPr id="150568" name="TextBox 10">
            <a:extLst>
              <a:ext uri="{FF2B5EF4-FFF2-40B4-BE49-F238E27FC236}">
                <a16:creationId xmlns:a16="http://schemas.microsoft.com/office/drawing/2014/main" id="{3799CA90-A4E8-FA4A-8AAD-F705F9F33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44958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(z</a:t>
            </a:r>
            <a:r>
              <a:rPr lang="en-US" altLang="en-US" sz="1800" baseline="-25000"/>
              <a:t>1</a:t>
            </a:r>
            <a:r>
              <a:rPr lang="en-US" altLang="en-US" sz="1800"/>
              <a:t>, z</a:t>
            </a:r>
            <a:r>
              <a:rPr lang="en-US" altLang="en-US" sz="1800" baseline="-25000"/>
              <a:t>2</a:t>
            </a:r>
            <a:r>
              <a:rPr lang="en-US" altLang="en-US" sz="1800"/>
              <a:t>, …, z</a:t>
            </a:r>
            <a:r>
              <a:rPr lang="en-US" altLang="en-US" sz="1800" baseline="-25000"/>
              <a:t>m</a:t>
            </a:r>
            <a:r>
              <a:rPr lang="en-US" altLang="en-US" sz="1800"/>
              <a:t>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195D1C-B08B-DE40-9AAA-854D52843043}"/>
              </a:ext>
            </a:extLst>
          </p:cNvPr>
          <p:cNvGraphicFramePr>
            <a:graphicFrameLocks noGrp="1"/>
          </p:cNvGraphicFramePr>
          <p:nvPr/>
        </p:nvGraphicFramePr>
        <p:xfrm>
          <a:off x="3657600" y="3581400"/>
          <a:ext cx="3124200" cy="2641600"/>
        </p:xfrm>
        <a:graphic>
          <a:graphicData uri="http://schemas.openxmlformats.org/drawingml/2006/table">
            <a:tbl>
              <a:tblPr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w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0601" name="Straight Arrow Connector 13">
            <a:extLst>
              <a:ext uri="{FF2B5EF4-FFF2-40B4-BE49-F238E27FC236}">
                <a16:creationId xmlns:a16="http://schemas.microsoft.com/office/drawing/2014/main" id="{44D41475-1868-9A4B-AE26-20140F1428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43825" y="2743200"/>
            <a:ext cx="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602" name="TextBox 14">
            <a:extLst>
              <a:ext uri="{FF2B5EF4-FFF2-40B4-BE49-F238E27FC236}">
                <a16:creationId xmlns:a16="http://schemas.microsoft.com/office/drawing/2014/main" id="{5A43052F-3C1D-CC46-96A1-D024BB33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95600"/>
            <a:ext cx="1154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Apply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Transfer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function</a:t>
            </a:r>
          </a:p>
        </p:txBody>
      </p:sp>
      <p:sp>
        <p:nvSpPr>
          <p:cNvPr id="150603" name="TextBox 15">
            <a:extLst>
              <a:ext uri="{FF2B5EF4-FFF2-40B4-BE49-F238E27FC236}">
                <a16:creationId xmlns:a16="http://schemas.microsoft.com/office/drawing/2014/main" id="{316FA495-9675-8748-88BA-36891E82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45831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*</a:t>
            </a:r>
          </a:p>
        </p:txBody>
      </p:sp>
      <p:sp>
        <p:nvSpPr>
          <p:cNvPr id="150604" name="TextBox 16">
            <a:extLst>
              <a:ext uri="{FF2B5EF4-FFF2-40B4-BE49-F238E27FC236}">
                <a16:creationId xmlns:a16="http://schemas.microsoft.com/office/drawing/2014/main" id="{8BF5D049-718E-7842-AFE2-CE659268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724400"/>
            <a:ext cx="1947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(b</a:t>
            </a:r>
            <a:r>
              <a:rPr lang="en-US" altLang="en-US" sz="1800" baseline="-25000"/>
              <a:t>1</a:t>
            </a:r>
            <a:r>
              <a:rPr lang="en-US" altLang="en-US" sz="1800"/>
              <a:t>, b</a:t>
            </a:r>
            <a:r>
              <a:rPr lang="en-US" altLang="en-US" sz="1800" baseline="-25000"/>
              <a:t>2</a:t>
            </a:r>
            <a:r>
              <a:rPr lang="en-US" altLang="en-US" sz="1800"/>
              <a:t>, …, b</a:t>
            </a:r>
            <a:r>
              <a:rPr lang="en-US" altLang="en-US" sz="1800" baseline="-25000"/>
              <a:t>c</a:t>
            </a:r>
            <a:r>
              <a:rPr lang="en-US" altLang="en-US" sz="1800"/>
              <a:t>) = </a:t>
            </a:r>
          </a:p>
        </p:txBody>
      </p:sp>
      <p:sp>
        <p:nvSpPr>
          <p:cNvPr id="150605" name="TextBox 17">
            <a:extLst>
              <a:ext uri="{FF2B5EF4-FFF2-40B4-BE49-F238E27FC236}">
                <a16:creationId xmlns:a16="http://schemas.microsoft.com/office/drawing/2014/main" id="{9F9666E3-55AD-5245-AED6-581DD83AC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98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(O</a:t>
            </a:r>
            <a:r>
              <a:rPr lang="en-US" altLang="en-US" sz="1800" baseline="-25000"/>
              <a:t>1</a:t>
            </a:r>
            <a:r>
              <a:rPr lang="en-US" altLang="en-US" sz="1800"/>
              <a:t>, O</a:t>
            </a:r>
            <a:r>
              <a:rPr lang="en-US" altLang="en-US" sz="1800" baseline="-25000"/>
              <a:t>2</a:t>
            </a:r>
            <a:r>
              <a:rPr lang="en-US" altLang="en-US" sz="1800"/>
              <a:t>, …, O</a:t>
            </a:r>
            <a:r>
              <a:rPr lang="en-US" altLang="en-US" sz="1800" baseline="-25000"/>
              <a:t>c</a:t>
            </a:r>
            <a:r>
              <a:rPr lang="en-US" altLang="en-US" sz="1800"/>
              <a:t>)</a:t>
            </a:r>
          </a:p>
        </p:txBody>
      </p:sp>
      <p:cxnSp>
        <p:nvCxnSpPr>
          <p:cNvPr id="150606" name="Straight Arrow Connector 19">
            <a:extLst>
              <a:ext uri="{FF2B5EF4-FFF2-40B4-BE49-F238E27FC236}">
                <a16:creationId xmlns:a16="http://schemas.microsoft.com/office/drawing/2014/main" id="{16085C61-191D-184A-B3B4-FAAB3924D1A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95400" y="5181600"/>
            <a:ext cx="6096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607" name="TextBox 20">
            <a:extLst>
              <a:ext uri="{FF2B5EF4-FFF2-40B4-BE49-F238E27FC236}">
                <a16:creationId xmlns:a16="http://schemas.microsoft.com/office/drawing/2014/main" id="{2811DDA3-039D-BD48-86B8-A28DADD7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249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Apply transfer function</a:t>
            </a:r>
          </a:p>
        </p:txBody>
      </p:sp>
    </p:spTree>
  </p:cSld>
  <p:clrMapOvr>
    <a:masterClrMapping/>
  </p:clrMapOvr>
  <p:transition>
    <p:zoom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Date Placeholder 3">
            <a:extLst>
              <a:ext uri="{FF2B5EF4-FFF2-40B4-BE49-F238E27FC236}">
                <a16:creationId xmlns:a16="http://schemas.microsoft.com/office/drawing/2014/main" id="{6C4CD15B-98C1-C047-BC47-7EB8931C7F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47387B-E73C-A745-888F-DF0D7A81094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51554" name="Footer Placeholder 4">
            <a:extLst>
              <a:ext uri="{FF2B5EF4-FFF2-40B4-BE49-F238E27FC236}">
                <a16:creationId xmlns:a16="http://schemas.microsoft.com/office/drawing/2014/main" id="{301D9896-5D73-F143-A01D-77D5FA00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51555" name="Slide Number Placeholder 5">
            <a:extLst>
              <a:ext uri="{FF2B5EF4-FFF2-40B4-BE49-F238E27FC236}">
                <a16:creationId xmlns:a16="http://schemas.microsoft.com/office/drawing/2014/main" id="{D9D6BF8B-8C02-0F4B-88E4-4E1EB459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FE5E0A-572A-D54D-BEEF-7E7D5332084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en-US" altLang="en-US" sz="1200"/>
          </a:p>
        </p:txBody>
      </p:sp>
      <p:pic>
        <p:nvPicPr>
          <p:cNvPr id="151556" name="Picture 2">
            <a:extLst>
              <a:ext uri="{FF2B5EF4-FFF2-40B4-BE49-F238E27FC236}">
                <a16:creationId xmlns:a16="http://schemas.microsoft.com/office/drawing/2014/main" id="{E8B4C3A6-5308-E342-8125-7CB37D0F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itle 1">
            <a:extLst>
              <a:ext uri="{FF2B5EF4-FFF2-40B4-BE49-F238E27FC236}">
                <a16:creationId xmlns:a16="http://schemas.microsoft.com/office/drawing/2014/main" id="{6E240DB7-02EE-0949-94F5-603FAAA02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Backpropagation Explained</a:t>
            </a:r>
          </a:p>
        </p:txBody>
      </p:sp>
      <p:sp>
        <p:nvSpPr>
          <p:cNvPr id="260098" name="Content Placeholder 2">
            <a:extLst>
              <a:ext uri="{FF2B5EF4-FFF2-40B4-BE49-F238E27FC236}">
                <a16:creationId xmlns:a16="http://schemas.microsoft.com/office/drawing/2014/main" id="{281302EB-737D-254A-866D-D9C1F5F51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In-Class Explanation</a:t>
            </a:r>
          </a:p>
        </p:txBody>
      </p:sp>
      <p:sp>
        <p:nvSpPr>
          <p:cNvPr id="260099" name="Date Placeholder 3">
            <a:extLst>
              <a:ext uri="{FF2B5EF4-FFF2-40B4-BE49-F238E27FC236}">
                <a16:creationId xmlns:a16="http://schemas.microsoft.com/office/drawing/2014/main" id="{A2CE6008-3418-8A47-B648-EE9F0F12AAA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DFF3DBA-F223-2D45-9129-2EEAAF309CB1}" type="datetime4">
              <a:rPr lang="en-US" altLang="en-US" smtClean="0"/>
              <a:pPr/>
              <a:t>October 8, 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63C2E-B5B6-E042-8DA4-D587F028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260101" name="Slide Number Placeholder 5">
            <a:extLst>
              <a:ext uri="{FF2B5EF4-FFF2-40B4-BE49-F238E27FC236}">
                <a16:creationId xmlns:a16="http://schemas.microsoft.com/office/drawing/2014/main" id="{26B53E3C-9437-B64D-BC18-AEC3127AA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41C226C-C1A2-1A4C-86EE-82C7AD069364}" type="slidenum">
              <a:rPr lang="en-US" altLang="en-US"/>
              <a:pPr/>
              <a:t>113</a:t>
            </a:fld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E283C68A-C1A0-9449-9720-9700C422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j-cs"/>
            </a:endParaRPr>
          </a:p>
        </p:txBody>
      </p:sp>
      <p:sp>
        <p:nvSpPr>
          <p:cNvPr id="152578" name="Date Placeholder 3">
            <a:extLst>
              <a:ext uri="{FF2B5EF4-FFF2-40B4-BE49-F238E27FC236}">
                <a16:creationId xmlns:a16="http://schemas.microsoft.com/office/drawing/2014/main" id="{066616EC-20A8-1344-9F47-92D674BCD6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604F82-80B6-C241-9685-DC825DEAF62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52579" name="Footer Placeholder 4">
            <a:extLst>
              <a:ext uri="{FF2B5EF4-FFF2-40B4-BE49-F238E27FC236}">
                <a16:creationId xmlns:a16="http://schemas.microsoft.com/office/drawing/2014/main" id="{914E062E-0423-744A-A86C-26EC4251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52580" name="Slide Number Placeholder 5">
            <a:extLst>
              <a:ext uri="{FF2B5EF4-FFF2-40B4-BE49-F238E27FC236}">
                <a16:creationId xmlns:a16="http://schemas.microsoft.com/office/drawing/2014/main" id="{24C6ACC1-E8B0-B54C-98B0-F07B4498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609652-7523-D246-BDE6-27ABD2899B8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114</a:t>
            </a:fld>
            <a:endParaRPr lang="en-US" altLang="en-US" sz="1200"/>
          </a:p>
        </p:txBody>
      </p:sp>
      <p:pic>
        <p:nvPicPr>
          <p:cNvPr id="152581" name="Picture 2">
            <a:extLst>
              <a:ext uri="{FF2B5EF4-FFF2-40B4-BE49-F238E27FC236}">
                <a16:creationId xmlns:a16="http://schemas.microsoft.com/office/drawing/2014/main" id="{3835831F-1820-0F4A-A92C-FA712BD0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171450"/>
            <a:ext cx="87630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TextBox 1">
            <a:extLst>
              <a:ext uri="{FF2B5EF4-FFF2-40B4-BE49-F238E27FC236}">
                <a16:creationId xmlns:a16="http://schemas.microsoft.com/office/drawing/2014/main" id="{ABFA64FA-DFB5-894D-9317-F3DF85C2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Chain Rule of Calculating Derivatives</a:t>
            </a:r>
          </a:p>
        </p:txBody>
      </p:sp>
      <p:sp>
        <p:nvSpPr>
          <p:cNvPr id="152583" name="Rounded Rectangle 1">
            <a:extLst>
              <a:ext uri="{FF2B5EF4-FFF2-40B4-BE49-F238E27FC236}">
                <a16:creationId xmlns:a16="http://schemas.microsoft.com/office/drawing/2014/main" id="{DFC08AE1-F3CB-DB4F-84DA-B92048CCD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2895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272C5-391B-EDE8-4BF8-857F2B19D512}"/>
              </a:ext>
            </a:extLst>
          </p:cNvPr>
          <p:cNvSpPr/>
          <p:nvPr/>
        </p:nvSpPr>
        <p:spPr bwMode="auto">
          <a:xfrm>
            <a:off x="6324600" y="2667000"/>
            <a:ext cx="533400" cy="3048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4447CA-AE4A-139B-D6FD-BC442D1BC67A}"/>
              </a:ext>
            </a:extLst>
          </p:cNvPr>
          <p:cNvSpPr/>
          <p:nvPr/>
        </p:nvSpPr>
        <p:spPr bwMode="auto">
          <a:xfrm>
            <a:off x="7848600" y="4125912"/>
            <a:ext cx="533400" cy="369888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098D132F-1603-F246-B267-B61DCA54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j-cs"/>
            </a:endParaRPr>
          </a:p>
        </p:txBody>
      </p:sp>
      <p:sp>
        <p:nvSpPr>
          <p:cNvPr id="153602" name="Date Placeholder 3">
            <a:extLst>
              <a:ext uri="{FF2B5EF4-FFF2-40B4-BE49-F238E27FC236}">
                <a16:creationId xmlns:a16="http://schemas.microsoft.com/office/drawing/2014/main" id="{11952B00-8D64-D640-8471-56DCA24F5E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E0E72D-3D33-A14E-A470-1A7759B268E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53603" name="Footer Placeholder 4">
            <a:extLst>
              <a:ext uri="{FF2B5EF4-FFF2-40B4-BE49-F238E27FC236}">
                <a16:creationId xmlns:a16="http://schemas.microsoft.com/office/drawing/2014/main" id="{A52328CB-74EF-4941-AB0E-8FD59D60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53604" name="Slide Number Placeholder 5">
            <a:extLst>
              <a:ext uri="{FF2B5EF4-FFF2-40B4-BE49-F238E27FC236}">
                <a16:creationId xmlns:a16="http://schemas.microsoft.com/office/drawing/2014/main" id="{1543EA89-9817-EF4F-BDAF-3DF2DFE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1A79D4-9090-EA43-AE82-6AA9A0DAD64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en-US" altLang="en-US" sz="1200"/>
          </a:p>
        </p:txBody>
      </p:sp>
      <p:pic>
        <p:nvPicPr>
          <p:cNvPr id="153605" name="Picture 2">
            <a:extLst>
              <a:ext uri="{FF2B5EF4-FFF2-40B4-BE49-F238E27FC236}">
                <a16:creationId xmlns:a16="http://schemas.microsoft.com/office/drawing/2014/main" id="{A334BEA0-A5AE-D847-9A70-8625EC4D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638"/>
            <a:ext cx="87630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Box 1">
            <a:extLst>
              <a:ext uri="{FF2B5EF4-FFF2-40B4-BE49-F238E27FC236}">
                <a16:creationId xmlns:a16="http://schemas.microsoft.com/office/drawing/2014/main" id="{5DE1F3E2-3F40-9041-A4D3-DA3DD5263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Chain Rule of Calculating Derivatives</a:t>
            </a:r>
          </a:p>
        </p:txBody>
      </p:sp>
    </p:spTree>
  </p:cSld>
  <p:clrMapOvr>
    <a:masterClrMapping/>
  </p:clrMapOvr>
  <p:transition>
    <p:zoom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Date Placeholder 3">
            <a:extLst>
              <a:ext uri="{FF2B5EF4-FFF2-40B4-BE49-F238E27FC236}">
                <a16:creationId xmlns:a16="http://schemas.microsoft.com/office/drawing/2014/main" id="{E3C5E0F1-DE98-6643-9B1F-191977C398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8E7F49-4141-7946-98BC-447BC8BD859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54626" name="Footer Placeholder 4">
            <a:extLst>
              <a:ext uri="{FF2B5EF4-FFF2-40B4-BE49-F238E27FC236}">
                <a16:creationId xmlns:a16="http://schemas.microsoft.com/office/drawing/2014/main" id="{B0F035C9-81AC-1245-99B2-F31AEDEA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54627" name="Slide Number Placeholder 5">
            <a:extLst>
              <a:ext uri="{FF2B5EF4-FFF2-40B4-BE49-F238E27FC236}">
                <a16:creationId xmlns:a16="http://schemas.microsoft.com/office/drawing/2014/main" id="{1DC54A14-4941-4344-94E3-2589AC10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BA5EBC-4A83-3D4A-885B-5308F2AEB21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116</a:t>
            </a:fld>
            <a:endParaRPr lang="en-US" altLang="en-US" sz="1200"/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0589449C-7743-7F46-90B0-7E216E49F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60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cs typeface="+mj-cs"/>
              </a:rPr>
              <a:t>Backpropagation</a:t>
            </a:r>
          </a:p>
        </p:txBody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078F9CDC-04BF-4247-9235-D980B4621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Iteratively present a set of training tuples &amp; compare the network's prediction with the actual known target value.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An iteration on all tuples is called an Epoch.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For each training tuple, the weights are modified to </a:t>
            </a:r>
            <a:r>
              <a:rPr lang="en-US" altLang="en-US" sz="2000" b="1">
                <a:ea typeface="ＭＳ Ｐゴシック" panose="020B0600070205080204" pitchFamily="34" charset="-128"/>
              </a:rPr>
              <a:t>minimize the mean squared error</a:t>
            </a:r>
            <a:r>
              <a:rPr lang="en-US" altLang="en-US" sz="2000">
                <a:ea typeface="ＭＳ Ｐゴシック" panose="020B0600070205080204" pitchFamily="34" charset="-128"/>
              </a:rPr>
              <a:t> between prediction and the actual target value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Modifications are made in the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b="1">
                <a:ea typeface="ＭＳ Ｐゴシック" panose="020B0600070205080204" pitchFamily="34" charset="-128"/>
              </a:rPr>
              <a:t>backwards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direction </a:t>
            </a:r>
            <a:r>
              <a:rPr lang="en-US" altLang="ja-JP" sz="2000" b="1">
                <a:ea typeface="ＭＳ Ｐゴシック" panose="020B0600070205080204" pitchFamily="34" charset="-128"/>
              </a:rPr>
              <a:t>backpropagation</a:t>
            </a: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Steps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ea typeface="ＭＳ Ｐゴシック" panose="020B0600070205080204" pitchFamily="34" charset="-128"/>
              </a:rPr>
              <a:t>Initialize weights (to small random #s) and biases in the network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ea typeface="ＭＳ Ｐゴシック" panose="020B0600070205080204" pitchFamily="34" charset="-128"/>
              </a:rPr>
              <a:t>Propagate the inputs forward (by applying activation function)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ea typeface="ＭＳ Ｐゴシック" panose="020B0600070205080204" pitchFamily="34" charset="-128"/>
              </a:rPr>
              <a:t>Backpropagate the error (by updating weights and biases)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ea typeface="ＭＳ Ｐゴシック" panose="020B0600070205080204" pitchFamily="34" charset="-128"/>
              </a:rPr>
              <a:t>Repeat propagation and back-propagation until terminating condition is reached (when error is very small, etc.)</a:t>
            </a:r>
          </a:p>
        </p:txBody>
      </p:sp>
    </p:spTree>
  </p:cSld>
  <p:clrMapOvr>
    <a:masterClrMapping/>
  </p:clrMapOvr>
  <p:transition>
    <p:zoom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421C0C4D-37E9-8949-9F43-88443985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Training Error</a:t>
            </a:r>
          </a:p>
        </p:txBody>
      </p:sp>
      <p:sp>
        <p:nvSpPr>
          <p:cNvPr id="156674" name="Date Placeholder 3">
            <a:extLst>
              <a:ext uri="{FF2B5EF4-FFF2-40B4-BE49-F238E27FC236}">
                <a16:creationId xmlns:a16="http://schemas.microsoft.com/office/drawing/2014/main" id="{5B1C33ED-7E41-AE4E-9812-6E23D0A347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04445C-FC99-2641-BFF0-63C2E3CE7FA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56675" name="Footer Placeholder 4">
            <a:extLst>
              <a:ext uri="{FF2B5EF4-FFF2-40B4-BE49-F238E27FC236}">
                <a16:creationId xmlns:a16="http://schemas.microsoft.com/office/drawing/2014/main" id="{9A4367B6-2904-4144-8D77-DE6F6A2D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56676" name="Slide Number Placeholder 5">
            <a:extLst>
              <a:ext uri="{FF2B5EF4-FFF2-40B4-BE49-F238E27FC236}">
                <a16:creationId xmlns:a16="http://schemas.microsoft.com/office/drawing/2014/main" id="{5AAE5560-C03F-4141-8FE8-924A9AD8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BA9B0-0216-BB46-949E-C331CAAFB0F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en-US" altLang="en-US" sz="1200"/>
          </a:p>
        </p:txBody>
      </p:sp>
      <p:pic>
        <p:nvPicPr>
          <p:cNvPr id="156677" name="Picture 2">
            <a:extLst>
              <a:ext uri="{FF2B5EF4-FFF2-40B4-BE49-F238E27FC236}">
                <a16:creationId xmlns:a16="http://schemas.microsoft.com/office/drawing/2014/main" id="{9412AA45-6F84-0441-98AF-FFD9C235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0175"/>
            <a:ext cx="5715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Date Placeholder 3">
            <a:extLst>
              <a:ext uri="{FF2B5EF4-FFF2-40B4-BE49-F238E27FC236}">
                <a16:creationId xmlns:a16="http://schemas.microsoft.com/office/drawing/2014/main" id="{B076EE15-FAE8-494E-B395-0E7AF66BA5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9587B9-7754-3046-AF9A-0C81922F500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57698" name="Footer Placeholder 4">
            <a:extLst>
              <a:ext uri="{FF2B5EF4-FFF2-40B4-BE49-F238E27FC236}">
                <a16:creationId xmlns:a16="http://schemas.microsoft.com/office/drawing/2014/main" id="{A3E6C6A2-3888-DF4B-9766-9AD7F651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57699" name="Slide Number Placeholder 5">
            <a:extLst>
              <a:ext uri="{FF2B5EF4-FFF2-40B4-BE49-F238E27FC236}">
                <a16:creationId xmlns:a16="http://schemas.microsoft.com/office/drawing/2014/main" id="{0F73FBC4-572B-304E-8A5D-8B45E38A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D3FCFC-26E6-1749-9533-44AD97E0AFE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118</a:t>
            </a:fld>
            <a:endParaRPr lang="en-US" altLang="en-US" sz="1200"/>
          </a:p>
        </p:txBody>
      </p:sp>
      <p:sp>
        <p:nvSpPr>
          <p:cNvPr id="91141" name="Rectangle 2">
            <a:extLst>
              <a:ext uri="{FF2B5EF4-FFF2-40B4-BE49-F238E27FC236}">
                <a16:creationId xmlns:a16="http://schemas.microsoft.com/office/drawing/2014/main" id="{DA7BD994-2DB9-F64A-8FF4-0B6077B93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cs typeface="+mj-cs"/>
              </a:rPr>
              <a:t>Defining a Network Topology</a:t>
            </a:r>
          </a:p>
        </p:txBody>
      </p:sp>
      <p:sp>
        <p:nvSpPr>
          <p:cNvPr id="157701" name="Rectangle 3">
            <a:extLst>
              <a:ext uri="{FF2B5EF4-FFF2-40B4-BE49-F238E27FC236}">
                <a16:creationId xmlns:a16="http://schemas.microsoft.com/office/drawing/2014/main" id="{0CE9BDB6-8FF4-E544-8044-06E2CE197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First decide the </a:t>
            </a:r>
            <a:r>
              <a:rPr lang="en-US" altLang="en-US" sz="2400" b="1">
                <a:ea typeface="ＭＳ Ｐゴシック" panose="020B0600070205080204" pitchFamily="34" charset="-128"/>
              </a:rPr>
              <a:t>network topology: </a:t>
            </a:r>
            <a:r>
              <a:rPr lang="en-US" altLang="en-US" sz="2400">
                <a:ea typeface="ＭＳ Ｐゴシック" panose="020B0600070205080204" pitchFamily="34" charset="-128"/>
              </a:rPr>
              <a:t># of units in the </a:t>
            </a:r>
            <a:r>
              <a:rPr lang="en-US" altLang="en-US" sz="2400" i="1">
                <a:ea typeface="ＭＳ Ｐゴシック" panose="020B0600070205080204" pitchFamily="34" charset="-128"/>
              </a:rPr>
              <a:t>input layer</a:t>
            </a:r>
            <a:r>
              <a:rPr lang="en-US" altLang="en-US" sz="2400">
                <a:ea typeface="ＭＳ Ｐゴシック" panose="020B0600070205080204" pitchFamily="34" charset="-128"/>
              </a:rPr>
              <a:t>, # of </a:t>
            </a:r>
            <a:r>
              <a:rPr lang="en-US" altLang="en-US" sz="2400" i="1">
                <a:ea typeface="ＭＳ Ｐゴシック" panose="020B0600070205080204" pitchFamily="34" charset="-128"/>
              </a:rPr>
              <a:t>hidden layers</a:t>
            </a:r>
            <a:r>
              <a:rPr lang="en-US" altLang="en-US" sz="2400">
                <a:ea typeface="ＭＳ Ｐゴシック" panose="020B0600070205080204" pitchFamily="34" charset="-128"/>
              </a:rPr>
              <a:t> (if &gt; 1), # of units in </a:t>
            </a:r>
            <a:r>
              <a:rPr lang="en-US" altLang="en-US" sz="2400" i="1">
                <a:ea typeface="ＭＳ Ｐゴシック" panose="020B0600070205080204" pitchFamily="34" charset="-128"/>
              </a:rPr>
              <a:t>each hidden layer</a:t>
            </a:r>
            <a:r>
              <a:rPr lang="en-US" altLang="en-US" sz="2400">
                <a:ea typeface="ＭＳ Ｐゴシック" panose="020B0600070205080204" pitchFamily="34" charset="-128"/>
              </a:rPr>
              <a:t>, and # of units in the </a:t>
            </a:r>
            <a:r>
              <a:rPr lang="en-US" altLang="en-US" sz="2400" i="1">
                <a:ea typeface="ＭＳ Ｐゴシック" panose="020B0600070205080204" pitchFamily="34" charset="-128"/>
              </a:rPr>
              <a:t>output layer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Normalizing the input values for each attribute measured in the training tuples to [0.0—1.0]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Output</a:t>
            </a:r>
            <a:r>
              <a:rPr lang="en-US" altLang="en-US" sz="2400">
                <a:ea typeface="ＭＳ Ｐゴシック" panose="020B0600070205080204" pitchFamily="34" charset="-128"/>
              </a:rPr>
              <a:t>, if for classification and more than two classes, one output unit per class is used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Once a network has been trained and its accuracy is </a:t>
            </a:r>
            <a:r>
              <a:rPr lang="en-US" altLang="en-US" sz="2400" b="1">
                <a:ea typeface="ＭＳ Ｐゴシック" panose="020B0600070205080204" pitchFamily="34" charset="-128"/>
              </a:rPr>
              <a:t>unacceptable</a:t>
            </a:r>
            <a:r>
              <a:rPr lang="en-US" altLang="en-US" sz="2400">
                <a:ea typeface="ＭＳ Ｐゴシック" panose="020B0600070205080204" pitchFamily="34" charset="-128"/>
              </a:rPr>
              <a:t>, repeat the training process with a </a:t>
            </a:r>
            <a:r>
              <a:rPr lang="en-US" altLang="en-US" sz="2400" i="1">
                <a:ea typeface="ＭＳ Ｐゴシック" panose="020B0600070205080204" pitchFamily="34" charset="-128"/>
              </a:rPr>
              <a:t>different network topology</a:t>
            </a:r>
            <a:r>
              <a:rPr lang="en-US" altLang="en-US" sz="2400">
                <a:ea typeface="ＭＳ Ｐゴシック" panose="020B0600070205080204" pitchFamily="34" charset="-128"/>
              </a:rPr>
              <a:t> or a </a:t>
            </a:r>
            <a:r>
              <a:rPr lang="en-US" altLang="en-US" sz="2400" i="1">
                <a:ea typeface="ＭＳ Ｐゴシック" panose="020B0600070205080204" pitchFamily="34" charset="-128"/>
              </a:rPr>
              <a:t>different set of initial weights</a:t>
            </a:r>
          </a:p>
        </p:txBody>
      </p:sp>
    </p:spTree>
  </p:cSld>
  <p:clrMapOvr>
    <a:masterClrMapping/>
  </p:clrMapOvr>
  <p:transition>
    <p:zoom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Date Placeholder 3">
            <a:extLst>
              <a:ext uri="{FF2B5EF4-FFF2-40B4-BE49-F238E27FC236}">
                <a16:creationId xmlns:a16="http://schemas.microsoft.com/office/drawing/2014/main" id="{56C8683D-DC83-5C4D-B54D-2B0783958B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A9D279-818E-A14D-82CF-E982FC7B805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59746" name="Footer Placeholder 4">
            <a:extLst>
              <a:ext uri="{FF2B5EF4-FFF2-40B4-BE49-F238E27FC236}">
                <a16:creationId xmlns:a16="http://schemas.microsoft.com/office/drawing/2014/main" id="{599EF7BE-238B-6842-B3FD-FA2C8374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59747" name="Slide Number Placeholder 5">
            <a:extLst>
              <a:ext uri="{FF2B5EF4-FFF2-40B4-BE49-F238E27FC236}">
                <a16:creationId xmlns:a16="http://schemas.microsoft.com/office/drawing/2014/main" id="{08EAA574-3666-9D40-BD84-F8231270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A83EC0-793B-274F-8BBE-6F22894D3EA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en-US" altLang="en-US" sz="1200"/>
          </a:p>
        </p:txBody>
      </p:sp>
      <p:sp>
        <p:nvSpPr>
          <p:cNvPr id="159748" name="TextBox 1">
            <a:extLst>
              <a:ext uri="{FF2B5EF4-FFF2-40B4-BE49-F238E27FC236}">
                <a16:creationId xmlns:a16="http://schemas.microsoft.com/office/drawing/2014/main" id="{A04DE2A7-998A-4A4A-AA4B-EAE4757C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14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/>
              <a:t>Test Phase and Prediction</a:t>
            </a:r>
          </a:p>
        </p:txBody>
      </p:sp>
      <p:sp>
        <p:nvSpPr>
          <p:cNvPr id="159749" name="TextBox 2">
            <a:extLst>
              <a:ext uri="{FF2B5EF4-FFF2-40B4-BE49-F238E27FC236}">
                <a16:creationId xmlns:a16="http://schemas.microsoft.com/office/drawing/2014/main" id="{7CB195B9-5585-6F4B-B237-D040BE46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534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/>
              <a:t>Weights are known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/>
              <a:t>Given an input x, neural network generates an output 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/>
              <a:t>Binary classification:   O &gt; 0.5 </a:t>
            </a:r>
            <a:r>
              <a:rPr lang="en-US" altLang="en-US" sz="3200">
                <a:sym typeface="Wingdings" pitchFamily="2" charset="2"/>
              </a:rPr>
              <a:t> positive, O &lt;= 0.5  negative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>
                <a:sym typeface="Wingdings" pitchFamily="2" charset="2"/>
              </a:rPr>
              <a:t>Multi-classification: Choose the class of the output node with highest value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>
                <a:sym typeface="Wingdings" pitchFamily="2" charset="2"/>
              </a:rPr>
              <a:t>Regression: O is the predicted value</a:t>
            </a:r>
            <a:endParaRPr lang="en-US" altLang="en-US" sz="320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4">
            <a:extLst>
              <a:ext uri="{FF2B5EF4-FFF2-40B4-BE49-F238E27FC236}">
                <a16:creationId xmlns:a16="http://schemas.microsoft.com/office/drawing/2014/main" id="{247F0609-139A-934A-B290-D9488A34D1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4985B9-D63B-5140-B569-DEA6A5D97DF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36866" name="Footer Placeholder 5">
            <a:extLst>
              <a:ext uri="{FF2B5EF4-FFF2-40B4-BE49-F238E27FC236}">
                <a16:creationId xmlns:a16="http://schemas.microsoft.com/office/drawing/2014/main" id="{AF1CBFD9-BFE1-9C42-82AB-3874DB59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6867" name="Slide Number Placeholder 6">
            <a:extLst>
              <a:ext uri="{FF2B5EF4-FFF2-40B4-BE49-F238E27FC236}">
                <a16:creationId xmlns:a16="http://schemas.microsoft.com/office/drawing/2014/main" id="{68339CAD-5497-B14D-AF12-1AACADE8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EA7BA7-D7FF-1C4E-A86F-3F1515ACAA7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E0542416-85C7-D747-BE9C-6A4F1BF6E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7630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solidFill>
                  <a:srgbClr val="170981"/>
                </a:solidFill>
                <a:cs typeface="+mj-cs"/>
              </a:rPr>
              <a:t>. Classification and Prediction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8A924D99-9872-824B-994D-25489D580E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3319" name="Rectangle 4">
            <a:extLst>
              <a:ext uri="{FF2B5EF4-FFF2-40B4-BE49-F238E27FC236}">
                <a16:creationId xmlns:a16="http://schemas.microsoft.com/office/drawing/2014/main" id="{0C1A8D23-219B-1341-ADA6-DCD9D45476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36871" name="AutoShape 5">
            <a:extLst>
              <a:ext uri="{FF2B5EF4-FFF2-40B4-BE49-F238E27FC236}">
                <a16:creationId xmlns:a16="http://schemas.microsoft.com/office/drawing/2014/main" id="{AAB9D5C9-5D45-3444-B25B-703589188A8D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3810000" y="3975100"/>
            <a:ext cx="338138" cy="76200"/>
          </a:xfrm>
          <a:prstGeom prst="leftArrow">
            <a:avLst>
              <a:gd name="adj1" fmla="val 50000"/>
              <a:gd name="adj2" fmla="val 1109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Date Placeholder 3">
            <a:extLst>
              <a:ext uri="{FF2B5EF4-FFF2-40B4-BE49-F238E27FC236}">
                <a16:creationId xmlns:a16="http://schemas.microsoft.com/office/drawing/2014/main" id="{EB97A553-D895-1743-B2C4-71D8B52A4C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F67B65-56AA-104F-AFA2-F208CF78E13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60770" name="Footer Placeholder 4">
            <a:extLst>
              <a:ext uri="{FF2B5EF4-FFF2-40B4-BE49-F238E27FC236}">
                <a16:creationId xmlns:a16="http://schemas.microsoft.com/office/drawing/2014/main" id="{7105569A-D58D-6A41-8BAD-0997E922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60771" name="Slide Number Placeholder 5">
            <a:extLst>
              <a:ext uri="{FF2B5EF4-FFF2-40B4-BE49-F238E27FC236}">
                <a16:creationId xmlns:a16="http://schemas.microsoft.com/office/drawing/2014/main" id="{927153CA-9BED-F646-889F-4A08E5DC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3945E0-AA26-8842-8035-8F412004426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en-US" altLang="en-US" sz="1200"/>
          </a:p>
        </p:txBody>
      </p:sp>
      <p:sp>
        <p:nvSpPr>
          <p:cNvPr id="93189" name="Rectangle 2">
            <a:extLst>
              <a:ext uri="{FF2B5EF4-FFF2-40B4-BE49-F238E27FC236}">
                <a16:creationId xmlns:a16="http://schemas.microsoft.com/office/drawing/2014/main" id="{376BF4CB-781A-4546-A116-F49CCA1D1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Neural Network as a Classifier</a:t>
            </a:r>
          </a:p>
        </p:txBody>
      </p:sp>
      <p:sp>
        <p:nvSpPr>
          <p:cNvPr id="93190" name="Rectangle 3">
            <a:extLst>
              <a:ext uri="{FF2B5EF4-FFF2-40B4-BE49-F238E27FC236}">
                <a16:creationId xmlns:a16="http://schemas.microsoft.com/office/drawing/2014/main" id="{8750687D-F202-5B4F-83D9-9B2675891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181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Weakness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Long training time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Require a number of parameters typically best determined empirically, e.g., the network topology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Poor interpretability: Difficult to interpret the symbolic meaning behind the learned weights and of ``hidden units" in the network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Strength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High tolerance to noisy data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Ability to classify untrained patterns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Well-suited for continuous-valued inputs and outputs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Successful on a wide array of real-world data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Algorithms are inherently parallel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/>
              <a:t>Techniques have recently been developed for the extraction of rules from trained neural networks</a:t>
            </a:r>
          </a:p>
        </p:txBody>
      </p:sp>
    </p:spTree>
  </p:cSld>
  <p:clrMapOvr>
    <a:masterClrMapping/>
  </p:clrMapOvr>
  <p:transition>
    <p:zoom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493A05C7-F64D-3B4A-9A53-E9882EF9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Neural Network Software</a:t>
            </a:r>
          </a:p>
        </p:txBody>
      </p:sp>
      <p:sp>
        <p:nvSpPr>
          <p:cNvPr id="161794" name="Content Placeholder 2">
            <a:extLst>
              <a:ext uri="{FF2B5EF4-FFF2-40B4-BE49-F238E27FC236}">
                <a16:creationId xmlns:a16="http://schemas.microsoft.com/office/drawing/2014/main" id="{9EFD510E-6AD9-9F4A-AB1F-7B4211B07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Weka (Java)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NNClass in NNRank package (C++, good performance, very fast):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http://sysbio.rnet.missouri.edu/multicom_toolbox/tools.html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Matlab</a:t>
            </a:r>
          </a:p>
        </p:txBody>
      </p:sp>
      <p:sp>
        <p:nvSpPr>
          <p:cNvPr id="161795" name="Date Placeholder 3">
            <a:extLst>
              <a:ext uri="{FF2B5EF4-FFF2-40B4-BE49-F238E27FC236}">
                <a16:creationId xmlns:a16="http://schemas.microsoft.com/office/drawing/2014/main" id="{1850D970-E84F-6946-AED6-B756F7EC0D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8DCD4A-8099-F442-9C79-7EDE1E05CFD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61796" name="Footer Placeholder 4">
            <a:extLst>
              <a:ext uri="{FF2B5EF4-FFF2-40B4-BE49-F238E27FC236}">
                <a16:creationId xmlns:a16="http://schemas.microsoft.com/office/drawing/2014/main" id="{92DF706A-6393-E941-8262-4160C601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61797" name="Slide Number Placeholder 5">
            <a:extLst>
              <a:ext uri="{FF2B5EF4-FFF2-40B4-BE49-F238E27FC236}">
                <a16:creationId xmlns:a16="http://schemas.microsoft.com/office/drawing/2014/main" id="{5064C67D-EA2A-C84E-9D5E-7DE33F11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D46C1E-E2EB-8B4F-AE3B-D5A3142B457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>
            <a:extLst>
              <a:ext uri="{FF2B5EF4-FFF2-40B4-BE49-F238E27FC236}">
                <a16:creationId xmlns:a16="http://schemas.microsoft.com/office/drawing/2014/main" id="{19D31EFE-39CA-4F47-B31E-5ACE3FFF7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02638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Most Recent Development – Deep Learning</a:t>
            </a:r>
          </a:p>
        </p:txBody>
      </p:sp>
      <p:sp>
        <p:nvSpPr>
          <p:cNvPr id="163842" name="Date Placeholder 3">
            <a:extLst>
              <a:ext uri="{FF2B5EF4-FFF2-40B4-BE49-F238E27FC236}">
                <a16:creationId xmlns:a16="http://schemas.microsoft.com/office/drawing/2014/main" id="{DFDC41CD-CFCF-1647-B8A4-E89193B56D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38A871-7025-0144-979A-380CC254C71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F7E4E-A315-F942-8CC3-497ADB52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63844" name="Slide Number Placeholder 5">
            <a:extLst>
              <a:ext uri="{FF2B5EF4-FFF2-40B4-BE49-F238E27FC236}">
                <a16:creationId xmlns:a16="http://schemas.microsoft.com/office/drawing/2014/main" id="{69ED6966-C377-3144-817B-82746823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F4414E-58BF-7B4E-8E77-C228D163CE9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122</a:t>
            </a:fld>
            <a:endParaRPr lang="en-US" altLang="en-US" sz="1200"/>
          </a:p>
        </p:txBody>
      </p:sp>
      <p:pic>
        <p:nvPicPr>
          <p:cNvPr id="163845" name="Picture 6">
            <a:extLst>
              <a:ext uri="{FF2B5EF4-FFF2-40B4-BE49-F238E27FC236}">
                <a16:creationId xmlns:a16="http://schemas.microsoft.com/office/drawing/2014/main" id="{6C6AD9D8-FAB3-3C43-83F0-179765B8F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47800"/>
            <a:ext cx="83153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>
            <a:extLst>
              <a:ext uri="{FF2B5EF4-FFF2-40B4-BE49-F238E27FC236}">
                <a16:creationId xmlns:a16="http://schemas.microsoft.com/office/drawing/2014/main" id="{12F8D31D-2672-7A4A-BEFF-6EAAB37DA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Deep Learning Tools</a:t>
            </a:r>
          </a:p>
        </p:txBody>
      </p:sp>
      <p:sp>
        <p:nvSpPr>
          <p:cNvPr id="164866" name="Content Placeholder 2">
            <a:extLst>
              <a:ext uri="{FF2B5EF4-FFF2-40B4-BE49-F238E27FC236}">
                <a16:creationId xmlns:a16="http://schemas.microsoft.com/office/drawing/2014/main" id="{54CBA6FF-E681-5E4F-9399-B596631BF4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05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Pylearn2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Tensorflow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Theano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Keras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Caffe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Torch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Cuda-convnet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Deeplearning4j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4867" name="Date Placeholder 3">
            <a:extLst>
              <a:ext uri="{FF2B5EF4-FFF2-40B4-BE49-F238E27FC236}">
                <a16:creationId xmlns:a16="http://schemas.microsoft.com/office/drawing/2014/main" id="{B1FE5B4B-DCE0-6D49-BF81-5142582262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C3674D-0332-CD43-916B-243997F7B3F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49B68-8666-3F46-98B3-EC9D52F8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64869" name="Slide Number Placeholder 5">
            <a:extLst>
              <a:ext uri="{FF2B5EF4-FFF2-40B4-BE49-F238E27FC236}">
                <a16:creationId xmlns:a16="http://schemas.microsoft.com/office/drawing/2014/main" id="{696EC7DC-C039-DC4A-9C4F-A8E2AD89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051389-5EF6-4643-963A-9245D8C36EE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123</a:t>
            </a:fld>
            <a:endParaRPr lang="en-US" altLang="en-US" sz="1200"/>
          </a:p>
        </p:txBody>
      </p:sp>
      <p:pic>
        <p:nvPicPr>
          <p:cNvPr id="164870" name="Picture 6">
            <a:extLst>
              <a:ext uri="{FF2B5EF4-FFF2-40B4-BE49-F238E27FC236}">
                <a16:creationId xmlns:a16="http://schemas.microsoft.com/office/drawing/2014/main" id="{BF1222DA-7F20-0C45-9BBD-B1B456B9C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1988"/>
            <a:ext cx="9144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>
            <a:extLst>
              <a:ext uri="{FF2B5EF4-FFF2-40B4-BE49-F238E27FC236}">
                <a16:creationId xmlns:a16="http://schemas.microsoft.com/office/drawing/2014/main" id="{D095E3E5-83C1-D84F-8572-D7F9F16CB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Six Top General Data Mining Tools</a:t>
            </a:r>
          </a:p>
        </p:txBody>
      </p:sp>
      <p:sp>
        <p:nvSpPr>
          <p:cNvPr id="165890" name="Content Placeholder 2">
            <a:extLst>
              <a:ext uri="{FF2B5EF4-FFF2-40B4-BE49-F238E27FC236}">
                <a16:creationId xmlns:a16="http://schemas.microsoft.com/office/drawing/2014/main" id="{25FC385F-ECB2-9E45-8FC8-AD0C47E763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RapidMiner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Weka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R-programming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Orange (python)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KNIME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NLTK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5891" name="Date Placeholder 3">
            <a:extLst>
              <a:ext uri="{FF2B5EF4-FFF2-40B4-BE49-F238E27FC236}">
                <a16:creationId xmlns:a16="http://schemas.microsoft.com/office/drawing/2014/main" id="{562B6F1E-ABA1-7D4C-98F7-2FB4F95EDEB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B7941A-8F03-1647-ABBE-37B4663E6CF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C99E7-BC8A-F54C-BB1D-67831DCE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65893" name="Slide Number Placeholder 5">
            <a:extLst>
              <a:ext uri="{FF2B5EF4-FFF2-40B4-BE49-F238E27FC236}">
                <a16:creationId xmlns:a16="http://schemas.microsoft.com/office/drawing/2014/main" id="{9D4183EF-9CCE-6B4B-B4FC-A802D0EA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D3D504-7610-B341-B324-EAA464A8AF0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124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Date Placeholder 4">
            <a:extLst>
              <a:ext uri="{FF2B5EF4-FFF2-40B4-BE49-F238E27FC236}">
                <a16:creationId xmlns:a16="http://schemas.microsoft.com/office/drawing/2014/main" id="{C8B5199D-E643-2C4E-A2C9-A9CFB3F55F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15A930-11A6-EF4C-96D3-D30EFB7B11A5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66914" name="Footer Placeholder 5">
            <a:extLst>
              <a:ext uri="{FF2B5EF4-FFF2-40B4-BE49-F238E27FC236}">
                <a16:creationId xmlns:a16="http://schemas.microsoft.com/office/drawing/2014/main" id="{03A369AE-9133-3647-B3EE-34097669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66915" name="Slide Number Placeholder 6">
            <a:extLst>
              <a:ext uri="{FF2B5EF4-FFF2-40B4-BE49-F238E27FC236}">
                <a16:creationId xmlns:a16="http://schemas.microsoft.com/office/drawing/2014/main" id="{99AD552F-9FEA-B340-B8C2-65293F52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CD7FF4-057B-BE4A-8CDD-5411024B7F2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125</a:t>
            </a:fld>
            <a:endParaRPr lang="en-US" altLang="en-US" sz="1200"/>
          </a:p>
        </p:txBody>
      </p:sp>
      <p:sp>
        <p:nvSpPr>
          <p:cNvPr id="96261" name="Rectangle 2">
            <a:extLst>
              <a:ext uri="{FF2B5EF4-FFF2-40B4-BE49-F238E27FC236}">
                <a16:creationId xmlns:a16="http://schemas.microsoft.com/office/drawing/2014/main" id="{832D7A3E-DD6F-2048-A726-505596313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96262" name="Rectangle 3">
            <a:extLst>
              <a:ext uri="{FF2B5EF4-FFF2-40B4-BE49-F238E27FC236}">
                <a16:creationId xmlns:a16="http://schemas.microsoft.com/office/drawing/2014/main" id="{FA0CB81A-ED87-1042-85CB-E2152E31AC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96263" name="Rectangle 4">
            <a:extLst>
              <a:ext uri="{FF2B5EF4-FFF2-40B4-BE49-F238E27FC236}">
                <a16:creationId xmlns:a16="http://schemas.microsoft.com/office/drawing/2014/main" id="{1D5BE448-CD11-E040-863B-0D40A05711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166919" name="AutoShape 5">
            <a:extLst>
              <a:ext uri="{FF2B5EF4-FFF2-40B4-BE49-F238E27FC236}">
                <a16:creationId xmlns:a16="http://schemas.microsoft.com/office/drawing/2014/main" id="{DBA36EFA-ED04-F64C-9A6E-26ACFA9F0000}"/>
              </a:ext>
            </a:extLst>
          </p:cNvPr>
          <p:cNvSpPr>
            <a:spLocks noChangeArrowheads="1"/>
          </p:cNvSpPr>
          <p:nvPr/>
        </p:nvSpPr>
        <p:spPr bwMode="auto">
          <a:xfrm rot="362054">
            <a:off x="8763000" y="1752600"/>
            <a:ext cx="274638" cy="84138"/>
          </a:xfrm>
          <a:prstGeom prst="leftArrow">
            <a:avLst>
              <a:gd name="adj1" fmla="val 50000"/>
              <a:gd name="adj2" fmla="val 816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Date Placeholder 3">
            <a:extLst>
              <a:ext uri="{FF2B5EF4-FFF2-40B4-BE49-F238E27FC236}">
                <a16:creationId xmlns:a16="http://schemas.microsoft.com/office/drawing/2014/main" id="{A2D8BAF5-8187-154C-8397-52274BECC6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163292-F230-5E43-A16C-8D4D34B4989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67938" name="Footer Placeholder 4">
            <a:extLst>
              <a:ext uri="{FF2B5EF4-FFF2-40B4-BE49-F238E27FC236}">
                <a16:creationId xmlns:a16="http://schemas.microsoft.com/office/drawing/2014/main" id="{9DA1A03E-B578-6445-AB30-80C259C7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67939" name="Slide Number Placeholder 5">
            <a:extLst>
              <a:ext uri="{FF2B5EF4-FFF2-40B4-BE49-F238E27FC236}">
                <a16:creationId xmlns:a16="http://schemas.microsoft.com/office/drawing/2014/main" id="{A2659061-B2F4-824B-8C6B-03A37C62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B2455B-DBF9-1A43-98F9-3FE4C27627D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126</a:t>
            </a:fld>
            <a:endParaRPr lang="en-US" altLang="en-US" sz="1200"/>
          </a:p>
        </p:txBody>
      </p:sp>
      <p:sp>
        <p:nvSpPr>
          <p:cNvPr id="167940" name="Rectangle 2">
            <a:extLst>
              <a:ext uri="{FF2B5EF4-FFF2-40B4-BE49-F238E27FC236}">
                <a16:creationId xmlns:a16="http://schemas.microsoft.com/office/drawing/2014/main" id="{BE034F91-FEA3-8A4D-B0FF-C980F4426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SVM—Support Vector Machines</a:t>
            </a:r>
          </a:p>
        </p:txBody>
      </p:sp>
      <p:sp>
        <p:nvSpPr>
          <p:cNvPr id="167941" name="Rectangle 3">
            <a:extLst>
              <a:ext uri="{FF2B5EF4-FFF2-40B4-BE49-F238E27FC236}">
                <a16:creationId xmlns:a16="http://schemas.microsoft.com/office/drawing/2014/main" id="{6CFDB613-5250-7141-A197-49B0A5763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 new classification method for both linear and nonlinear data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It uses a nonlinear mapping to transform the original training data into a higher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With the new dimension, it searches for the linear optimal separating hyperplane (i.e.,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decision boundary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With an appropriate nonlinear mapping to a sufficiently high dimension, data from two classes can always be separated by a hyperplane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SVM finds this hyperplane using support vectors (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essential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training tuples) and margins (defined by the support vectors)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B3F4D97-E990-2B4D-B185-E63B968B2D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732897-50D1-0346-9185-6D159677520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2D941598-6E29-1D45-BAC8-BFEFAF27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FB5FE58E-6091-F043-8953-988819D7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416225-5393-4E4D-92A6-6DC60DECAC4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127</a:t>
            </a:fld>
            <a:endParaRPr lang="en-US" altLang="en-US" sz="12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980B8372-1556-074C-9486-F00C8B202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SVM—History and Applications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DACB1338-DA87-D04B-9A1A-08D6590DF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Vapnik and colleagues (1992)—groundwork from Vapnik &amp; Chervonenkis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statistical learning theory in 1960s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Features: training can be slow but accuracy is high owing to their ability to model complex nonlinear decision boundaries (margin maximization</a:t>
            </a:r>
            <a:r>
              <a:rPr lang="en-US" altLang="en-US" sz="2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Used both for classification and prediction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Applications: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handwritten digit recognition, object recognition, speaker identification, benchmarking time-series prediction tests </a:t>
            </a:r>
          </a:p>
        </p:txBody>
      </p:sp>
    </p:spTree>
  </p:cSld>
  <p:clrMapOvr>
    <a:masterClrMapping/>
  </p:clrMapOvr>
  <p:transition>
    <p:zoom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Date Placeholder 3">
            <a:extLst>
              <a:ext uri="{FF2B5EF4-FFF2-40B4-BE49-F238E27FC236}">
                <a16:creationId xmlns:a16="http://schemas.microsoft.com/office/drawing/2014/main" id="{A81346A1-0ECB-BD44-B525-6271B64FDC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4DD361-201F-FA48-B27F-C406D1D93EF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69986" name="Footer Placeholder 4">
            <a:extLst>
              <a:ext uri="{FF2B5EF4-FFF2-40B4-BE49-F238E27FC236}">
                <a16:creationId xmlns:a16="http://schemas.microsoft.com/office/drawing/2014/main" id="{9D85BD42-030B-FD45-BCBB-2A375AAD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69987" name="Slide Number Placeholder 5">
            <a:extLst>
              <a:ext uri="{FF2B5EF4-FFF2-40B4-BE49-F238E27FC236}">
                <a16:creationId xmlns:a16="http://schemas.microsoft.com/office/drawing/2014/main" id="{87B153E4-5B6C-B44C-901A-9C4C072D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3F2EAA-AE25-994C-B149-D0E3A89117A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128</a:t>
            </a:fld>
            <a:endParaRPr lang="en-US" altLang="en-US" sz="1200"/>
          </a:p>
        </p:txBody>
      </p:sp>
      <p:sp>
        <p:nvSpPr>
          <p:cNvPr id="169988" name="Rectangle 1026">
            <a:extLst>
              <a:ext uri="{FF2B5EF4-FFF2-40B4-BE49-F238E27FC236}">
                <a16:creationId xmlns:a16="http://schemas.microsoft.com/office/drawing/2014/main" id="{00BD8724-7F3A-3048-BCF4-8184CB569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0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SVM—General Philosophy</a:t>
            </a:r>
          </a:p>
        </p:txBody>
      </p:sp>
      <p:grpSp>
        <p:nvGrpSpPr>
          <p:cNvPr id="169989" name="Group 1027">
            <a:extLst>
              <a:ext uri="{FF2B5EF4-FFF2-40B4-BE49-F238E27FC236}">
                <a16:creationId xmlns:a16="http://schemas.microsoft.com/office/drawing/2014/main" id="{3D6AE41E-3815-2C44-AC94-5874D249EEF2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2057400"/>
            <a:ext cx="4114800" cy="2667000"/>
            <a:chOff x="337" y="1296"/>
            <a:chExt cx="2592" cy="1680"/>
          </a:xfrm>
        </p:grpSpPr>
        <p:sp>
          <p:nvSpPr>
            <p:cNvPr id="170037" name="Oval 1028">
              <a:extLst>
                <a:ext uri="{FF2B5EF4-FFF2-40B4-BE49-F238E27FC236}">
                  <a16:creationId xmlns:a16="http://schemas.microsoft.com/office/drawing/2014/main" id="{E4C95AD9-A035-2847-A3A7-A94A5CCF3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38" name="Oval 1029">
              <a:extLst>
                <a:ext uri="{FF2B5EF4-FFF2-40B4-BE49-F238E27FC236}">
                  <a16:creationId xmlns:a16="http://schemas.microsoft.com/office/drawing/2014/main" id="{66FDB4E9-DFD5-8B4F-A84A-FC4CDEF70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39" name="Oval 1030">
              <a:extLst>
                <a:ext uri="{FF2B5EF4-FFF2-40B4-BE49-F238E27FC236}">
                  <a16:creationId xmlns:a16="http://schemas.microsoft.com/office/drawing/2014/main" id="{313CA9E2-844B-A143-A191-C89265FEC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0" name="Oval 1031">
              <a:extLst>
                <a:ext uri="{FF2B5EF4-FFF2-40B4-BE49-F238E27FC236}">
                  <a16:creationId xmlns:a16="http://schemas.microsoft.com/office/drawing/2014/main" id="{7382DD1D-E654-3749-AF9B-47AE0663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1" name="Oval 1032">
              <a:extLst>
                <a:ext uri="{FF2B5EF4-FFF2-40B4-BE49-F238E27FC236}">
                  <a16:creationId xmlns:a16="http://schemas.microsoft.com/office/drawing/2014/main" id="{5654592C-F608-8247-A242-3384FA62E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2" name="Oval 1033">
              <a:extLst>
                <a:ext uri="{FF2B5EF4-FFF2-40B4-BE49-F238E27FC236}">
                  <a16:creationId xmlns:a16="http://schemas.microsoft.com/office/drawing/2014/main" id="{3C2DC171-8364-6441-923D-F18ACAA98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2048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3" name="Oval 1034">
              <a:extLst>
                <a:ext uri="{FF2B5EF4-FFF2-40B4-BE49-F238E27FC236}">
                  <a16:creationId xmlns:a16="http://schemas.microsoft.com/office/drawing/2014/main" id="{822C3A46-CDF9-0C4C-823F-2D3E2FF23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269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4" name="Oval 1035">
              <a:extLst>
                <a:ext uri="{FF2B5EF4-FFF2-40B4-BE49-F238E27FC236}">
                  <a16:creationId xmlns:a16="http://schemas.microsoft.com/office/drawing/2014/main" id="{D479E530-0749-0940-A39D-1F3B16C8F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5" name="Oval 1036">
              <a:extLst>
                <a:ext uri="{FF2B5EF4-FFF2-40B4-BE49-F238E27FC236}">
                  <a16:creationId xmlns:a16="http://schemas.microsoft.com/office/drawing/2014/main" id="{77F1F2E3-3FDC-D240-8A1E-92660766C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6" name="Oval 1037">
              <a:extLst>
                <a:ext uri="{FF2B5EF4-FFF2-40B4-BE49-F238E27FC236}">
                  <a16:creationId xmlns:a16="http://schemas.microsoft.com/office/drawing/2014/main" id="{623FCB85-2726-2F4F-BB3E-A64A48B59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7" name="Oval 1038">
              <a:extLst>
                <a:ext uri="{FF2B5EF4-FFF2-40B4-BE49-F238E27FC236}">
                  <a16:creationId xmlns:a16="http://schemas.microsoft.com/office/drawing/2014/main" id="{1C853B96-872E-9143-A360-ED9C59C1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8" name="Oval 1039">
              <a:extLst>
                <a:ext uri="{FF2B5EF4-FFF2-40B4-BE49-F238E27FC236}">
                  <a16:creationId xmlns:a16="http://schemas.microsoft.com/office/drawing/2014/main" id="{D8E0BE2E-F7BF-394D-8A04-8B545BC71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2578"/>
              <a:ext cx="52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49" name="Oval 1040">
              <a:extLst>
                <a:ext uri="{FF2B5EF4-FFF2-40B4-BE49-F238E27FC236}">
                  <a16:creationId xmlns:a16="http://schemas.microsoft.com/office/drawing/2014/main" id="{186AED4C-E0F8-934F-A57D-1B9EA9BC8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70050" name="Group 1041">
              <a:extLst>
                <a:ext uri="{FF2B5EF4-FFF2-40B4-BE49-F238E27FC236}">
                  <a16:creationId xmlns:a16="http://schemas.microsoft.com/office/drawing/2014/main" id="{87C87E0B-2161-044C-BC52-35CDA7889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473"/>
              <a:ext cx="741" cy="1061"/>
              <a:chOff x="1712" y="1473"/>
              <a:chExt cx="741" cy="1061"/>
            </a:xfrm>
          </p:grpSpPr>
          <p:sp>
            <p:nvSpPr>
              <p:cNvPr id="170055" name="Rectangle 1042">
                <a:extLst>
                  <a:ext uri="{FF2B5EF4-FFF2-40B4-BE49-F238E27FC236}">
                    <a16:creationId xmlns:a16="http://schemas.microsoft.com/office/drawing/2014/main" id="{B49B6D4D-4189-4B4F-85C5-02A3620CA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1959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56" name="Rectangle 1043">
                <a:extLst>
                  <a:ext uri="{FF2B5EF4-FFF2-40B4-BE49-F238E27FC236}">
                    <a16:creationId xmlns:a16="http://schemas.microsoft.com/office/drawing/2014/main" id="{C5C01B82-5481-EE48-908A-07710BC8F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" y="160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57" name="Rectangle 1044">
                <a:extLst>
                  <a:ext uri="{FF2B5EF4-FFF2-40B4-BE49-F238E27FC236}">
                    <a16:creationId xmlns:a16="http://schemas.microsoft.com/office/drawing/2014/main" id="{1E07E4C6-237B-904B-8F27-C87DB4CA8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58" name="Rectangle 1045">
                <a:extLst>
                  <a:ext uri="{FF2B5EF4-FFF2-40B4-BE49-F238E27FC236}">
                    <a16:creationId xmlns:a16="http://schemas.microsoft.com/office/drawing/2014/main" id="{E4F85C53-3E38-A546-852A-2B7699F0F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2224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59" name="Rectangle 1046">
                <a:extLst>
                  <a:ext uri="{FF2B5EF4-FFF2-40B4-BE49-F238E27FC236}">
                    <a16:creationId xmlns:a16="http://schemas.microsoft.com/office/drawing/2014/main" id="{325A4BEF-7AA1-934F-8020-B2F0D3E53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0" name="Rectangle 1047">
                <a:extLst>
                  <a:ext uri="{FF2B5EF4-FFF2-40B4-BE49-F238E27FC236}">
                    <a16:creationId xmlns:a16="http://schemas.microsoft.com/office/drawing/2014/main" id="{32313E8A-AF0F-794C-B29F-066EE9DF7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3" y="1915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1" name="Rectangle 1048">
                <a:extLst>
                  <a:ext uri="{FF2B5EF4-FFF2-40B4-BE49-F238E27FC236}">
                    <a16:creationId xmlns:a16="http://schemas.microsoft.com/office/drawing/2014/main" id="{3A60B7D6-26DF-F14E-819E-6D59BB38E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2" name="Rectangle 1049">
                <a:extLst>
                  <a:ext uri="{FF2B5EF4-FFF2-40B4-BE49-F238E27FC236}">
                    <a16:creationId xmlns:a16="http://schemas.microsoft.com/office/drawing/2014/main" id="{A92D374A-DFB6-B140-AFC4-3AC9D04D8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5" y="156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3" name="Rectangle 1050">
                <a:extLst>
                  <a:ext uri="{FF2B5EF4-FFF2-40B4-BE49-F238E27FC236}">
                    <a16:creationId xmlns:a16="http://schemas.microsoft.com/office/drawing/2014/main" id="{8E0E2919-2370-3141-BA01-765FF0208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" y="2048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4" name="Rectangle 1051">
                <a:extLst>
                  <a:ext uri="{FF2B5EF4-FFF2-40B4-BE49-F238E27FC236}">
                    <a16:creationId xmlns:a16="http://schemas.microsoft.com/office/drawing/2014/main" id="{FE869D55-AC54-D647-A7EB-DBD151FB8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1827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5" name="Rectangle 1052">
                <a:extLst>
                  <a:ext uri="{FF2B5EF4-FFF2-40B4-BE49-F238E27FC236}">
                    <a16:creationId xmlns:a16="http://schemas.microsoft.com/office/drawing/2014/main" id="{4EBB88DD-B21C-CE42-B11D-CEF22BDCC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5" y="240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6" name="Rectangle 1053">
                <a:extLst>
                  <a:ext uri="{FF2B5EF4-FFF2-40B4-BE49-F238E27FC236}">
                    <a16:creationId xmlns:a16="http://schemas.microsoft.com/office/drawing/2014/main" id="{13093768-7B0A-4245-B60A-98502BA5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52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7" name="Rectangle 1054">
                <a:extLst>
                  <a:ext uri="{FF2B5EF4-FFF2-40B4-BE49-F238E27FC236}">
                    <a16:creationId xmlns:a16="http://schemas.microsoft.com/office/drawing/2014/main" id="{E306472E-60AF-0542-94AD-EF09BF973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269"/>
                <a:ext cx="52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068" name="Rectangle 1055">
                <a:extLst>
                  <a:ext uri="{FF2B5EF4-FFF2-40B4-BE49-F238E27FC236}">
                    <a16:creationId xmlns:a16="http://schemas.microsoft.com/office/drawing/2014/main" id="{EA3066E4-29E0-2047-B20B-599A262F7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0051" name="Rectangle 1056">
              <a:extLst>
                <a:ext uri="{FF2B5EF4-FFF2-40B4-BE49-F238E27FC236}">
                  <a16:creationId xmlns:a16="http://schemas.microsoft.com/office/drawing/2014/main" id="{2B73F088-412D-C142-BD2A-4756C1353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1296"/>
              <a:ext cx="2592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52" name="Line 1057">
              <a:extLst>
                <a:ext uri="{FF2B5EF4-FFF2-40B4-BE49-F238E27FC236}">
                  <a16:creationId xmlns:a16="http://schemas.microsoft.com/office/drawing/2014/main" id="{E27FD8C9-9227-A142-94B4-90C4CA3D6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6" y="1384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53" name="Line 1058">
              <a:extLst>
                <a:ext uri="{FF2B5EF4-FFF2-40B4-BE49-F238E27FC236}">
                  <a16:creationId xmlns:a16="http://schemas.microsoft.com/office/drawing/2014/main" id="{9A20D39E-FEE0-C54F-B47F-A09CEFF7B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54" name="Line 1059">
              <a:extLst>
                <a:ext uri="{FF2B5EF4-FFF2-40B4-BE49-F238E27FC236}">
                  <a16:creationId xmlns:a16="http://schemas.microsoft.com/office/drawing/2014/main" id="{4AF8E4CF-30AD-354D-B3B1-796A36FAC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990" name="Group 1060">
            <a:extLst>
              <a:ext uri="{FF2B5EF4-FFF2-40B4-BE49-F238E27FC236}">
                <a16:creationId xmlns:a16="http://schemas.microsoft.com/office/drawing/2014/main" id="{FD445590-85C1-B14E-8D0A-B56AD96551DC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057400"/>
            <a:ext cx="4113213" cy="2667000"/>
            <a:chOff x="2929" y="1296"/>
            <a:chExt cx="2591" cy="1680"/>
          </a:xfrm>
        </p:grpSpPr>
        <p:sp>
          <p:nvSpPr>
            <p:cNvPr id="170006" name="Oval 1061">
              <a:extLst>
                <a:ext uri="{FF2B5EF4-FFF2-40B4-BE49-F238E27FC236}">
                  <a16:creationId xmlns:a16="http://schemas.microsoft.com/office/drawing/2014/main" id="{AE36FB7A-AFB6-4240-AD4A-DBE16F3AB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07" name="Oval 1062">
              <a:extLst>
                <a:ext uri="{FF2B5EF4-FFF2-40B4-BE49-F238E27FC236}">
                  <a16:creationId xmlns:a16="http://schemas.microsoft.com/office/drawing/2014/main" id="{36118D3B-EEE4-1B45-B3B2-B67F9E44F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08" name="Oval 1063">
              <a:extLst>
                <a:ext uri="{FF2B5EF4-FFF2-40B4-BE49-F238E27FC236}">
                  <a16:creationId xmlns:a16="http://schemas.microsoft.com/office/drawing/2014/main" id="{76ED4BFB-EB8B-3F4E-922F-7FE77F34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09" name="Oval 1064">
              <a:extLst>
                <a:ext uri="{FF2B5EF4-FFF2-40B4-BE49-F238E27FC236}">
                  <a16:creationId xmlns:a16="http://schemas.microsoft.com/office/drawing/2014/main" id="{FB32C070-2187-2243-816A-8BE98DDAE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0" name="Oval 1065">
              <a:extLst>
                <a:ext uri="{FF2B5EF4-FFF2-40B4-BE49-F238E27FC236}">
                  <a16:creationId xmlns:a16="http://schemas.microsoft.com/office/drawing/2014/main" id="{837FF3D6-0A95-0B48-9EE7-15D9CCBD4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1" name="Oval 1066">
              <a:extLst>
                <a:ext uri="{FF2B5EF4-FFF2-40B4-BE49-F238E27FC236}">
                  <a16:creationId xmlns:a16="http://schemas.microsoft.com/office/drawing/2014/main" id="{590B7A0A-C51B-F34D-BA87-7E8B21375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048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2" name="Oval 1067">
              <a:extLst>
                <a:ext uri="{FF2B5EF4-FFF2-40B4-BE49-F238E27FC236}">
                  <a16:creationId xmlns:a16="http://schemas.microsoft.com/office/drawing/2014/main" id="{0AFC558C-6FDD-DD41-B479-3553B3CB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269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3" name="Oval 1068">
              <a:extLst>
                <a:ext uri="{FF2B5EF4-FFF2-40B4-BE49-F238E27FC236}">
                  <a16:creationId xmlns:a16="http://schemas.microsoft.com/office/drawing/2014/main" id="{7B379BE2-BD14-C44A-BBA8-7ED132294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4" name="Oval 1069">
              <a:extLst>
                <a:ext uri="{FF2B5EF4-FFF2-40B4-BE49-F238E27FC236}">
                  <a16:creationId xmlns:a16="http://schemas.microsoft.com/office/drawing/2014/main" id="{354C51AC-C807-3A40-AC9B-1992A9F00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5" name="Oval 1070">
              <a:extLst>
                <a:ext uri="{FF2B5EF4-FFF2-40B4-BE49-F238E27FC236}">
                  <a16:creationId xmlns:a16="http://schemas.microsoft.com/office/drawing/2014/main" id="{1AF0A2EC-A70D-334A-BC38-7D7D1FA0F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6" name="Oval 1071">
              <a:extLst>
                <a:ext uri="{FF2B5EF4-FFF2-40B4-BE49-F238E27FC236}">
                  <a16:creationId xmlns:a16="http://schemas.microsoft.com/office/drawing/2014/main" id="{EA8C81DB-445A-A44F-8B94-55B20A775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7" name="Oval 1072">
              <a:extLst>
                <a:ext uri="{FF2B5EF4-FFF2-40B4-BE49-F238E27FC236}">
                  <a16:creationId xmlns:a16="http://schemas.microsoft.com/office/drawing/2014/main" id="{1BABE23D-8B76-1040-9C91-4DC6554F4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57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8" name="Oval 1073">
              <a:extLst>
                <a:ext uri="{FF2B5EF4-FFF2-40B4-BE49-F238E27FC236}">
                  <a16:creationId xmlns:a16="http://schemas.microsoft.com/office/drawing/2014/main" id="{58DEE237-98A7-F54F-8644-4057215D9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19" name="Rectangle 1074">
              <a:extLst>
                <a:ext uri="{FF2B5EF4-FFF2-40B4-BE49-F238E27FC236}">
                  <a16:creationId xmlns:a16="http://schemas.microsoft.com/office/drawing/2014/main" id="{6AB5A617-D3D3-F240-A4AA-B1706732E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0" name="Rectangle 1075">
              <a:extLst>
                <a:ext uri="{FF2B5EF4-FFF2-40B4-BE49-F238E27FC236}">
                  <a16:creationId xmlns:a16="http://schemas.microsoft.com/office/drawing/2014/main" id="{8DACA444-FF78-8A40-B9B2-8CD7A395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160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1" name="Rectangle 1076">
              <a:extLst>
                <a:ext uri="{FF2B5EF4-FFF2-40B4-BE49-F238E27FC236}">
                  <a16:creationId xmlns:a16="http://schemas.microsoft.com/office/drawing/2014/main" id="{47F676D0-3A76-1D40-9B7A-C7667EBAC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473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2" name="Rectangle 1077">
              <a:extLst>
                <a:ext uri="{FF2B5EF4-FFF2-40B4-BE49-F238E27FC236}">
                  <a16:creationId xmlns:a16="http://schemas.microsoft.com/office/drawing/2014/main" id="{D160BA42-74D4-EB4C-AE60-7AADAFBF7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2224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3" name="Rectangle 1078">
              <a:extLst>
                <a:ext uri="{FF2B5EF4-FFF2-40B4-BE49-F238E27FC236}">
                  <a16:creationId xmlns:a16="http://schemas.microsoft.com/office/drawing/2014/main" id="{ADD01985-FD97-764B-97A1-3998B477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1694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4" name="Rectangle 1079">
              <a:extLst>
                <a:ext uri="{FF2B5EF4-FFF2-40B4-BE49-F238E27FC236}">
                  <a16:creationId xmlns:a16="http://schemas.microsoft.com/office/drawing/2014/main" id="{FFF7713D-0559-1C40-8C88-7F800F83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1915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5" name="Rectangle 1080">
              <a:extLst>
                <a:ext uri="{FF2B5EF4-FFF2-40B4-BE49-F238E27FC236}">
                  <a16:creationId xmlns:a16="http://schemas.microsoft.com/office/drawing/2014/main" id="{B00A1C7C-D5E6-914A-AA79-36677F14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1473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6" name="Rectangle 1081">
              <a:extLst>
                <a:ext uri="{FF2B5EF4-FFF2-40B4-BE49-F238E27FC236}">
                  <a16:creationId xmlns:a16="http://schemas.microsoft.com/office/drawing/2014/main" id="{03AD920C-9FFF-2141-A45B-B483F4C4D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56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7" name="Rectangle 1082">
              <a:extLst>
                <a:ext uri="{FF2B5EF4-FFF2-40B4-BE49-F238E27FC236}">
                  <a16:creationId xmlns:a16="http://schemas.microsoft.com/office/drawing/2014/main" id="{60F08EDA-F289-DE4C-90B3-6CF831C65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2048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8" name="Rectangle 1083">
              <a:extLst>
                <a:ext uri="{FF2B5EF4-FFF2-40B4-BE49-F238E27FC236}">
                  <a16:creationId xmlns:a16="http://schemas.microsoft.com/office/drawing/2014/main" id="{199A3ACD-E5BB-3240-9101-9EF39D00D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1827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29" name="Rectangle 1084">
              <a:extLst>
                <a:ext uri="{FF2B5EF4-FFF2-40B4-BE49-F238E27FC236}">
                  <a16:creationId xmlns:a16="http://schemas.microsoft.com/office/drawing/2014/main" id="{7FA5087A-0BD7-1448-935C-B540DB361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240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30" name="Rectangle 1085">
              <a:extLst>
                <a:ext uri="{FF2B5EF4-FFF2-40B4-BE49-F238E27FC236}">
                  <a16:creationId xmlns:a16="http://schemas.microsoft.com/office/drawing/2014/main" id="{7CADD74B-9C3F-C44B-9EA5-0ABF5D6F8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31" name="Rectangle 1086">
              <a:extLst>
                <a:ext uri="{FF2B5EF4-FFF2-40B4-BE49-F238E27FC236}">
                  <a16:creationId xmlns:a16="http://schemas.microsoft.com/office/drawing/2014/main" id="{0BC36A93-AE8B-5947-AB71-C37E4E675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269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32" name="Rectangle 1087">
              <a:extLst>
                <a:ext uri="{FF2B5EF4-FFF2-40B4-BE49-F238E27FC236}">
                  <a16:creationId xmlns:a16="http://schemas.microsoft.com/office/drawing/2014/main" id="{EB5FDED3-28FF-2443-A1DE-5AC8F7A3A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" y="244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33" name="Rectangle 1088">
              <a:extLst>
                <a:ext uri="{FF2B5EF4-FFF2-40B4-BE49-F238E27FC236}">
                  <a16:creationId xmlns:a16="http://schemas.microsoft.com/office/drawing/2014/main" id="{33ACA235-D436-8A41-84C7-8F4D329A1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1296"/>
              <a:ext cx="2591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0034" name="Line 1089">
              <a:extLst>
                <a:ext uri="{FF2B5EF4-FFF2-40B4-BE49-F238E27FC236}">
                  <a16:creationId xmlns:a16="http://schemas.microsoft.com/office/drawing/2014/main" id="{53726862-23B6-4E42-80A3-A2CFEE9AA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5" name="Line 1090">
              <a:extLst>
                <a:ext uri="{FF2B5EF4-FFF2-40B4-BE49-F238E27FC236}">
                  <a16:creationId xmlns:a16="http://schemas.microsoft.com/office/drawing/2014/main" id="{D77C4011-ACC2-E04D-8876-2E0E9DA4A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344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6" name="Line 1091">
              <a:extLst>
                <a:ext uri="{FF2B5EF4-FFF2-40B4-BE49-F238E27FC236}">
                  <a16:creationId xmlns:a16="http://schemas.microsoft.com/office/drawing/2014/main" id="{554C137D-9E1D-2743-8525-D6C37EC9A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3220" name="Group 1092">
            <a:extLst>
              <a:ext uri="{FF2B5EF4-FFF2-40B4-BE49-F238E27FC236}">
                <a16:creationId xmlns:a16="http://schemas.microsoft.com/office/drawing/2014/main" id="{84227841-3BF8-9044-A8C0-BFF6F7C5DECF}"/>
              </a:ext>
            </a:extLst>
          </p:cNvPr>
          <p:cNvGrpSpPr>
            <a:grpSpLocks/>
          </p:cNvGrpSpPr>
          <p:nvPr/>
        </p:nvGrpSpPr>
        <p:grpSpPr bwMode="auto">
          <a:xfrm>
            <a:off x="3489325" y="2667000"/>
            <a:ext cx="3749675" cy="3386138"/>
            <a:chOff x="2198" y="1680"/>
            <a:chExt cx="2362" cy="2133"/>
          </a:xfrm>
        </p:grpSpPr>
        <p:sp>
          <p:nvSpPr>
            <p:cNvPr id="170000" name="Text Box 1093">
              <a:extLst>
                <a:ext uri="{FF2B5EF4-FFF2-40B4-BE49-F238E27FC236}">
                  <a16:creationId xmlns:a16="http://schemas.microsoft.com/office/drawing/2014/main" id="{EA3E56A6-16C5-3649-A029-964652E08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3525"/>
              <a:ext cx="14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</a:rPr>
                <a:t>Support Vectors</a:t>
              </a:r>
            </a:p>
          </p:txBody>
        </p:sp>
        <p:sp>
          <p:nvSpPr>
            <p:cNvPr id="170001" name="Line 1094">
              <a:extLst>
                <a:ext uri="{FF2B5EF4-FFF2-40B4-BE49-F238E27FC236}">
                  <a16:creationId xmlns:a16="http://schemas.microsoft.com/office/drawing/2014/main" id="{5898C55B-B8CC-E947-9F13-8DD5B14F9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1680"/>
              <a:ext cx="1392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02" name="Line 1095">
              <a:extLst>
                <a:ext uri="{FF2B5EF4-FFF2-40B4-BE49-F238E27FC236}">
                  <a16:creationId xmlns:a16="http://schemas.microsoft.com/office/drawing/2014/main" id="{201535BA-B36C-8F48-9D25-92B340333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2016"/>
              <a:ext cx="1536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03" name="Line 1096">
              <a:extLst>
                <a:ext uri="{FF2B5EF4-FFF2-40B4-BE49-F238E27FC236}">
                  <a16:creationId xmlns:a16="http://schemas.microsoft.com/office/drawing/2014/main" id="{C91FD41F-79B1-A442-8B97-552F6613B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2304"/>
              <a:ext cx="158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04" name="Line 1097">
              <a:extLst>
                <a:ext uri="{FF2B5EF4-FFF2-40B4-BE49-F238E27FC236}">
                  <a16:creationId xmlns:a16="http://schemas.microsoft.com/office/drawing/2014/main" id="{2651C74D-3103-074C-99F2-2D8211197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2640"/>
              <a:ext cx="96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05" name="Line 1098">
              <a:extLst>
                <a:ext uri="{FF2B5EF4-FFF2-40B4-BE49-F238E27FC236}">
                  <a16:creationId xmlns:a16="http://schemas.microsoft.com/office/drawing/2014/main" id="{90EDA235-A53A-804D-BC3F-D96B42F64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824"/>
              <a:ext cx="62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13227" name="Group 1099">
            <a:extLst>
              <a:ext uri="{FF2B5EF4-FFF2-40B4-BE49-F238E27FC236}">
                <a16:creationId xmlns:a16="http://schemas.microsoft.com/office/drawing/2014/main" id="{6079AA14-9FD1-024C-961D-99ABCFE84D1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352800"/>
            <a:ext cx="1917700" cy="2133600"/>
            <a:chOff x="682" y="2112"/>
            <a:chExt cx="1208" cy="1344"/>
          </a:xfrm>
        </p:grpSpPr>
        <p:sp>
          <p:nvSpPr>
            <p:cNvPr id="169997" name="Text Box 1100">
              <a:extLst>
                <a:ext uri="{FF2B5EF4-FFF2-40B4-BE49-F238E27FC236}">
                  <a16:creationId xmlns:a16="http://schemas.microsoft.com/office/drawing/2014/main" id="{5CB39415-5942-8140-ABB3-0AC88158D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" y="3168"/>
              <a:ext cx="1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Small Margin</a:t>
              </a:r>
            </a:p>
          </p:txBody>
        </p:sp>
        <p:sp>
          <p:nvSpPr>
            <p:cNvPr id="169998" name="Line 1101">
              <a:extLst>
                <a:ext uri="{FF2B5EF4-FFF2-40B4-BE49-F238E27FC236}">
                  <a16:creationId xmlns:a16="http://schemas.microsoft.com/office/drawing/2014/main" id="{57044723-EA52-0648-9D33-7FB38DD1E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112"/>
              <a:ext cx="288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9999" name="Line 1102">
              <a:extLst>
                <a:ext uri="{FF2B5EF4-FFF2-40B4-BE49-F238E27FC236}">
                  <a16:creationId xmlns:a16="http://schemas.microsoft.com/office/drawing/2014/main" id="{93F5C83B-DD2D-F84B-AC1E-C6F481E64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2160"/>
              <a:ext cx="24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13231" name="Group 1103">
            <a:extLst>
              <a:ext uri="{FF2B5EF4-FFF2-40B4-BE49-F238E27FC236}">
                <a16:creationId xmlns:a16="http://schemas.microsoft.com/office/drawing/2014/main" id="{424C7B9C-8AB6-3C40-AC14-16A554BBF89D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2667000"/>
            <a:ext cx="1943100" cy="2819400"/>
            <a:chOff x="3370" y="1680"/>
            <a:chExt cx="1224" cy="1776"/>
          </a:xfrm>
        </p:grpSpPr>
        <p:sp>
          <p:nvSpPr>
            <p:cNvPr id="169994" name="Text Box 1104">
              <a:extLst>
                <a:ext uri="{FF2B5EF4-FFF2-40B4-BE49-F238E27FC236}">
                  <a16:creationId xmlns:a16="http://schemas.microsoft.com/office/drawing/2014/main" id="{91086B41-1C9F-1D41-B261-74C50F49E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" y="3168"/>
              <a:ext cx="1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Large Margin</a:t>
              </a:r>
            </a:p>
          </p:txBody>
        </p:sp>
        <p:sp>
          <p:nvSpPr>
            <p:cNvPr id="169995" name="Line 1105">
              <a:extLst>
                <a:ext uri="{FF2B5EF4-FFF2-40B4-BE49-F238E27FC236}">
                  <a16:creationId xmlns:a16="http://schemas.microsoft.com/office/drawing/2014/main" id="{5B71F226-EDA7-5B4F-B82B-39B72248C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1680"/>
              <a:ext cx="528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9996" name="Line 1106">
              <a:extLst>
                <a:ext uri="{FF2B5EF4-FFF2-40B4-BE49-F238E27FC236}">
                  <a16:creationId xmlns:a16="http://schemas.microsoft.com/office/drawing/2014/main" id="{DD747627-72DC-FF46-A831-C0ED48B78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1728"/>
              <a:ext cx="96" cy="14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Date Placeholder 3">
            <a:extLst>
              <a:ext uri="{FF2B5EF4-FFF2-40B4-BE49-F238E27FC236}">
                <a16:creationId xmlns:a16="http://schemas.microsoft.com/office/drawing/2014/main" id="{FF9EB416-4A6F-834E-98D1-E0E0E15539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4A279F-0B5C-FB47-8C76-FED7788A083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72034" name="Footer Placeholder 4">
            <a:extLst>
              <a:ext uri="{FF2B5EF4-FFF2-40B4-BE49-F238E27FC236}">
                <a16:creationId xmlns:a16="http://schemas.microsoft.com/office/drawing/2014/main" id="{41EF8FCD-CAE3-3E4B-AA3A-A6B0086E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72035" name="Slide Number Placeholder 5">
            <a:extLst>
              <a:ext uri="{FF2B5EF4-FFF2-40B4-BE49-F238E27FC236}">
                <a16:creationId xmlns:a16="http://schemas.microsoft.com/office/drawing/2014/main" id="{50316040-FFF5-864C-B3BD-F444EA24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AF9783-FF1D-B74C-9386-C43FDCC82C5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129</a:t>
            </a:fld>
            <a:endParaRPr lang="en-US" altLang="en-US" sz="1200"/>
          </a:p>
        </p:txBody>
      </p:sp>
      <p:sp>
        <p:nvSpPr>
          <p:cNvPr id="172036" name="Rectangle 2">
            <a:extLst>
              <a:ext uri="{FF2B5EF4-FFF2-40B4-BE49-F238E27FC236}">
                <a16:creationId xmlns:a16="http://schemas.microsoft.com/office/drawing/2014/main" id="{0953D818-8518-1548-808D-758BBBD21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SVM—Linearly Separable</a:t>
            </a: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4277B7D8-D5FD-3C40-B92C-EEA295B72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/>
              <a:t>A separating hyperplane can be written as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 b="1"/>
              <a:t>W</a:t>
            </a:r>
            <a:r>
              <a:rPr lang="en-US" altLang="en-US" sz="2000"/>
              <a:t> ● </a:t>
            </a:r>
            <a:r>
              <a:rPr lang="en-US" altLang="en-US" sz="2000" b="1"/>
              <a:t>X</a:t>
            </a:r>
            <a:r>
              <a:rPr lang="en-US" altLang="en-US" sz="2000"/>
              <a:t> + b = 0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/>
              <a:t>where </a:t>
            </a:r>
            <a:r>
              <a:rPr lang="en-US" altLang="en-US" sz="2000" b="1"/>
              <a:t>W</a:t>
            </a:r>
            <a:r>
              <a:rPr lang="en-US" altLang="en-US" sz="2000"/>
              <a:t>={w</a:t>
            </a:r>
            <a:r>
              <a:rPr lang="en-US" altLang="en-US" sz="2000" baseline="-25000"/>
              <a:t>1</a:t>
            </a:r>
            <a:r>
              <a:rPr lang="en-US" altLang="en-US" sz="2000"/>
              <a:t>, w</a:t>
            </a:r>
            <a:r>
              <a:rPr lang="en-US" altLang="en-US" sz="2000" baseline="-25000"/>
              <a:t>2</a:t>
            </a:r>
            <a:r>
              <a:rPr lang="en-US" altLang="en-US" sz="2000"/>
              <a:t>, …, w</a:t>
            </a:r>
            <a:r>
              <a:rPr lang="en-US" altLang="en-US" sz="2000" baseline="-25000"/>
              <a:t>n</a:t>
            </a:r>
            <a:r>
              <a:rPr lang="en-US" altLang="en-US" sz="2000"/>
              <a:t>} is a weight vector and b a scalar (bias)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For 2-D it can be written as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/>
              <a:t>w</a:t>
            </a:r>
            <a:r>
              <a:rPr lang="en-US" altLang="en-US" sz="2000" baseline="-25000"/>
              <a:t>0</a:t>
            </a:r>
            <a:r>
              <a:rPr lang="en-US" altLang="en-US" sz="2000"/>
              <a:t> + w</a:t>
            </a:r>
            <a:r>
              <a:rPr lang="en-US" altLang="en-US" sz="2000" baseline="-25000"/>
              <a:t>1</a:t>
            </a:r>
            <a:r>
              <a:rPr lang="en-US" altLang="en-US" sz="2000"/>
              <a:t> x</a:t>
            </a:r>
            <a:r>
              <a:rPr lang="en-US" altLang="en-US" sz="2000" baseline="-25000"/>
              <a:t>1</a:t>
            </a:r>
            <a:r>
              <a:rPr lang="en-US" altLang="en-US" sz="2000"/>
              <a:t> + w</a:t>
            </a:r>
            <a:r>
              <a:rPr lang="en-US" altLang="en-US" sz="2000" baseline="-25000"/>
              <a:t>2</a:t>
            </a:r>
            <a:r>
              <a:rPr lang="en-US" altLang="en-US" sz="2000"/>
              <a:t> x</a:t>
            </a:r>
            <a:r>
              <a:rPr lang="en-US" altLang="en-US" sz="2000" baseline="-25000"/>
              <a:t>2</a:t>
            </a:r>
            <a:r>
              <a:rPr lang="en-US" altLang="en-US" sz="2000"/>
              <a:t> = 0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The hyperplane defining the sides of the margin: 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/>
              <a:t>H</a:t>
            </a:r>
            <a:r>
              <a:rPr lang="en-US" altLang="en-US" sz="2000" baseline="-25000"/>
              <a:t>1</a:t>
            </a:r>
            <a:r>
              <a:rPr lang="en-US" altLang="en-US" sz="2000"/>
              <a:t>: w</a:t>
            </a:r>
            <a:r>
              <a:rPr lang="en-US" altLang="en-US" sz="2000" baseline="-25000"/>
              <a:t>0</a:t>
            </a:r>
            <a:r>
              <a:rPr lang="en-US" altLang="en-US" sz="2000"/>
              <a:t> + w</a:t>
            </a:r>
            <a:r>
              <a:rPr lang="en-US" altLang="en-US" sz="2000" baseline="-25000"/>
              <a:t>1</a:t>
            </a:r>
            <a:r>
              <a:rPr lang="en-US" altLang="en-US" sz="2000"/>
              <a:t> x</a:t>
            </a:r>
            <a:r>
              <a:rPr lang="en-US" altLang="en-US" sz="2000" baseline="-25000"/>
              <a:t>1</a:t>
            </a:r>
            <a:r>
              <a:rPr lang="en-US" altLang="en-US" sz="2000"/>
              <a:t> + w</a:t>
            </a:r>
            <a:r>
              <a:rPr lang="en-US" altLang="en-US" sz="2000" baseline="-25000"/>
              <a:t>2</a:t>
            </a:r>
            <a:r>
              <a:rPr lang="en-US" altLang="en-US" sz="2000"/>
              <a:t> x</a:t>
            </a:r>
            <a:r>
              <a:rPr lang="en-US" altLang="en-US" sz="2000" baseline="-25000"/>
              <a:t>2</a:t>
            </a:r>
            <a:r>
              <a:rPr lang="en-US" altLang="en-US" sz="2000"/>
              <a:t> ≥ 1    for y</a:t>
            </a:r>
            <a:r>
              <a:rPr lang="en-US" altLang="en-US" sz="2000" baseline="-25000"/>
              <a:t>i </a:t>
            </a:r>
            <a:r>
              <a:rPr lang="en-US" altLang="en-US" sz="2000"/>
              <a:t>= +1, and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/>
              <a:t>H</a:t>
            </a:r>
            <a:r>
              <a:rPr lang="en-US" altLang="en-US" sz="2000" baseline="-25000"/>
              <a:t>2</a:t>
            </a:r>
            <a:r>
              <a:rPr lang="en-US" altLang="en-US" sz="2000"/>
              <a:t>: w</a:t>
            </a:r>
            <a:r>
              <a:rPr lang="en-US" altLang="en-US" sz="2000" baseline="-25000"/>
              <a:t>0</a:t>
            </a:r>
            <a:r>
              <a:rPr lang="en-US" altLang="en-US" sz="2000"/>
              <a:t> + w</a:t>
            </a:r>
            <a:r>
              <a:rPr lang="en-US" altLang="en-US" sz="2000" baseline="-25000"/>
              <a:t>1</a:t>
            </a:r>
            <a:r>
              <a:rPr lang="en-US" altLang="en-US" sz="2000"/>
              <a:t> x</a:t>
            </a:r>
            <a:r>
              <a:rPr lang="en-US" altLang="en-US" sz="2000" baseline="-25000"/>
              <a:t>1</a:t>
            </a:r>
            <a:r>
              <a:rPr lang="en-US" altLang="en-US" sz="2000"/>
              <a:t> + w</a:t>
            </a:r>
            <a:r>
              <a:rPr lang="en-US" altLang="en-US" sz="2000" baseline="-25000"/>
              <a:t>2</a:t>
            </a:r>
            <a:r>
              <a:rPr lang="en-US" altLang="en-US" sz="2000"/>
              <a:t> x</a:t>
            </a:r>
            <a:r>
              <a:rPr lang="en-US" altLang="en-US" sz="2000" baseline="-25000"/>
              <a:t>2</a:t>
            </a:r>
            <a:r>
              <a:rPr lang="en-US" altLang="en-US" sz="2000"/>
              <a:t> ≤ – 1 for y</a:t>
            </a:r>
            <a:r>
              <a:rPr lang="en-US" altLang="en-US" sz="2000" baseline="-25000"/>
              <a:t>i </a:t>
            </a:r>
            <a:r>
              <a:rPr lang="en-US" altLang="en-US" sz="2000"/>
              <a:t>= –1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Any training tuples that fall on hyperplanes H</a:t>
            </a:r>
            <a:r>
              <a:rPr lang="en-US" altLang="en-US" sz="2000" baseline="-25000"/>
              <a:t>1</a:t>
            </a:r>
            <a:r>
              <a:rPr lang="en-US" altLang="en-US" sz="2000"/>
              <a:t> or H</a:t>
            </a:r>
            <a:r>
              <a:rPr lang="en-US" altLang="en-US" sz="2000" baseline="-25000"/>
              <a:t>2</a:t>
            </a:r>
            <a:r>
              <a:rPr lang="en-US" altLang="en-US" sz="2000"/>
              <a:t> (i.e., the </a:t>
            </a:r>
            <a:br>
              <a:rPr lang="en-US" altLang="en-US" sz="2000"/>
            </a:br>
            <a:r>
              <a:rPr lang="en-US" altLang="en-US" sz="2000"/>
              <a:t>sides defining the margin) are </a:t>
            </a:r>
            <a:r>
              <a:rPr lang="en-US" altLang="en-US" sz="2000" b="1"/>
              <a:t>support vectors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This becomes a </a:t>
            </a:r>
            <a:r>
              <a:rPr lang="en-US" altLang="en-US" sz="2000" b="1"/>
              <a:t>constrained (convex) quadratic optimization</a:t>
            </a:r>
            <a:r>
              <a:rPr lang="en-US" altLang="en-US" sz="2000"/>
              <a:t> problem: Quadratic objective function and linear constraints </a:t>
            </a:r>
            <a:r>
              <a:rPr lang="en-US" altLang="en-US" sz="2000">
                <a:sym typeface="Wingdings" pitchFamily="2" charset="2"/>
              </a:rPr>
              <a:t></a:t>
            </a:r>
            <a:r>
              <a:rPr lang="en-US" altLang="en-US" sz="2000"/>
              <a:t> </a:t>
            </a:r>
            <a:r>
              <a:rPr lang="en-US" altLang="en-US" sz="2000" i="1"/>
              <a:t>Quadratic Programming (QP) </a:t>
            </a:r>
            <a:r>
              <a:rPr lang="en-US" altLang="en-US" sz="2000">
                <a:sym typeface="Wingdings" pitchFamily="2" charset="2"/>
              </a:rPr>
              <a:t></a:t>
            </a:r>
            <a:r>
              <a:rPr lang="en-US" altLang="en-US" sz="2000"/>
              <a:t> Lagrangian multipliers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>
            <a:extLst>
              <a:ext uri="{FF2B5EF4-FFF2-40B4-BE49-F238E27FC236}">
                <a16:creationId xmlns:a16="http://schemas.microsoft.com/office/drawing/2014/main" id="{21697504-DE77-A24A-B2D5-B679D9D417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C9D2C5-00F5-7E4E-BE8B-F75296337D9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BE9C5027-7B5D-8040-B41B-0BCB084B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A7C3BAB0-2845-D24F-AD45-5FF7CD96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4D3B0B-7D3B-244D-82B4-3BECCCFC1F2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56B5B74A-0DCE-E441-B98C-38FFD400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Decision Tree Induction: Training Dataset</a:t>
            </a:r>
          </a:p>
        </p:txBody>
      </p:sp>
      <p:graphicFrame>
        <p:nvGraphicFramePr>
          <p:cNvPr id="37893" name="Object 3">
            <a:extLst>
              <a:ext uri="{FF2B5EF4-FFF2-40B4-BE49-F238E27FC236}">
                <a16:creationId xmlns:a16="http://schemas.microsoft.com/office/drawing/2014/main" id="{9BD9EB4B-DC3F-1044-9724-43504FC679FD}"/>
              </a:ext>
            </a:extLst>
          </p:cNvPr>
          <p:cNvGraphicFramePr>
            <a:graphicFrameLocks noGrp="1"/>
          </p:cNvGraphicFramePr>
          <p:nvPr>
            <p:ph type="body" idx="1"/>
          </p:nvPr>
        </p:nvGraphicFramePr>
        <p:xfrm>
          <a:off x="1247775" y="1843088"/>
          <a:ext cx="6985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85000" imgH="4419600" progId="Excel.Sheet.8">
                  <p:embed/>
                </p:oleObj>
              </mc:Choice>
              <mc:Fallback>
                <p:oleObj name="Worksheet" r:id="rId3" imgW="6985000" imgH="4419600" progId="Excel.Sheet.8">
                  <p:embed/>
                  <p:pic>
                    <p:nvPicPr>
                      <p:cNvPr id="37893" name="Object 3">
                        <a:extLst>
                          <a:ext uri="{FF2B5EF4-FFF2-40B4-BE49-F238E27FC236}">
                            <a16:creationId xmlns:a16="http://schemas.microsoft.com/office/drawing/2014/main" id="{9BD9EB4B-DC3F-1044-9724-43504FC679F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843088"/>
                        <a:ext cx="6985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83B9EDF-3158-ED43-8C49-A1AA1DD12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12954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kern="0" dirty="0">
                <a:cs typeface="+mj-cs"/>
              </a:rPr>
              <a:t>Training Examples: 9 yes/ 5 no</a:t>
            </a:r>
          </a:p>
        </p:txBody>
      </p:sp>
    </p:spTree>
  </p:cSld>
  <p:clrMapOvr>
    <a:masterClrMapping/>
  </p:clrMapOvr>
  <p:transition>
    <p:zoom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Date Placeholder 3">
            <a:extLst>
              <a:ext uri="{FF2B5EF4-FFF2-40B4-BE49-F238E27FC236}">
                <a16:creationId xmlns:a16="http://schemas.microsoft.com/office/drawing/2014/main" id="{7F6C2786-9CE0-8849-823F-141FB8CAD2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5F8C75-9E99-F94E-B511-3AEA29A59AA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73058" name="Footer Placeholder 4">
            <a:extLst>
              <a:ext uri="{FF2B5EF4-FFF2-40B4-BE49-F238E27FC236}">
                <a16:creationId xmlns:a16="http://schemas.microsoft.com/office/drawing/2014/main" id="{35BB27D2-ED73-D547-838F-76B7C01E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73059" name="Slide Number Placeholder 5">
            <a:extLst>
              <a:ext uri="{FF2B5EF4-FFF2-40B4-BE49-F238E27FC236}">
                <a16:creationId xmlns:a16="http://schemas.microsoft.com/office/drawing/2014/main" id="{2F5F5DE6-DBAA-7F43-93F6-B8C62099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10537D-6EB1-1E42-9ED5-65F005302AB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130</a:t>
            </a:fld>
            <a:endParaRPr lang="en-US" altLang="en-US" sz="1200"/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ACA97A2E-9934-0B41-B460-6D779092F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SVM—When Data Is Linearly Separable</a:t>
            </a:r>
          </a:p>
        </p:txBody>
      </p:sp>
      <p:grpSp>
        <p:nvGrpSpPr>
          <p:cNvPr id="173061" name="Group 3">
            <a:extLst>
              <a:ext uri="{FF2B5EF4-FFF2-40B4-BE49-F238E27FC236}">
                <a16:creationId xmlns:a16="http://schemas.microsoft.com/office/drawing/2014/main" id="{11186830-62DA-434A-AE84-6830C397E23D}"/>
              </a:ext>
            </a:extLst>
          </p:cNvPr>
          <p:cNvGrpSpPr>
            <a:grpSpLocks/>
          </p:cNvGrpSpPr>
          <p:nvPr/>
        </p:nvGrpSpPr>
        <p:grpSpPr bwMode="auto">
          <a:xfrm>
            <a:off x="458788" y="1524000"/>
            <a:ext cx="4114800" cy="2667000"/>
            <a:chOff x="337" y="1296"/>
            <a:chExt cx="2592" cy="1680"/>
          </a:xfrm>
        </p:grpSpPr>
        <p:sp>
          <p:nvSpPr>
            <p:cNvPr id="173097" name="Oval 4">
              <a:extLst>
                <a:ext uri="{FF2B5EF4-FFF2-40B4-BE49-F238E27FC236}">
                  <a16:creationId xmlns:a16="http://schemas.microsoft.com/office/drawing/2014/main" id="{51FB61D2-23C0-3241-9C2A-A9CC76E12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98" name="Oval 5">
              <a:extLst>
                <a:ext uri="{FF2B5EF4-FFF2-40B4-BE49-F238E27FC236}">
                  <a16:creationId xmlns:a16="http://schemas.microsoft.com/office/drawing/2014/main" id="{EFCC762C-DEB7-C340-8C19-C6023F97E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99" name="Oval 6">
              <a:extLst>
                <a:ext uri="{FF2B5EF4-FFF2-40B4-BE49-F238E27FC236}">
                  <a16:creationId xmlns:a16="http://schemas.microsoft.com/office/drawing/2014/main" id="{8B44DE7B-CB56-4C4B-B05E-6154430D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0" name="Oval 7">
              <a:extLst>
                <a:ext uri="{FF2B5EF4-FFF2-40B4-BE49-F238E27FC236}">
                  <a16:creationId xmlns:a16="http://schemas.microsoft.com/office/drawing/2014/main" id="{E9353E9F-5D0C-264B-A531-3EAA994E4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1" name="Oval 8">
              <a:extLst>
                <a:ext uri="{FF2B5EF4-FFF2-40B4-BE49-F238E27FC236}">
                  <a16:creationId xmlns:a16="http://schemas.microsoft.com/office/drawing/2014/main" id="{A929F18D-609F-DD4E-91D1-815D72DE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2" name="Oval 9">
              <a:extLst>
                <a:ext uri="{FF2B5EF4-FFF2-40B4-BE49-F238E27FC236}">
                  <a16:creationId xmlns:a16="http://schemas.microsoft.com/office/drawing/2014/main" id="{B5B8EB6D-9D1E-5043-864D-754191B96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2048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3" name="Oval 10">
              <a:extLst>
                <a:ext uri="{FF2B5EF4-FFF2-40B4-BE49-F238E27FC236}">
                  <a16:creationId xmlns:a16="http://schemas.microsoft.com/office/drawing/2014/main" id="{2A0F5622-BE7B-C74E-8F6F-A09213217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269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4" name="Oval 11">
              <a:extLst>
                <a:ext uri="{FF2B5EF4-FFF2-40B4-BE49-F238E27FC236}">
                  <a16:creationId xmlns:a16="http://schemas.microsoft.com/office/drawing/2014/main" id="{2AC8F7A9-1FD5-9E40-A68D-79E968019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5" name="Oval 12">
              <a:extLst>
                <a:ext uri="{FF2B5EF4-FFF2-40B4-BE49-F238E27FC236}">
                  <a16:creationId xmlns:a16="http://schemas.microsoft.com/office/drawing/2014/main" id="{7A39FC9B-1F36-9040-9C9B-DDC683AC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6" name="Oval 13">
              <a:extLst>
                <a:ext uri="{FF2B5EF4-FFF2-40B4-BE49-F238E27FC236}">
                  <a16:creationId xmlns:a16="http://schemas.microsoft.com/office/drawing/2014/main" id="{9E5689C7-A8F2-194B-8952-127F1B8C6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7" name="Oval 14">
              <a:extLst>
                <a:ext uri="{FF2B5EF4-FFF2-40B4-BE49-F238E27FC236}">
                  <a16:creationId xmlns:a16="http://schemas.microsoft.com/office/drawing/2014/main" id="{FEC648E2-CD28-D14B-A4D2-9E96B7E4C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8" name="Oval 15">
              <a:extLst>
                <a:ext uri="{FF2B5EF4-FFF2-40B4-BE49-F238E27FC236}">
                  <a16:creationId xmlns:a16="http://schemas.microsoft.com/office/drawing/2014/main" id="{F81314C9-0F1B-1E48-9B5B-929779BC9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2578"/>
              <a:ext cx="52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09" name="Oval 16">
              <a:extLst>
                <a:ext uri="{FF2B5EF4-FFF2-40B4-BE49-F238E27FC236}">
                  <a16:creationId xmlns:a16="http://schemas.microsoft.com/office/drawing/2014/main" id="{DB1EFA3A-622A-744C-8F1D-E6557F320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73110" name="Group 17">
              <a:extLst>
                <a:ext uri="{FF2B5EF4-FFF2-40B4-BE49-F238E27FC236}">
                  <a16:creationId xmlns:a16="http://schemas.microsoft.com/office/drawing/2014/main" id="{B3A308C4-8CF3-2044-91B1-C20E099F77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473"/>
              <a:ext cx="741" cy="1061"/>
              <a:chOff x="1712" y="1473"/>
              <a:chExt cx="741" cy="1061"/>
            </a:xfrm>
          </p:grpSpPr>
          <p:sp>
            <p:nvSpPr>
              <p:cNvPr id="173115" name="Rectangle 18">
                <a:extLst>
                  <a:ext uri="{FF2B5EF4-FFF2-40B4-BE49-F238E27FC236}">
                    <a16:creationId xmlns:a16="http://schemas.microsoft.com/office/drawing/2014/main" id="{4343B8A9-B415-7B46-B495-197C351DE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1959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16" name="Rectangle 19">
                <a:extLst>
                  <a:ext uri="{FF2B5EF4-FFF2-40B4-BE49-F238E27FC236}">
                    <a16:creationId xmlns:a16="http://schemas.microsoft.com/office/drawing/2014/main" id="{83ADA1B1-BB26-084F-8B1E-C02092978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" y="160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17" name="Rectangle 20">
                <a:extLst>
                  <a:ext uri="{FF2B5EF4-FFF2-40B4-BE49-F238E27FC236}">
                    <a16:creationId xmlns:a16="http://schemas.microsoft.com/office/drawing/2014/main" id="{2FEB155C-37A3-0346-A986-8609DF9CE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18" name="Rectangle 21">
                <a:extLst>
                  <a:ext uri="{FF2B5EF4-FFF2-40B4-BE49-F238E27FC236}">
                    <a16:creationId xmlns:a16="http://schemas.microsoft.com/office/drawing/2014/main" id="{4511EFCE-BA61-A24E-A10C-E907A528E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2224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19" name="Rectangle 22">
                <a:extLst>
                  <a:ext uri="{FF2B5EF4-FFF2-40B4-BE49-F238E27FC236}">
                    <a16:creationId xmlns:a16="http://schemas.microsoft.com/office/drawing/2014/main" id="{7734162D-96B3-9E4B-9601-90984D737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0" name="Rectangle 23">
                <a:extLst>
                  <a:ext uri="{FF2B5EF4-FFF2-40B4-BE49-F238E27FC236}">
                    <a16:creationId xmlns:a16="http://schemas.microsoft.com/office/drawing/2014/main" id="{C87B95A6-2C58-ED42-8AB9-C7FA37FB1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3" y="1915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1" name="Rectangle 24">
                <a:extLst>
                  <a:ext uri="{FF2B5EF4-FFF2-40B4-BE49-F238E27FC236}">
                    <a16:creationId xmlns:a16="http://schemas.microsoft.com/office/drawing/2014/main" id="{696AF24E-8203-2C40-A55B-BA3374551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2" name="Rectangle 25">
                <a:extLst>
                  <a:ext uri="{FF2B5EF4-FFF2-40B4-BE49-F238E27FC236}">
                    <a16:creationId xmlns:a16="http://schemas.microsoft.com/office/drawing/2014/main" id="{815984B3-7439-4240-8F40-19C089DF3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5" y="156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3" name="Rectangle 26">
                <a:extLst>
                  <a:ext uri="{FF2B5EF4-FFF2-40B4-BE49-F238E27FC236}">
                    <a16:creationId xmlns:a16="http://schemas.microsoft.com/office/drawing/2014/main" id="{B8E877EB-CAB2-AE4C-AE16-06AF82F7D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" y="2048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4" name="Rectangle 27">
                <a:extLst>
                  <a:ext uri="{FF2B5EF4-FFF2-40B4-BE49-F238E27FC236}">
                    <a16:creationId xmlns:a16="http://schemas.microsoft.com/office/drawing/2014/main" id="{737F205B-C78B-A147-902C-6E6E037B7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1827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5" name="Rectangle 28">
                <a:extLst>
                  <a:ext uri="{FF2B5EF4-FFF2-40B4-BE49-F238E27FC236}">
                    <a16:creationId xmlns:a16="http://schemas.microsoft.com/office/drawing/2014/main" id="{7BB218AE-1824-2441-83E0-58CDB91E0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5" y="240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6" name="Rectangle 29">
                <a:extLst>
                  <a:ext uri="{FF2B5EF4-FFF2-40B4-BE49-F238E27FC236}">
                    <a16:creationId xmlns:a16="http://schemas.microsoft.com/office/drawing/2014/main" id="{89F52921-F5A4-B44A-BC1A-74CE39F2F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52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7" name="Rectangle 30">
                <a:extLst>
                  <a:ext uri="{FF2B5EF4-FFF2-40B4-BE49-F238E27FC236}">
                    <a16:creationId xmlns:a16="http://schemas.microsoft.com/office/drawing/2014/main" id="{CDAD033F-7C29-6F46-8145-A8D7E1B11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269"/>
                <a:ext cx="52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3128" name="Rectangle 31">
                <a:extLst>
                  <a:ext uri="{FF2B5EF4-FFF2-40B4-BE49-F238E27FC236}">
                    <a16:creationId xmlns:a16="http://schemas.microsoft.com/office/drawing/2014/main" id="{093CCF2E-7B54-5D41-8A32-424E7A37F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3111" name="Rectangle 32">
              <a:extLst>
                <a:ext uri="{FF2B5EF4-FFF2-40B4-BE49-F238E27FC236}">
                  <a16:creationId xmlns:a16="http://schemas.microsoft.com/office/drawing/2014/main" id="{DCA65400-E0FD-A145-8C8D-0F5004619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1296"/>
              <a:ext cx="2592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112" name="Line 33">
              <a:extLst>
                <a:ext uri="{FF2B5EF4-FFF2-40B4-BE49-F238E27FC236}">
                  <a16:creationId xmlns:a16="http://schemas.microsoft.com/office/drawing/2014/main" id="{A0DEA008-79BE-FB40-B236-87F665F66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6" y="1384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3" name="Line 34">
              <a:extLst>
                <a:ext uri="{FF2B5EF4-FFF2-40B4-BE49-F238E27FC236}">
                  <a16:creationId xmlns:a16="http://schemas.microsoft.com/office/drawing/2014/main" id="{EBEB4FCC-0E79-8544-8D96-B8B62DE21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4" name="Line 35">
              <a:extLst>
                <a:ext uri="{FF2B5EF4-FFF2-40B4-BE49-F238E27FC236}">
                  <a16:creationId xmlns:a16="http://schemas.microsoft.com/office/drawing/2014/main" id="{D33E82A8-7B45-8C49-AFE6-EFB56DE5D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062" name="Group 36">
            <a:extLst>
              <a:ext uri="{FF2B5EF4-FFF2-40B4-BE49-F238E27FC236}">
                <a16:creationId xmlns:a16="http://schemas.microsoft.com/office/drawing/2014/main" id="{128E0F71-4F94-D843-8461-3D465563FCDD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524000"/>
            <a:ext cx="4113213" cy="2667000"/>
            <a:chOff x="2929" y="1296"/>
            <a:chExt cx="2591" cy="1680"/>
          </a:xfrm>
        </p:grpSpPr>
        <p:sp>
          <p:nvSpPr>
            <p:cNvPr id="173066" name="Oval 37">
              <a:extLst>
                <a:ext uri="{FF2B5EF4-FFF2-40B4-BE49-F238E27FC236}">
                  <a16:creationId xmlns:a16="http://schemas.microsoft.com/office/drawing/2014/main" id="{BA399E2A-E1E7-3F42-9471-A56A8296E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67" name="Oval 38">
              <a:extLst>
                <a:ext uri="{FF2B5EF4-FFF2-40B4-BE49-F238E27FC236}">
                  <a16:creationId xmlns:a16="http://schemas.microsoft.com/office/drawing/2014/main" id="{D6202275-D87D-B34F-8C24-1A82B1D6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68" name="Oval 39">
              <a:extLst>
                <a:ext uri="{FF2B5EF4-FFF2-40B4-BE49-F238E27FC236}">
                  <a16:creationId xmlns:a16="http://schemas.microsoft.com/office/drawing/2014/main" id="{DB9859AA-56A1-9741-A749-D6ED9D24B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69" name="Oval 40">
              <a:extLst>
                <a:ext uri="{FF2B5EF4-FFF2-40B4-BE49-F238E27FC236}">
                  <a16:creationId xmlns:a16="http://schemas.microsoft.com/office/drawing/2014/main" id="{621B582D-FD15-F84E-990F-ECAB1032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0" name="Oval 41">
              <a:extLst>
                <a:ext uri="{FF2B5EF4-FFF2-40B4-BE49-F238E27FC236}">
                  <a16:creationId xmlns:a16="http://schemas.microsoft.com/office/drawing/2014/main" id="{3A25D5B9-33BD-0D44-9398-035EB88E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1" name="Oval 42">
              <a:extLst>
                <a:ext uri="{FF2B5EF4-FFF2-40B4-BE49-F238E27FC236}">
                  <a16:creationId xmlns:a16="http://schemas.microsoft.com/office/drawing/2014/main" id="{C5936E2D-D401-E749-82CE-21E42EB2D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048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2" name="Oval 43">
              <a:extLst>
                <a:ext uri="{FF2B5EF4-FFF2-40B4-BE49-F238E27FC236}">
                  <a16:creationId xmlns:a16="http://schemas.microsoft.com/office/drawing/2014/main" id="{12D39BCD-33C0-4D4B-AE24-5694D6873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269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3" name="Oval 44">
              <a:extLst>
                <a:ext uri="{FF2B5EF4-FFF2-40B4-BE49-F238E27FC236}">
                  <a16:creationId xmlns:a16="http://schemas.microsoft.com/office/drawing/2014/main" id="{5962BC82-91F0-C941-AF88-B3B93FC59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4" name="Oval 45">
              <a:extLst>
                <a:ext uri="{FF2B5EF4-FFF2-40B4-BE49-F238E27FC236}">
                  <a16:creationId xmlns:a16="http://schemas.microsoft.com/office/drawing/2014/main" id="{E63A6DB0-CACA-DB4F-8736-EE60C6C0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5" name="Oval 46">
              <a:extLst>
                <a:ext uri="{FF2B5EF4-FFF2-40B4-BE49-F238E27FC236}">
                  <a16:creationId xmlns:a16="http://schemas.microsoft.com/office/drawing/2014/main" id="{E619F2B2-1278-974E-936A-52CCCB66F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6" name="Oval 47">
              <a:extLst>
                <a:ext uri="{FF2B5EF4-FFF2-40B4-BE49-F238E27FC236}">
                  <a16:creationId xmlns:a16="http://schemas.microsoft.com/office/drawing/2014/main" id="{5BA7A814-9727-934C-814A-720E3EF15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7" name="Oval 48">
              <a:extLst>
                <a:ext uri="{FF2B5EF4-FFF2-40B4-BE49-F238E27FC236}">
                  <a16:creationId xmlns:a16="http://schemas.microsoft.com/office/drawing/2014/main" id="{CFBE9D50-BD4C-5346-86AE-5B4956AB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57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8" name="Oval 49">
              <a:extLst>
                <a:ext uri="{FF2B5EF4-FFF2-40B4-BE49-F238E27FC236}">
                  <a16:creationId xmlns:a16="http://schemas.microsoft.com/office/drawing/2014/main" id="{D29E67C6-2DD2-E045-BC34-9A169EA42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79" name="Rectangle 50">
              <a:extLst>
                <a:ext uri="{FF2B5EF4-FFF2-40B4-BE49-F238E27FC236}">
                  <a16:creationId xmlns:a16="http://schemas.microsoft.com/office/drawing/2014/main" id="{12197E70-69AC-3D41-92B8-5827779FC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0" name="Rectangle 51">
              <a:extLst>
                <a:ext uri="{FF2B5EF4-FFF2-40B4-BE49-F238E27FC236}">
                  <a16:creationId xmlns:a16="http://schemas.microsoft.com/office/drawing/2014/main" id="{8566E928-F12A-BB4E-992A-DA4A41E83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160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1" name="Rectangle 52">
              <a:extLst>
                <a:ext uri="{FF2B5EF4-FFF2-40B4-BE49-F238E27FC236}">
                  <a16:creationId xmlns:a16="http://schemas.microsoft.com/office/drawing/2014/main" id="{2BB9E739-231B-AA4C-A69C-1695FFB96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473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2" name="Rectangle 53">
              <a:extLst>
                <a:ext uri="{FF2B5EF4-FFF2-40B4-BE49-F238E27FC236}">
                  <a16:creationId xmlns:a16="http://schemas.microsoft.com/office/drawing/2014/main" id="{83F88C4C-9711-E145-9D46-99BFB1979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2224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3" name="Rectangle 54">
              <a:extLst>
                <a:ext uri="{FF2B5EF4-FFF2-40B4-BE49-F238E27FC236}">
                  <a16:creationId xmlns:a16="http://schemas.microsoft.com/office/drawing/2014/main" id="{EC2F2C08-66A3-3F48-8CCD-CC87639BB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1694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4" name="Rectangle 55">
              <a:extLst>
                <a:ext uri="{FF2B5EF4-FFF2-40B4-BE49-F238E27FC236}">
                  <a16:creationId xmlns:a16="http://schemas.microsoft.com/office/drawing/2014/main" id="{10357A11-7F5D-EE4F-A512-B488425A6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1915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5" name="Rectangle 56">
              <a:extLst>
                <a:ext uri="{FF2B5EF4-FFF2-40B4-BE49-F238E27FC236}">
                  <a16:creationId xmlns:a16="http://schemas.microsoft.com/office/drawing/2014/main" id="{784A2BCF-3C4B-4B47-A976-2A3E113F6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1473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6" name="Rectangle 57">
              <a:extLst>
                <a:ext uri="{FF2B5EF4-FFF2-40B4-BE49-F238E27FC236}">
                  <a16:creationId xmlns:a16="http://schemas.microsoft.com/office/drawing/2014/main" id="{B47913A4-64F8-7641-9B60-012EC7820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56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7" name="Rectangle 58">
              <a:extLst>
                <a:ext uri="{FF2B5EF4-FFF2-40B4-BE49-F238E27FC236}">
                  <a16:creationId xmlns:a16="http://schemas.microsoft.com/office/drawing/2014/main" id="{AC1281D0-AF7F-E64E-B528-17C89D48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2048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8" name="Rectangle 59">
              <a:extLst>
                <a:ext uri="{FF2B5EF4-FFF2-40B4-BE49-F238E27FC236}">
                  <a16:creationId xmlns:a16="http://schemas.microsoft.com/office/drawing/2014/main" id="{78D59841-DC99-144D-AEDC-F781803EE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1827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89" name="Rectangle 60">
              <a:extLst>
                <a:ext uri="{FF2B5EF4-FFF2-40B4-BE49-F238E27FC236}">
                  <a16:creationId xmlns:a16="http://schemas.microsoft.com/office/drawing/2014/main" id="{E6C8D28F-9CB7-5141-917C-687E0BC1E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240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90" name="Rectangle 61">
              <a:extLst>
                <a:ext uri="{FF2B5EF4-FFF2-40B4-BE49-F238E27FC236}">
                  <a16:creationId xmlns:a16="http://schemas.microsoft.com/office/drawing/2014/main" id="{00154C4A-2A55-2F41-A05A-FA9B44C6F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91" name="Rectangle 62">
              <a:extLst>
                <a:ext uri="{FF2B5EF4-FFF2-40B4-BE49-F238E27FC236}">
                  <a16:creationId xmlns:a16="http://schemas.microsoft.com/office/drawing/2014/main" id="{E018FD27-991F-8849-950B-419FC8330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269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92" name="Rectangle 63">
              <a:extLst>
                <a:ext uri="{FF2B5EF4-FFF2-40B4-BE49-F238E27FC236}">
                  <a16:creationId xmlns:a16="http://schemas.microsoft.com/office/drawing/2014/main" id="{9BA3AC78-9813-004B-A370-6888BC40B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" y="244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93" name="Rectangle 64">
              <a:extLst>
                <a:ext uri="{FF2B5EF4-FFF2-40B4-BE49-F238E27FC236}">
                  <a16:creationId xmlns:a16="http://schemas.microsoft.com/office/drawing/2014/main" id="{96CA067A-882D-B044-85BF-77A1B7120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1296"/>
              <a:ext cx="2591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3094" name="Line 65">
              <a:extLst>
                <a:ext uri="{FF2B5EF4-FFF2-40B4-BE49-F238E27FC236}">
                  <a16:creationId xmlns:a16="http://schemas.microsoft.com/office/drawing/2014/main" id="{9752BE7E-9B79-F943-A47C-C24639539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5" name="Line 66">
              <a:extLst>
                <a:ext uri="{FF2B5EF4-FFF2-40B4-BE49-F238E27FC236}">
                  <a16:creationId xmlns:a16="http://schemas.microsoft.com/office/drawing/2014/main" id="{40AFA553-3360-0D41-AC9E-CACB5FFB6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344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6" name="Line 67">
              <a:extLst>
                <a:ext uri="{FF2B5EF4-FFF2-40B4-BE49-F238E27FC236}">
                  <a16:creationId xmlns:a16="http://schemas.microsoft.com/office/drawing/2014/main" id="{08A6210C-B4FB-F143-827D-2F07D8A56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63" name="Line 68">
            <a:extLst>
              <a:ext uri="{FF2B5EF4-FFF2-40B4-BE49-F238E27FC236}">
                <a16:creationId xmlns:a16="http://schemas.microsoft.com/office/drawing/2014/main" id="{112AAA03-7828-0E4A-8780-A97508A73E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6400" y="3124200"/>
            <a:ext cx="406400" cy="2206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3064" name="Text Box 69">
            <a:extLst>
              <a:ext uri="{FF2B5EF4-FFF2-40B4-BE49-F238E27FC236}">
                <a16:creationId xmlns:a16="http://schemas.microsoft.com/office/drawing/2014/main" id="{66486D7B-5F79-A84A-92B2-77E5832F5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 Unicode MS" panose="020B0604020202020204" pitchFamily="34" charset="-128"/>
              </a:rPr>
              <a:t>m</a:t>
            </a:r>
          </a:p>
        </p:txBody>
      </p:sp>
      <p:sp>
        <p:nvSpPr>
          <p:cNvPr id="1796167" name="Text Box 71">
            <a:extLst>
              <a:ext uri="{FF2B5EF4-FFF2-40B4-BE49-F238E27FC236}">
                <a16:creationId xmlns:a16="http://schemas.microsoft.com/office/drawing/2014/main" id="{92226133-8249-C74C-9CBE-49FD998A7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830580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Let data D be (</a:t>
            </a:r>
            <a:r>
              <a:rPr lang="en-US" altLang="en-US" sz="1800" b="1"/>
              <a:t>X</a:t>
            </a:r>
            <a:r>
              <a:rPr lang="en-US" altLang="en-US" sz="1800" baseline="-25000"/>
              <a:t>1</a:t>
            </a:r>
            <a:r>
              <a:rPr lang="en-US" altLang="en-US" sz="1800"/>
              <a:t>, y</a:t>
            </a:r>
            <a:r>
              <a:rPr lang="en-US" altLang="en-US" sz="1800" baseline="-25000"/>
              <a:t>1</a:t>
            </a:r>
            <a:r>
              <a:rPr lang="en-US" altLang="en-US" sz="1800"/>
              <a:t>), …, (</a:t>
            </a:r>
            <a:r>
              <a:rPr lang="en-US" altLang="en-US" sz="1800" b="1"/>
              <a:t>X</a:t>
            </a:r>
            <a:r>
              <a:rPr lang="en-US" altLang="en-US" sz="1800" baseline="-25000"/>
              <a:t>|D|</a:t>
            </a:r>
            <a:r>
              <a:rPr lang="en-US" altLang="en-US" sz="1800"/>
              <a:t>, y</a:t>
            </a:r>
            <a:r>
              <a:rPr lang="en-US" altLang="en-US" sz="1800" baseline="-25000"/>
              <a:t>|D|</a:t>
            </a:r>
            <a:r>
              <a:rPr lang="en-US" altLang="en-US" sz="1800"/>
              <a:t>), where </a:t>
            </a:r>
            <a:r>
              <a:rPr lang="en-US" altLang="en-US" sz="1800" b="1"/>
              <a:t>X</a:t>
            </a:r>
            <a:r>
              <a:rPr lang="en-US" altLang="en-US" sz="1800" baseline="-25000"/>
              <a:t>i</a:t>
            </a:r>
            <a:r>
              <a:rPr lang="en-US" altLang="en-US" sz="1800"/>
              <a:t> is the set of training tuples associated with the class labels y</a:t>
            </a:r>
            <a:r>
              <a:rPr lang="en-US" altLang="en-US" sz="1800" baseline="-25000"/>
              <a:t>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There are infinite lines (hyperplanes) separating the two classes but we want to find the best one (the one that minimizes classification error on unseen data)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SVM searches for the hyperplane with the largest margin, i.e., </a:t>
            </a:r>
            <a:r>
              <a:rPr lang="en-US" altLang="en-US" sz="1800" b="1"/>
              <a:t>maximum marginal hyperplane</a:t>
            </a:r>
            <a:r>
              <a:rPr lang="en-US" altLang="en-US" sz="1800"/>
              <a:t> (MMH)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167" grpId="0" animBg="1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Date Placeholder 3">
            <a:extLst>
              <a:ext uri="{FF2B5EF4-FFF2-40B4-BE49-F238E27FC236}">
                <a16:creationId xmlns:a16="http://schemas.microsoft.com/office/drawing/2014/main" id="{6B97969D-63B1-E84B-A265-29F6BE8F49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B91338-A583-ED46-B45B-2A757892AE1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75106" name="Footer Placeholder 4">
            <a:extLst>
              <a:ext uri="{FF2B5EF4-FFF2-40B4-BE49-F238E27FC236}">
                <a16:creationId xmlns:a16="http://schemas.microsoft.com/office/drawing/2014/main" id="{36C9A915-B4AA-CC47-A26F-FF595F00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75107" name="Slide Number Placeholder 5">
            <a:extLst>
              <a:ext uri="{FF2B5EF4-FFF2-40B4-BE49-F238E27FC236}">
                <a16:creationId xmlns:a16="http://schemas.microsoft.com/office/drawing/2014/main" id="{D5BE72D0-07CF-A245-98F6-439A6E7A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CFAE1-F8FF-FD48-ADBA-B72C7BF1574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131</a:t>
            </a:fld>
            <a:endParaRPr lang="en-US" altLang="en-US" sz="1200"/>
          </a:p>
        </p:txBody>
      </p:sp>
      <p:pic>
        <p:nvPicPr>
          <p:cNvPr id="175108" name="Picture 2">
            <a:extLst>
              <a:ext uri="{FF2B5EF4-FFF2-40B4-BE49-F238E27FC236}">
                <a16:creationId xmlns:a16="http://schemas.microsoft.com/office/drawing/2014/main" id="{2B23612D-2167-B64C-860C-945D68789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5019C3A3-E4FA-B645-BDD9-F274937F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Quadratic Optimization</a:t>
            </a:r>
          </a:p>
        </p:txBody>
      </p:sp>
      <p:sp>
        <p:nvSpPr>
          <p:cNvPr id="176130" name="Date Placeholder 3">
            <a:extLst>
              <a:ext uri="{FF2B5EF4-FFF2-40B4-BE49-F238E27FC236}">
                <a16:creationId xmlns:a16="http://schemas.microsoft.com/office/drawing/2014/main" id="{BE4E00E6-F4BA-2742-8A3C-98BCEF9479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F960A8-22AF-5643-8B9E-FB5F3663856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76131" name="Footer Placeholder 4">
            <a:extLst>
              <a:ext uri="{FF2B5EF4-FFF2-40B4-BE49-F238E27FC236}">
                <a16:creationId xmlns:a16="http://schemas.microsoft.com/office/drawing/2014/main" id="{43094CBB-A477-CE4A-A855-E689D03F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76132" name="Slide Number Placeholder 5">
            <a:extLst>
              <a:ext uri="{FF2B5EF4-FFF2-40B4-BE49-F238E27FC236}">
                <a16:creationId xmlns:a16="http://schemas.microsoft.com/office/drawing/2014/main" id="{4FA57572-CB5E-0A4C-A7A0-C35C2519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6D4CEC-4B7A-5346-9A54-A38D121175C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132</a:t>
            </a:fld>
            <a:endParaRPr lang="en-US" altLang="en-US" sz="1200"/>
          </a:p>
        </p:txBody>
      </p:sp>
      <p:pic>
        <p:nvPicPr>
          <p:cNvPr id="176133" name="Picture 2">
            <a:extLst>
              <a:ext uri="{FF2B5EF4-FFF2-40B4-BE49-F238E27FC236}">
                <a16:creationId xmlns:a16="http://schemas.microsoft.com/office/drawing/2014/main" id="{86060B8D-9D1B-2A40-BA70-9DECC1AD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71600"/>
            <a:ext cx="8855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3910B392-CF26-2B42-941F-6CD35E88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Primal Optimization</a:t>
            </a:r>
          </a:p>
        </p:txBody>
      </p:sp>
      <p:sp>
        <p:nvSpPr>
          <p:cNvPr id="177154" name="Date Placeholder 3">
            <a:extLst>
              <a:ext uri="{FF2B5EF4-FFF2-40B4-BE49-F238E27FC236}">
                <a16:creationId xmlns:a16="http://schemas.microsoft.com/office/drawing/2014/main" id="{FF89BE15-3CA9-6F4A-9B78-45050C7BB0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8DBDB4-C764-304D-8B85-75C3B454972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77155" name="Footer Placeholder 4">
            <a:extLst>
              <a:ext uri="{FF2B5EF4-FFF2-40B4-BE49-F238E27FC236}">
                <a16:creationId xmlns:a16="http://schemas.microsoft.com/office/drawing/2014/main" id="{2D85DA97-10ED-354B-8BC6-2C93D71A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77156" name="Slide Number Placeholder 5">
            <a:extLst>
              <a:ext uri="{FF2B5EF4-FFF2-40B4-BE49-F238E27FC236}">
                <a16:creationId xmlns:a16="http://schemas.microsoft.com/office/drawing/2014/main" id="{2D9151CC-6B75-3640-B91F-BFF40C40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E704EA-362C-5F4B-AACA-66799285F0E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133</a:t>
            </a:fld>
            <a:endParaRPr lang="en-US" altLang="en-US" sz="1200"/>
          </a:p>
        </p:txBody>
      </p:sp>
      <p:pic>
        <p:nvPicPr>
          <p:cNvPr id="177157" name="Picture 2">
            <a:extLst>
              <a:ext uri="{FF2B5EF4-FFF2-40B4-BE49-F238E27FC236}">
                <a16:creationId xmlns:a16="http://schemas.microsoft.com/office/drawing/2014/main" id="{0CCD13FD-B263-9F4F-975C-85B078CC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905000"/>
            <a:ext cx="824706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CD57A1A7-C858-7447-814B-CE915D9D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Dual Optimization</a:t>
            </a:r>
          </a:p>
        </p:txBody>
      </p:sp>
      <p:sp>
        <p:nvSpPr>
          <p:cNvPr id="178178" name="Date Placeholder 3">
            <a:extLst>
              <a:ext uri="{FF2B5EF4-FFF2-40B4-BE49-F238E27FC236}">
                <a16:creationId xmlns:a16="http://schemas.microsoft.com/office/drawing/2014/main" id="{D663DE9C-FEAD-514A-8E23-A1B96B150F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57D862-BD4A-9E4B-8F39-254A5E5B8D7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78179" name="Footer Placeholder 4">
            <a:extLst>
              <a:ext uri="{FF2B5EF4-FFF2-40B4-BE49-F238E27FC236}">
                <a16:creationId xmlns:a16="http://schemas.microsoft.com/office/drawing/2014/main" id="{6BBA6C5B-CD30-5F49-ACFC-A81C55B9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78180" name="Slide Number Placeholder 5">
            <a:extLst>
              <a:ext uri="{FF2B5EF4-FFF2-40B4-BE49-F238E27FC236}">
                <a16:creationId xmlns:a16="http://schemas.microsoft.com/office/drawing/2014/main" id="{DE6169B0-9A59-AB4A-875D-A20CD81A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3B58F5-8598-1F40-802B-E25AA78E304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134</a:t>
            </a:fld>
            <a:endParaRPr lang="en-US" altLang="en-US" sz="1200"/>
          </a:p>
        </p:txBody>
      </p:sp>
      <p:pic>
        <p:nvPicPr>
          <p:cNvPr id="178181" name="Picture 2">
            <a:extLst>
              <a:ext uri="{FF2B5EF4-FFF2-40B4-BE49-F238E27FC236}">
                <a16:creationId xmlns:a16="http://schemas.microsoft.com/office/drawing/2014/main" id="{63363CBC-2499-074A-89FD-14263DC4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05000"/>
            <a:ext cx="84486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Date Placeholder 3">
            <a:extLst>
              <a:ext uri="{FF2B5EF4-FFF2-40B4-BE49-F238E27FC236}">
                <a16:creationId xmlns:a16="http://schemas.microsoft.com/office/drawing/2014/main" id="{2A701523-1E41-AC41-85E4-06FE98CEB0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B4F662-EECF-DD45-A829-36F493D9204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79202" name="Footer Placeholder 4">
            <a:extLst>
              <a:ext uri="{FF2B5EF4-FFF2-40B4-BE49-F238E27FC236}">
                <a16:creationId xmlns:a16="http://schemas.microsoft.com/office/drawing/2014/main" id="{D8C52449-B8F0-E640-BBC7-E5C35825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79203" name="Slide Number Placeholder 5">
            <a:extLst>
              <a:ext uri="{FF2B5EF4-FFF2-40B4-BE49-F238E27FC236}">
                <a16:creationId xmlns:a16="http://schemas.microsoft.com/office/drawing/2014/main" id="{C75DF61D-BAFC-2844-A5C9-590EEC87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EAAE8D-D447-6243-BC46-20E27AD6732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135</a:t>
            </a:fld>
            <a:endParaRPr lang="en-US" altLang="en-US" sz="1200"/>
          </a:p>
        </p:txBody>
      </p:sp>
      <p:pic>
        <p:nvPicPr>
          <p:cNvPr id="179204" name="Picture 2">
            <a:extLst>
              <a:ext uri="{FF2B5EF4-FFF2-40B4-BE49-F238E27FC236}">
                <a16:creationId xmlns:a16="http://schemas.microsoft.com/office/drawing/2014/main" id="{3EA85B20-2957-F94A-992A-A1294F23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9048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Date Placeholder 3">
            <a:extLst>
              <a:ext uri="{FF2B5EF4-FFF2-40B4-BE49-F238E27FC236}">
                <a16:creationId xmlns:a16="http://schemas.microsoft.com/office/drawing/2014/main" id="{75A7CFD7-9BD2-DA4C-8F90-470B803571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FDC350-8062-C440-BAA6-BDF43F10ECC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0226" name="Footer Placeholder 4">
            <a:extLst>
              <a:ext uri="{FF2B5EF4-FFF2-40B4-BE49-F238E27FC236}">
                <a16:creationId xmlns:a16="http://schemas.microsoft.com/office/drawing/2014/main" id="{294A28E7-6F4B-1F46-9A0B-9D327F1A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0227" name="Slide Number Placeholder 5">
            <a:extLst>
              <a:ext uri="{FF2B5EF4-FFF2-40B4-BE49-F238E27FC236}">
                <a16:creationId xmlns:a16="http://schemas.microsoft.com/office/drawing/2014/main" id="{0661B143-94FE-4A43-88A6-764AD439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20ED9A-ABEB-A943-A11A-0FD165676FB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136</a:t>
            </a:fld>
            <a:endParaRPr lang="en-US" altLang="en-US" sz="1200"/>
          </a:p>
        </p:txBody>
      </p:sp>
      <p:pic>
        <p:nvPicPr>
          <p:cNvPr id="180228" name="Picture 2">
            <a:extLst>
              <a:ext uri="{FF2B5EF4-FFF2-40B4-BE49-F238E27FC236}">
                <a16:creationId xmlns:a16="http://schemas.microsoft.com/office/drawing/2014/main" id="{C4A77FE9-D1F3-5343-9C14-5FF0FECF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54FF3CB7-0E19-B64E-9B2B-2F3BD680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calculate b?</a:t>
            </a: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FF54F598-8E45-5441-8570-D475CF5F1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Take a positive (resp. negative) support vector</a:t>
            </a:r>
          </a:p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 Given </a:t>
            </a:r>
            <a:r>
              <a:rPr lang="en-US" b="1">
                <a:cs typeface="+mn-cs"/>
              </a:rPr>
              <a:t>W</a:t>
            </a:r>
            <a:r>
              <a:rPr lang="en-US">
                <a:cs typeface="+mn-cs"/>
              </a:rPr>
              <a:t> ● </a:t>
            </a:r>
            <a:r>
              <a:rPr lang="en-US" b="1">
                <a:cs typeface="+mn-cs"/>
              </a:rPr>
              <a:t>X</a:t>
            </a:r>
            <a:r>
              <a:rPr lang="en-US">
                <a:cs typeface="+mn-cs"/>
              </a:rPr>
              <a:t> + b = 1</a:t>
            </a:r>
          </a:p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 b =  1 - </a:t>
            </a:r>
            <a:r>
              <a:rPr lang="en-US" b="1">
                <a:cs typeface="+mn-cs"/>
              </a:rPr>
              <a:t>W</a:t>
            </a:r>
            <a:r>
              <a:rPr lang="en-US">
                <a:cs typeface="+mn-cs"/>
              </a:rPr>
              <a:t> ● </a:t>
            </a:r>
            <a:r>
              <a:rPr lang="en-US" b="1">
                <a:cs typeface="+mn-cs"/>
              </a:rPr>
              <a:t>X</a:t>
            </a:r>
          </a:p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Good practice is to use all the support vectors to caculate b and take the average</a:t>
            </a:r>
          </a:p>
        </p:txBody>
      </p:sp>
      <p:sp>
        <p:nvSpPr>
          <p:cNvPr id="182275" name="Date Placeholder 3">
            <a:extLst>
              <a:ext uri="{FF2B5EF4-FFF2-40B4-BE49-F238E27FC236}">
                <a16:creationId xmlns:a16="http://schemas.microsoft.com/office/drawing/2014/main" id="{37232106-719B-214D-BAF5-DFFFED2924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97CF8A-020B-9A4E-8883-1259733F746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2276" name="Footer Placeholder 4">
            <a:extLst>
              <a:ext uri="{FF2B5EF4-FFF2-40B4-BE49-F238E27FC236}">
                <a16:creationId xmlns:a16="http://schemas.microsoft.com/office/drawing/2014/main" id="{DE973908-6C74-3E46-985D-4803778C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2277" name="Slide Number Placeholder 5">
            <a:extLst>
              <a:ext uri="{FF2B5EF4-FFF2-40B4-BE49-F238E27FC236}">
                <a16:creationId xmlns:a16="http://schemas.microsoft.com/office/drawing/2014/main" id="{E95525FB-45F6-5C42-B7F0-AC706284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2252AF-A4B1-644E-8A87-7E96028939E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137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5C197049-4374-BB4D-882E-B157F98B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A643C-1382-9C4F-B50F-A1E6E1DAD2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3400" y="2286000"/>
            <a:ext cx="8458200" cy="9906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183299" name="Date Placeholder 3">
            <a:extLst>
              <a:ext uri="{FF2B5EF4-FFF2-40B4-BE49-F238E27FC236}">
                <a16:creationId xmlns:a16="http://schemas.microsoft.com/office/drawing/2014/main" id="{5A11E5C5-519B-4740-8D0F-A2CB7C88BD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52B8FB-CFA5-6F46-B6D8-CF747BA1A37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3300" name="Footer Placeholder 4">
            <a:extLst>
              <a:ext uri="{FF2B5EF4-FFF2-40B4-BE49-F238E27FC236}">
                <a16:creationId xmlns:a16="http://schemas.microsoft.com/office/drawing/2014/main" id="{2166B234-8333-5247-90E9-BD66FF9E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3301" name="Slide Number Placeholder 5">
            <a:extLst>
              <a:ext uri="{FF2B5EF4-FFF2-40B4-BE49-F238E27FC236}">
                <a16:creationId xmlns:a16="http://schemas.microsoft.com/office/drawing/2014/main" id="{94CF6C8E-01CD-B641-99B6-D2DF504A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763725-EB3D-EC47-804E-39336ABDFBF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138</a:t>
            </a:fld>
            <a:endParaRPr lang="en-US" altLang="en-US" sz="1200"/>
          </a:p>
        </p:txBody>
      </p:sp>
      <p:sp>
        <p:nvSpPr>
          <p:cNvPr id="183302" name="TextBox 6">
            <a:extLst>
              <a:ext uri="{FF2B5EF4-FFF2-40B4-BE49-F238E27FC236}">
                <a16:creationId xmlns:a16="http://schemas.microsoft.com/office/drawing/2014/main" id="{7B0609EC-1C9D-3F40-991D-7C1B34C6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4191000"/>
            <a:ext cx="4900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How to interpret it? </a:t>
            </a:r>
          </a:p>
        </p:txBody>
      </p:sp>
    </p:spTree>
  </p:cSld>
  <p:clrMapOvr>
    <a:masterClrMapping/>
  </p:clrMapOvr>
  <p:transition>
    <p:zoom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Date Placeholder 3">
            <a:extLst>
              <a:ext uri="{FF2B5EF4-FFF2-40B4-BE49-F238E27FC236}">
                <a16:creationId xmlns:a16="http://schemas.microsoft.com/office/drawing/2014/main" id="{B7A83B11-3B27-2A4C-8975-8A37AC5269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56B0BC-5D73-8245-B2EE-DD23008DA5D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4322" name="Footer Placeholder 4">
            <a:extLst>
              <a:ext uri="{FF2B5EF4-FFF2-40B4-BE49-F238E27FC236}">
                <a16:creationId xmlns:a16="http://schemas.microsoft.com/office/drawing/2014/main" id="{3ADC511B-1896-8B4D-8AE4-D397787C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4323" name="Slide Number Placeholder 5">
            <a:extLst>
              <a:ext uri="{FF2B5EF4-FFF2-40B4-BE49-F238E27FC236}">
                <a16:creationId xmlns:a16="http://schemas.microsoft.com/office/drawing/2014/main" id="{D3A21379-50FA-474C-A6E2-54A2951D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32960E-449F-D640-B788-376DDEF9E7E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139</a:t>
            </a:fld>
            <a:endParaRPr lang="en-US" altLang="en-US" sz="1200"/>
          </a:p>
        </p:txBody>
      </p:sp>
      <p:sp>
        <p:nvSpPr>
          <p:cNvPr id="111621" name="Rectangle 2">
            <a:extLst>
              <a:ext uri="{FF2B5EF4-FFF2-40B4-BE49-F238E27FC236}">
                <a16:creationId xmlns:a16="http://schemas.microsoft.com/office/drawing/2014/main" id="{DDDFC58E-9946-1A42-B930-74295FFAD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Why Is SVM Effective on High Dimensional Data?</a:t>
            </a:r>
          </a:p>
        </p:txBody>
      </p:sp>
      <p:sp>
        <p:nvSpPr>
          <p:cNvPr id="184325" name="Rectangle 3">
            <a:extLst>
              <a:ext uri="{FF2B5EF4-FFF2-40B4-BE49-F238E27FC236}">
                <a16:creationId xmlns:a16="http://schemas.microsoft.com/office/drawing/2014/main" id="{36742215-4143-E742-BE8A-A95B7AF8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en-US" sz="2000"/>
              <a:t>The complexity of trained classifier is characterized by the # of support vectors rather than the dimensionality of the data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/>
              <a:t>The support vectors are the essential or critical training examples —they lie closest to the decision boundary (MMH)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/>
              <a:t>If all other training examples are removed and the training is repeated, the same separating hyperplane would be found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/>
              <a:t>The number of support vectors found can be used to compute an (upper) bound on the expected error rate of the SVM classifier, which is independent of the data dimensionality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/>
              <a:t>Thus, an SVM with a small number of support vectors can have good generalization, even when the dimensionality of the data is high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2">
            <a:extLst>
              <a:ext uri="{FF2B5EF4-FFF2-40B4-BE49-F238E27FC236}">
                <a16:creationId xmlns:a16="http://schemas.microsoft.com/office/drawing/2014/main" id="{58A9AC80-8E21-4746-A03F-CBEE2FC818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2DBB2D-408F-414E-AF46-5AF1BD3B199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41A65198-543E-AC44-B646-35489006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856AA4BD-3E2D-D743-B1B9-298187DF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188EA0-4898-CE46-83CD-920D3B4D4BC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085FF3F5-A1D0-754D-B2C8-BDCCD1CE4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>
                <a:solidFill>
                  <a:srgbClr val="170981"/>
                </a:solidFill>
                <a:ea typeface="ＭＳ Ｐゴシック" panose="020B0600070205080204" pitchFamily="34" charset="-128"/>
              </a:rPr>
              <a:t>Output: A Decision Tree for </a:t>
            </a:r>
            <a:r>
              <a:rPr lang="ja-JP" altLang="en-US" sz="2800">
                <a:solidFill>
                  <a:srgbClr val="17098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800" i="1">
                <a:solidFill>
                  <a:srgbClr val="170981"/>
                </a:solidFill>
                <a:ea typeface="ＭＳ Ｐゴシック" panose="020B0600070205080204" pitchFamily="34" charset="-128"/>
              </a:rPr>
              <a:t>buys_computer</a:t>
            </a:r>
            <a:r>
              <a:rPr lang="ja-JP" altLang="en-US" sz="2800" i="1">
                <a:solidFill>
                  <a:srgbClr val="170981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sz="2800" i="1">
              <a:solidFill>
                <a:srgbClr val="17098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9941" name="Group 63">
            <a:extLst>
              <a:ext uri="{FF2B5EF4-FFF2-40B4-BE49-F238E27FC236}">
                <a16:creationId xmlns:a16="http://schemas.microsoft.com/office/drawing/2014/main" id="{E2355AE6-C723-354A-9466-82839D4E442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828800"/>
            <a:ext cx="6305550" cy="3810000"/>
            <a:chOff x="768" y="1152"/>
            <a:chExt cx="3972" cy="2400"/>
          </a:xfrm>
        </p:grpSpPr>
        <p:sp>
          <p:nvSpPr>
            <p:cNvPr id="39942" name="Rectangle 3">
              <a:extLst>
                <a:ext uri="{FF2B5EF4-FFF2-40B4-BE49-F238E27FC236}">
                  <a16:creationId xmlns:a16="http://schemas.microsoft.com/office/drawing/2014/main" id="{D47FF5F9-FE73-0D4E-A09B-3C7A92AA5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1152"/>
              <a:ext cx="475" cy="29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age?</a:t>
              </a:r>
            </a:p>
          </p:txBody>
        </p:sp>
        <p:sp>
          <p:nvSpPr>
            <p:cNvPr id="39943" name="Rectangle 4">
              <a:extLst>
                <a:ext uri="{FF2B5EF4-FFF2-40B4-BE49-F238E27FC236}">
                  <a16:creationId xmlns:a16="http://schemas.microsoft.com/office/drawing/2014/main" id="{A9ACB1FB-E2E2-EF40-863A-698879594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766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overcast</a:t>
              </a:r>
            </a:p>
          </p:txBody>
        </p:sp>
        <p:sp>
          <p:nvSpPr>
            <p:cNvPr id="39944" name="Rectangle 5">
              <a:extLst>
                <a:ext uri="{FF2B5EF4-FFF2-40B4-BE49-F238E27FC236}">
                  <a16:creationId xmlns:a16="http://schemas.microsoft.com/office/drawing/2014/main" id="{27AD933A-1036-BA4D-B715-C82583DE5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" y="2342"/>
              <a:ext cx="763" cy="296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student?</a:t>
              </a:r>
            </a:p>
          </p:txBody>
        </p:sp>
        <p:sp>
          <p:nvSpPr>
            <p:cNvPr id="39945" name="Rectangle 6">
              <a:extLst>
                <a:ext uri="{FF2B5EF4-FFF2-40B4-BE49-F238E27FC236}">
                  <a16:creationId xmlns:a16="http://schemas.microsoft.com/office/drawing/2014/main" id="{BD61AFC2-A36A-BC40-B08A-530BCF847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2342"/>
              <a:ext cx="1140" cy="29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credit rating?</a:t>
              </a:r>
            </a:p>
          </p:txBody>
        </p:sp>
        <p:sp>
          <p:nvSpPr>
            <p:cNvPr id="39946" name="Line 11">
              <a:extLst>
                <a:ext uri="{FF2B5EF4-FFF2-40B4-BE49-F238E27FC236}">
                  <a16:creationId xmlns:a16="http://schemas.microsoft.com/office/drawing/2014/main" id="{F339ADCE-142D-E540-8739-83F2A74B4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9" y="1462"/>
              <a:ext cx="625" cy="8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Line 12">
              <a:extLst>
                <a:ext uri="{FF2B5EF4-FFF2-40B4-BE49-F238E27FC236}">
                  <a16:creationId xmlns:a16="http://schemas.microsoft.com/office/drawing/2014/main" id="{929CE811-1C26-F342-ACB1-383965B01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2" y="1491"/>
              <a:ext cx="1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Line 13">
              <a:extLst>
                <a:ext uri="{FF2B5EF4-FFF2-40B4-BE49-F238E27FC236}">
                  <a16:creationId xmlns:a16="http://schemas.microsoft.com/office/drawing/2014/main" id="{35CE2828-F615-CC48-9C35-B84A10A8C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440"/>
              <a:ext cx="1051" cy="8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4">
              <a:extLst>
                <a:ext uri="{FF2B5EF4-FFF2-40B4-BE49-F238E27FC236}">
                  <a16:creationId xmlns:a16="http://schemas.microsoft.com/office/drawing/2014/main" id="{C3C742FA-CFF4-BC4E-9FE5-62550112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730"/>
              <a:ext cx="534" cy="2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&lt;=30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0" name="Rectangle 15">
              <a:extLst>
                <a:ext uri="{FF2B5EF4-FFF2-40B4-BE49-F238E27FC236}">
                  <a16:creationId xmlns:a16="http://schemas.microsoft.com/office/drawing/2014/main" id="{F78AFE38-D124-344A-8C0B-65DD39C79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1804"/>
              <a:ext cx="41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&gt;40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1" name="Line 16">
              <a:extLst>
                <a:ext uri="{FF2B5EF4-FFF2-40B4-BE49-F238E27FC236}">
                  <a16:creationId xmlns:a16="http://schemas.microsoft.com/office/drawing/2014/main" id="{36EC23F7-0269-2A46-8BC9-41E54D3BF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2640"/>
              <a:ext cx="528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7">
              <a:extLst>
                <a:ext uri="{FF2B5EF4-FFF2-40B4-BE49-F238E27FC236}">
                  <a16:creationId xmlns:a16="http://schemas.microsoft.com/office/drawing/2014/main" id="{9E01712D-DFE6-7E40-A8E0-FAF50380F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640"/>
              <a:ext cx="480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18">
              <a:extLst>
                <a:ext uri="{FF2B5EF4-FFF2-40B4-BE49-F238E27FC236}">
                  <a16:creationId xmlns:a16="http://schemas.microsoft.com/office/drawing/2014/main" id="{EE5C25C3-837B-B543-AB81-6AB1AE0AF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640"/>
              <a:ext cx="48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19">
              <a:extLst>
                <a:ext uri="{FF2B5EF4-FFF2-40B4-BE49-F238E27FC236}">
                  <a16:creationId xmlns:a16="http://schemas.microsoft.com/office/drawing/2014/main" id="{08458283-AC20-8049-BCAC-AB009CF28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640"/>
              <a:ext cx="432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24">
              <a:extLst>
                <a:ext uri="{FF2B5EF4-FFF2-40B4-BE49-F238E27FC236}">
                  <a16:creationId xmlns:a16="http://schemas.microsoft.com/office/drawing/2014/main" id="{A8D82616-5894-424C-9AF4-0099A21F6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" y="2029"/>
              <a:ext cx="0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25">
              <a:extLst>
                <a:ext uri="{FF2B5EF4-FFF2-40B4-BE49-F238E27FC236}">
                  <a16:creationId xmlns:a16="http://schemas.microsoft.com/office/drawing/2014/main" id="{01672D88-E2EE-FB45-AA59-B6851CD05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308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39957" name="Rectangle 27">
              <a:extLst>
                <a:ext uri="{FF2B5EF4-FFF2-40B4-BE49-F238E27FC236}">
                  <a16:creationId xmlns:a16="http://schemas.microsoft.com/office/drawing/2014/main" id="{1E2D62F5-D0A2-3046-9F57-E0B9D66A8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26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39958" name="Rectangle 28">
              <a:extLst>
                <a:ext uri="{FF2B5EF4-FFF2-40B4-BE49-F238E27FC236}">
                  <a16:creationId xmlns:a16="http://schemas.microsoft.com/office/drawing/2014/main" id="{093784E2-7599-D641-99DD-E26E8F7F6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39959" name="Rectangle 29">
              <a:extLst>
                <a:ext uri="{FF2B5EF4-FFF2-40B4-BE49-F238E27FC236}">
                  <a16:creationId xmlns:a16="http://schemas.microsoft.com/office/drawing/2014/main" id="{3BB01DE9-862D-A942-B8F0-9C6BBCDB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234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39960" name="Rectangle 30">
              <a:extLst>
                <a:ext uri="{FF2B5EF4-FFF2-40B4-BE49-F238E27FC236}">
                  <a16:creationId xmlns:a16="http://schemas.microsoft.com/office/drawing/2014/main" id="{FA6D0AFC-E9C2-8048-8D22-E4229BD5A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824"/>
              <a:ext cx="672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31..40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39961" name="Rectangle 62">
              <a:extLst>
                <a:ext uri="{FF2B5EF4-FFF2-40B4-BE49-F238E27FC236}">
                  <a16:creationId xmlns:a16="http://schemas.microsoft.com/office/drawing/2014/main" id="{265D2593-306C-B947-9BE5-A9BD20F01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3156">
              <a:off x="3168" y="3216"/>
              <a:ext cx="308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no</a:t>
              </a:r>
            </a:p>
          </p:txBody>
        </p:sp>
        <p:sp>
          <p:nvSpPr>
            <p:cNvPr id="39962" name="Rectangle 9">
              <a:extLst>
                <a:ext uri="{FF2B5EF4-FFF2-40B4-BE49-F238E27FC236}">
                  <a16:creationId xmlns:a16="http://schemas.microsoft.com/office/drawing/2014/main" id="{602F1A0A-8A7A-9A41-AB48-709366FB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84"/>
              <a:ext cx="38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fair</a:t>
              </a:r>
            </a:p>
          </p:txBody>
        </p:sp>
        <p:sp>
          <p:nvSpPr>
            <p:cNvPr id="39963" name="Rectangle 10">
              <a:extLst>
                <a:ext uri="{FF2B5EF4-FFF2-40B4-BE49-F238E27FC236}">
                  <a16:creationId xmlns:a16="http://schemas.microsoft.com/office/drawing/2014/main" id="{9D3C72CE-7466-F843-8521-137596642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784"/>
              <a:ext cx="80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excellent</a:t>
              </a:r>
            </a:p>
          </p:txBody>
        </p:sp>
        <p:sp>
          <p:nvSpPr>
            <p:cNvPr id="39964" name="Rectangle 8">
              <a:extLst>
                <a:ext uri="{FF2B5EF4-FFF2-40B4-BE49-F238E27FC236}">
                  <a16:creationId xmlns:a16="http://schemas.microsoft.com/office/drawing/2014/main" id="{379E643E-D51F-5648-ACD4-F7D87FEFC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32"/>
              <a:ext cx="37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39965" name="Rectangle 7">
              <a:extLst>
                <a:ext uri="{FF2B5EF4-FFF2-40B4-BE49-F238E27FC236}">
                  <a16:creationId xmlns:a16="http://schemas.microsoft.com/office/drawing/2014/main" id="{A49BAEF5-4BFB-F64A-9CA3-E61CCC1A0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43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no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20986DCE-B5E5-A74F-99F1-3F51363F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 between SVM and NN?</a:t>
            </a:r>
          </a:p>
        </p:txBody>
      </p:sp>
      <p:sp>
        <p:nvSpPr>
          <p:cNvPr id="185346" name="Date Placeholder 3">
            <a:extLst>
              <a:ext uri="{FF2B5EF4-FFF2-40B4-BE49-F238E27FC236}">
                <a16:creationId xmlns:a16="http://schemas.microsoft.com/office/drawing/2014/main" id="{C4EB7689-F7BD-F442-B570-174F02F80E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F73DCE-B983-CD4D-897D-527E49F419DF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5347" name="Footer Placeholder 4">
            <a:extLst>
              <a:ext uri="{FF2B5EF4-FFF2-40B4-BE49-F238E27FC236}">
                <a16:creationId xmlns:a16="http://schemas.microsoft.com/office/drawing/2014/main" id="{9AC3F25E-83B5-6148-A036-1B87187E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5348" name="Slide Number Placeholder 5">
            <a:extLst>
              <a:ext uri="{FF2B5EF4-FFF2-40B4-BE49-F238E27FC236}">
                <a16:creationId xmlns:a16="http://schemas.microsoft.com/office/drawing/2014/main" id="{0B6EC260-F8EF-F143-95DF-B844238A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EAFD5-FEE0-5A4A-A806-F19182A6E94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140</a:t>
            </a:fld>
            <a:endParaRPr lang="en-US" altLang="en-US" sz="1200"/>
          </a:p>
        </p:txBody>
      </p:sp>
      <p:pic>
        <p:nvPicPr>
          <p:cNvPr id="185349" name="Picture 2">
            <a:extLst>
              <a:ext uri="{FF2B5EF4-FFF2-40B4-BE49-F238E27FC236}">
                <a16:creationId xmlns:a16="http://schemas.microsoft.com/office/drawing/2014/main" id="{8B8AFE9A-1BAC-194B-AB2B-72810DB2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533525"/>
            <a:ext cx="64484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Picture 7">
            <a:extLst>
              <a:ext uri="{FF2B5EF4-FFF2-40B4-BE49-F238E27FC236}">
                <a16:creationId xmlns:a16="http://schemas.microsoft.com/office/drawing/2014/main" id="{62461159-F95A-6B41-B905-563101BE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743575"/>
            <a:ext cx="7886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31C08057-AB10-AC40-96B2-7BE949A4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 Between SVM and NN</a:t>
            </a:r>
          </a:p>
        </p:txBody>
      </p:sp>
      <p:sp>
        <p:nvSpPr>
          <p:cNvPr id="186370" name="Date Placeholder 3">
            <a:extLst>
              <a:ext uri="{FF2B5EF4-FFF2-40B4-BE49-F238E27FC236}">
                <a16:creationId xmlns:a16="http://schemas.microsoft.com/office/drawing/2014/main" id="{C24E6BD5-5CF5-5A4E-B27A-A5B83D61DB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2FC6A9-C1FF-E54A-BEE1-1E9E61F9214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6371" name="Footer Placeholder 4">
            <a:extLst>
              <a:ext uri="{FF2B5EF4-FFF2-40B4-BE49-F238E27FC236}">
                <a16:creationId xmlns:a16="http://schemas.microsoft.com/office/drawing/2014/main" id="{59473059-ED16-E341-AF9F-7ADBD49C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6372" name="Slide Number Placeholder 5">
            <a:extLst>
              <a:ext uri="{FF2B5EF4-FFF2-40B4-BE49-F238E27FC236}">
                <a16:creationId xmlns:a16="http://schemas.microsoft.com/office/drawing/2014/main" id="{202B3DA1-D96B-A949-AAF7-10EF6E54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F5E679-25FB-184C-A273-D8AC6AE7FFC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141</a:t>
            </a:fld>
            <a:endParaRPr lang="en-US" altLang="en-US" sz="1200"/>
          </a:p>
        </p:txBody>
      </p:sp>
      <p:pic>
        <p:nvPicPr>
          <p:cNvPr id="186373" name="Picture 2">
            <a:extLst>
              <a:ext uri="{FF2B5EF4-FFF2-40B4-BE49-F238E27FC236}">
                <a16:creationId xmlns:a16="http://schemas.microsoft.com/office/drawing/2014/main" id="{BC97874C-E0D6-EE4F-82D3-3DA2B81B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09725"/>
            <a:ext cx="69913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Date Placeholder 3">
            <a:extLst>
              <a:ext uri="{FF2B5EF4-FFF2-40B4-BE49-F238E27FC236}">
                <a16:creationId xmlns:a16="http://schemas.microsoft.com/office/drawing/2014/main" id="{C52A8A87-9D33-7D44-A148-26204BDD6A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8B18F3-A540-0A40-98EF-570C19ABCF4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7394" name="Footer Placeholder 4">
            <a:extLst>
              <a:ext uri="{FF2B5EF4-FFF2-40B4-BE49-F238E27FC236}">
                <a16:creationId xmlns:a16="http://schemas.microsoft.com/office/drawing/2014/main" id="{DBFD606D-1DC9-8D49-B7EF-7C2BD514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7395" name="Slide Number Placeholder 5">
            <a:extLst>
              <a:ext uri="{FF2B5EF4-FFF2-40B4-BE49-F238E27FC236}">
                <a16:creationId xmlns:a16="http://schemas.microsoft.com/office/drawing/2014/main" id="{8D55E798-EF7B-C74C-858C-179A0C25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1BE0B7-2983-7149-BCDE-D2E9C9C22DD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142</a:t>
            </a:fld>
            <a:endParaRPr lang="en-US" altLang="en-US" sz="1200"/>
          </a:p>
        </p:txBody>
      </p:sp>
      <p:pic>
        <p:nvPicPr>
          <p:cNvPr id="187396" name="Picture 2">
            <a:extLst>
              <a:ext uri="{FF2B5EF4-FFF2-40B4-BE49-F238E27FC236}">
                <a16:creationId xmlns:a16="http://schemas.microsoft.com/office/drawing/2014/main" id="{71228C6D-1490-AE4F-9896-4C4509F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00"/>
            <a:ext cx="840105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4CBF71DC-FA19-7A41-A87F-D8151798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SVM Kernel Mapping Demo</a:t>
            </a:r>
          </a:p>
        </p:txBody>
      </p:sp>
      <p:sp>
        <p:nvSpPr>
          <p:cNvPr id="115715" name="Content Placeholder 2">
            <a:extLst>
              <a:ext uri="{FF2B5EF4-FFF2-40B4-BE49-F238E27FC236}">
                <a16:creationId xmlns:a16="http://schemas.microsoft.com/office/drawing/2014/main" id="{0E7C2721-4553-F740-BCAC-1365BFB5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www.youtube.com</a:t>
            </a:r>
            <a:r>
              <a:rPr lang="en-US" dirty="0">
                <a:cs typeface="+mn-cs"/>
              </a:rPr>
              <a:t>/</a:t>
            </a:r>
            <a:r>
              <a:rPr lang="en-US" dirty="0" err="1">
                <a:cs typeface="+mn-cs"/>
              </a:rPr>
              <a:t>watch?v</a:t>
            </a:r>
            <a:r>
              <a:rPr lang="en-US" dirty="0">
                <a:cs typeface="+mn-cs"/>
              </a:rPr>
              <a:t>=3liCbRZPrZA</a:t>
            </a:r>
          </a:p>
        </p:txBody>
      </p:sp>
      <p:sp>
        <p:nvSpPr>
          <p:cNvPr id="188419" name="Date Placeholder 3">
            <a:extLst>
              <a:ext uri="{FF2B5EF4-FFF2-40B4-BE49-F238E27FC236}">
                <a16:creationId xmlns:a16="http://schemas.microsoft.com/office/drawing/2014/main" id="{9E18F588-E283-F847-817A-96E9431322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777C06-37E4-9E4A-A218-174E4BD57D7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8420" name="Footer Placeholder 4">
            <a:extLst>
              <a:ext uri="{FF2B5EF4-FFF2-40B4-BE49-F238E27FC236}">
                <a16:creationId xmlns:a16="http://schemas.microsoft.com/office/drawing/2014/main" id="{F4A7F581-2565-7647-A275-B50B2326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8421" name="Slide Number Placeholder 5">
            <a:extLst>
              <a:ext uri="{FF2B5EF4-FFF2-40B4-BE49-F238E27FC236}">
                <a16:creationId xmlns:a16="http://schemas.microsoft.com/office/drawing/2014/main" id="{45ADA113-A1F0-4B45-A4E4-77390C72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9F0B8A-7CCC-DC4D-8F91-7FE5E2F3936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143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0B5A4718-1F01-F440-8ABD-7336A6EB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Dual Optimization</a:t>
            </a:r>
          </a:p>
        </p:txBody>
      </p:sp>
      <p:sp>
        <p:nvSpPr>
          <p:cNvPr id="189442" name="Date Placeholder 3">
            <a:extLst>
              <a:ext uri="{FF2B5EF4-FFF2-40B4-BE49-F238E27FC236}">
                <a16:creationId xmlns:a16="http://schemas.microsoft.com/office/drawing/2014/main" id="{9188D84D-6F7D-624B-BB9B-27FEDAF9EC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94ED27-E3A9-1C48-B353-229AD139F79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89443" name="Footer Placeholder 4">
            <a:extLst>
              <a:ext uri="{FF2B5EF4-FFF2-40B4-BE49-F238E27FC236}">
                <a16:creationId xmlns:a16="http://schemas.microsoft.com/office/drawing/2014/main" id="{446B627E-666E-5C4F-9842-C0307A8E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89444" name="Slide Number Placeholder 5">
            <a:extLst>
              <a:ext uri="{FF2B5EF4-FFF2-40B4-BE49-F238E27FC236}">
                <a16:creationId xmlns:a16="http://schemas.microsoft.com/office/drawing/2014/main" id="{1F1A204E-3416-7F48-B8F7-57DF5E35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76189E-6B1B-D945-B8E7-F57BAFCA12D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144</a:t>
            </a:fld>
            <a:endParaRPr lang="en-US" altLang="en-US" sz="1200"/>
          </a:p>
        </p:txBody>
      </p:sp>
      <p:pic>
        <p:nvPicPr>
          <p:cNvPr id="189445" name="Picture 2">
            <a:extLst>
              <a:ext uri="{FF2B5EF4-FFF2-40B4-BE49-F238E27FC236}">
                <a16:creationId xmlns:a16="http://schemas.microsoft.com/office/drawing/2014/main" id="{5E6BFA3D-76D8-6D44-8671-442E811D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05000"/>
            <a:ext cx="84486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Date Placeholder 3">
            <a:extLst>
              <a:ext uri="{FF2B5EF4-FFF2-40B4-BE49-F238E27FC236}">
                <a16:creationId xmlns:a16="http://schemas.microsoft.com/office/drawing/2014/main" id="{7D3C1373-7D69-834A-BDCD-BC516CA891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28EB44-71C6-754E-B4E2-10D96D97F57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0466" name="Footer Placeholder 4">
            <a:extLst>
              <a:ext uri="{FF2B5EF4-FFF2-40B4-BE49-F238E27FC236}">
                <a16:creationId xmlns:a16="http://schemas.microsoft.com/office/drawing/2014/main" id="{BC210A56-2280-EF49-A363-E186D516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0467" name="Slide Number Placeholder 5">
            <a:extLst>
              <a:ext uri="{FF2B5EF4-FFF2-40B4-BE49-F238E27FC236}">
                <a16:creationId xmlns:a16="http://schemas.microsoft.com/office/drawing/2014/main" id="{B35295A6-4FA2-0B4B-B136-FDA5BA03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A6B605-9AF9-A043-A5F1-825E7201A3F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145</a:t>
            </a:fld>
            <a:endParaRPr lang="en-US" altLang="en-US" sz="1200"/>
          </a:p>
        </p:txBody>
      </p:sp>
      <p:pic>
        <p:nvPicPr>
          <p:cNvPr id="190468" name="Picture 2">
            <a:extLst>
              <a:ext uri="{FF2B5EF4-FFF2-40B4-BE49-F238E27FC236}">
                <a16:creationId xmlns:a16="http://schemas.microsoft.com/office/drawing/2014/main" id="{92B565E8-4A6B-ED4D-8E15-D389DBB4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Date Placeholder 3">
            <a:extLst>
              <a:ext uri="{FF2B5EF4-FFF2-40B4-BE49-F238E27FC236}">
                <a16:creationId xmlns:a16="http://schemas.microsoft.com/office/drawing/2014/main" id="{0AA6791B-BF8B-024F-A03E-5BEAC88BAD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7360BD-59D6-9E4C-B8C9-84A16989CCC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1490" name="Footer Placeholder 4">
            <a:extLst>
              <a:ext uri="{FF2B5EF4-FFF2-40B4-BE49-F238E27FC236}">
                <a16:creationId xmlns:a16="http://schemas.microsoft.com/office/drawing/2014/main" id="{57745959-0409-E544-8CE4-E0F1F2A7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1491" name="Slide Number Placeholder 5">
            <a:extLst>
              <a:ext uri="{FF2B5EF4-FFF2-40B4-BE49-F238E27FC236}">
                <a16:creationId xmlns:a16="http://schemas.microsoft.com/office/drawing/2014/main" id="{0E1B5337-C1E8-674E-B299-4257308E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A456AC-E239-F84C-80C5-EA2B6762DC1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146</a:t>
            </a:fld>
            <a:endParaRPr lang="en-US" altLang="en-US" sz="1200"/>
          </a:p>
        </p:txBody>
      </p:sp>
      <p:pic>
        <p:nvPicPr>
          <p:cNvPr id="191492" name="Picture 2">
            <a:extLst>
              <a:ext uri="{FF2B5EF4-FFF2-40B4-BE49-F238E27FC236}">
                <a16:creationId xmlns:a16="http://schemas.microsoft.com/office/drawing/2014/main" id="{E0AE1AF4-B01A-CE49-8F71-FC0E7E1D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344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Date Placeholder 3">
            <a:extLst>
              <a:ext uri="{FF2B5EF4-FFF2-40B4-BE49-F238E27FC236}">
                <a16:creationId xmlns:a16="http://schemas.microsoft.com/office/drawing/2014/main" id="{5F53249E-C765-8741-BC2B-BFF6EBD32E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604D73-0AB7-F84F-9CE6-450149786DC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2514" name="Footer Placeholder 4">
            <a:extLst>
              <a:ext uri="{FF2B5EF4-FFF2-40B4-BE49-F238E27FC236}">
                <a16:creationId xmlns:a16="http://schemas.microsoft.com/office/drawing/2014/main" id="{9A408ABB-4573-BF4B-8460-F444BA82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2515" name="Slide Number Placeholder 5">
            <a:extLst>
              <a:ext uri="{FF2B5EF4-FFF2-40B4-BE49-F238E27FC236}">
                <a16:creationId xmlns:a16="http://schemas.microsoft.com/office/drawing/2014/main" id="{C13CE83A-3233-4544-BDCE-70170405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78C947-D3D3-C549-A674-4DD5D4308ED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147</a:t>
            </a:fld>
            <a:endParaRPr lang="en-US" altLang="en-US" sz="1200"/>
          </a:p>
        </p:txBody>
      </p:sp>
      <p:pic>
        <p:nvPicPr>
          <p:cNvPr id="192516" name="Picture 2">
            <a:extLst>
              <a:ext uri="{FF2B5EF4-FFF2-40B4-BE49-F238E27FC236}">
                <a16:creationId xmlns:a16="http://schemas.microsoft.com/office/drawing/2014/main" id="{80A4E09E-50FE-574A-B523-5AAC4136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810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Date Placeholder 3">
            <a:extLst>
              <a:ext uri="{FF2B5EF4-FFF2-40B4-BE49-F238E27FC236}">
                <a16:creationId xmlns:a16="http://schemas.microsoft.com/office/drawing/2014/main" id="{98359F33-7E34-5548-968E-AD773FB95D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FF54D0-65DB-2242-896E-F3536EF3C34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3538" name="Footer Placeholder 4">
            <a:extLst>
              <a:ext uri="{FF2B5EF4-FFF2-40B4-BE49-F238E27FC236}">
                <a16:creationId xmlns:a16="http://schemas.microsoft.com/office/drawing/2014/main" id="{C4B37E48-3F0F-B34A-A92E-36D58A68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3539" name="Slide Number Placeholder 5">
            <a:extLst>
              <a:ext uri="{FF2B5EF4-FFF2-40B4-BE49-F238E27FC236}">
                <a16:creationId xmlns:a16="http://schemas.microsoft.com/office/drawing/2014/main" id="{CFD44BEF-C400-4544-A14B-C01041B6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76AC97-482E-1243-801D-9A09795561C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148</a:t>
            </a:fld>
            <a:endParaRPr lang="en-US" altLang="en-US" sz="1200"/>
          </a:p>
        </p:txBody>
      </p:sp>
      <p:pic>
        <p:nvPicPr>
          <p:cNvPr id="193540" name="Picture 2">
            <a:extLst>
              <a:ext uri="{FF2B5EF4-FFF2-40B4-BE49-F238E27FC236}">
                <a16:creationId xmlns:a16="http://schemas.microsoft.com/office/drawing/2014/main" id="{60662771-24A4-1F4C-8F9F-77365F13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113"/>
            <a:ext cx="8382000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Date Placeholder 3">
            <a:extLst>
              <a:ext uri="{FF2B5EF4-FFF2-40B4-BE49-F238E27FC236}">
                <a16:creationId xmlns:a16="http://schemas.microsoft.com/office/drawing/2014/main" id="{A7E91586-4BF3-1447-8468-CEE8B23DF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DDA672-606D-D649-A57C-04E049EB067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4562" name="Footer Placeholder 4">
            <a:extLst>
              <a:ext uri="{FF2B5EF4-FFF2-40B4-BE49-F238E27FC236}">
                <a16:creationId xmlns:a16="http://schemas.microsoft.com/office/drawing/2014/main" id="{C60FA7F6-2DEE-F44E-A5E0-774CACC9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4563" name="Slide Number Placeholder 5">
            <a:extLst>
              <a:ext uri="{FF2B5EF4-FFF2-40B4-BE49-F238E27FC236}">
                <a16:creationId xmlns:a16="http://schemas.microsoft.com/office/drawing/2014/main" id="{51EFEDC3-5633-B546-BA76-4CE3050E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DF56A7-1E0C-D549-A2AF-10D88D5ED0A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149</a:t>
            </a:fld>
            <a:endParaRPr lang="en-US" altLang="en-US" sz="1200"/>
          </a:p>
        </p:txBody>
      </p:sp>
      <p:pic>
        <p:nvPicPr>
          <p:cNvPr id="194564" name="Picture 2">
            <a:extLst>
              <a:ext uri="{FF2B5EF4-FFF2-40B4-BE49-F238E27FC236}">
                <a16:creationId xmlns:a16="http://schemas.microsoft.com/office/drawing/2014/main" id="{001A9D31-C381-4848-A7B7-C1D6C87B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0A766B-4B4C-8F48-915C-C0BB4E77E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473075"/>
            <a:ext cx="6838950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Example of a Decision</a:t>
            </a:r>
            <a:r>
              <a:rPr spc="35" dirty="0"/>
              <a:t> </a:t>
            </a:r>
            <a:r>
              <a:rPr spc="-55" dirty="0"/>
              <a:t>Tree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96062A1-6A80-114C-9A85-25FDAC6A1ECD}"/>
              </a:ext>
            </a:extLst>
          </p:cNvPr>
          <p:cNvGraphicFramePr>
            <a:graphicFrameLocks noGrp="1"/>
          </p:cNvGraphicFramePr>
          <p:nvPr/>
        </p:nvGraphicFramePr>
        <p:xfrm>
          <a:off x="288925" y="2351088"/>
          <a:ext cx="3265488" cy="3579815"/>
        </p:xfrm>
        <a:graphic>
          <a:graphicData uri="http://schemas.openxmlformats.org/drawingml/2006/table">
            <a:tbl>
              <a:tblPr/>
              <a:tblGrid>
                <a:gridCol w="3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412">
                <a:tc>
                  <a:txBody>
                    <a:bodyPr/>
                    <a:lstStyle>
                      <a:lvl1pPr marL="22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22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Tid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22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22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Marital  Status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6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6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15049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125K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70K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120K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889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95K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60K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220K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85K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889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75K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563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90K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1025" name="object 4">
            <a:extLst>
              <a:ext uri="{FF2B5EF4-FFF2-40B4-BE49-F238E27FC236}">
                <a16:creationId xmlns:a16="http://schemas.microsoft.com/office/drawing/2014/main" id="{2D353F7F-78DA-2343-ABBD-FFB49E77F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5916613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026" name="object 5">
            <a:extLst>
              <a:ext uri="{FF2B5EF4-FFF2-40B4-BE49-F238E27FC236}">
                <a16:creationId xmlns:a16="http://schemas.microsoft.com/office/drawing/2014/main" id="{828CB690-3CD0-D740-A6E7-2ECE4D9B1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1528763"/>
            <a:ext cx="1468438" cy="714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27" name="object 6">
            <a:extLst>
              <a:ext uri="{FF2B5EF4-FFF2-40B4-BE49-F238E27FC236}">
                <a16:creationId xmlns:a16="http://schemas.microsoft.com/office/drawing/2014/main" id="{68742B6A-26C6-414F-9A72-AB301BA7B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1570038"/>
            <a:ext cx="1046162" cy="673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28" name="object 18">
            <a:extLst>
              <a:ext uri="{FF2B5EF4-FFF2-40B4-BE49-F238E27FC236}">
                <a16:creationId xmlns:a16="http://schemas.microsoft.com/office/drawing/2014/main" id="{8BD22730-C1D9-8E40-9345-99389B75A038}"/>
              </a:ext>
            </a:extLst>
          </p:cNvPr>
          <p:cNvSpPr>
            <a:spLocks/>
          </p:cNvSpPr>
          <p:nvPr/>
        </p:nvSpPr>
        <p:spPr bwMode="auto">
          <a:xfrm>
            <a:off x="4948238" y="3811588"/>
            <a:ext cx="685800" cy="347662"/>
          </a:xfrm>
          <a:custGeom>
            <a:avLst/>
            <a:gdLst>
              <a:gd name="T0" fmla="*/ 627761 w 685800"/>
              <a:gd name="T1" fmla="*/ 0 h 347979"/>
              <a:gd name="T2" fmla="*/ 57912 w 685800"/>
              <a:gd name="T3" fmla="*/ 0 h 347979"/>
              <a:gd name="T4" fmla="*/ 35361 w 685800"/>
              <a:gd name="T5" fmla="*/ 4528 h 347979"/>
              <a:gd name="T6" fmla="*/ 16954 w 685800"/>
              <a:gd name="T7" fmla="*/ 16879 h 347979"/>
              <a:gd name="T8" fmla="*/ 4548 w 685800"/>
              <a:gd name="T9" fmla="*/ 35201 h 347979"/>
              <a:gd name="T10" fmla="*/ 0 w 685800"/>
              <a:gd name="T11" fmla="*/ 57647 h 347979"/>
              <a:gd name="T12" fmla="*/ 0 w 685800"/>
              <a:gd name="T13" fmla="*/ 288370 h 347979"/>
              <a:gd name="T14" fmla="*/ 4548 w 685800"/>
              <a:gd name="T15" fmla="*/ 310818 h 347979"/>
              <a:gd name="T16" fmla="*/ 16954 w 685800"/>
              <a:gd name="T17" fmla="*/ 329141 h 347979"/>
              <a:gd name="T18" fmla="*/ 35361 w 685800"/>
              <a:gd name="T19" fmla="*/ 341490 h 347979"/>
              <a:gd name="T20" fmla="*/ 57912 w 685800"/>
              <a:gd name="T21" fmla="*/ 346018 h 347979"/>
              <a:gd name="T22" fmla="*/ 627761 w 685800"/>
              <a:gd name="T23" fmla="*/ 346018 h 347979"/>
              <a:gd name="T24" fmla="*/ 650331 w 685800"/>
              <a:gd name="T25" fmla="*/ 341490 h 347979"/>
              <a:gd name="T26" fmla="*/ 668781 w 685800"/>
              <a:gd name="T27" fmla="*/ 329141 h 347979"/>
              <a:gd name="T28" fmla="*/ 681231 w 685800"/>
              <a:gd name="T29" fmla="*/ 310818 h 347979"/>
              <a:gd name="T30" fmla="*/ 685800 w 685800"/>
              <a:gd name="T31" fmla="*/ 288370 h 347979"/>
              <a:gd name="T32" fmla="*/ 685800 w 685800"/>
              <a:gd name="T33" fmla="*/ 57647 h 347979"/>
              <a:gd name="T34" fmla="*/ 681231 w 685800"/>
              <a:gd name="T35" fmla="*/ 35201 h 347979"/>
              <a:gd name="T36" fmla="*/ 668781 w 685800"/>
              <a:gd name="T37" fmla="*/ 16879 h 347979"/>
              <a:gd name="T38" fmla="*/ 650331 w 685800"/>
              <a:gd name="T39" fmla="*/ 4528 h 347979"/>
              <a:gd name="T40" fmla="*/ 627761 w 685800"/>
              <a:gd name="T41" fmla="*/ 0 h 3479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5800" h="347979">
                <a:moveTo>
                  <a:pt x="627761" y="0"/>
                </a:moveTo>
                <a:lnTo>
                  <a:pt x="57912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687"/>
                </a:lnTo>
                <a:lnTo>
                  <a:pt x="4548" y="312237"/>
                </a:lnTo>
                <a:lnTo>
                  <a:pt x="16954" y="330644"/>
                </a:lnTo>
                <a:lnTo>
                  <a:pt x="35361" y="343050"/>
                </a:lnTo>
                <a:lnTo>
                  <a:pt x="57912" y="347599"/>
                </a:lnTo>
                <a:lnTo>
                  <a:pt x="627761" y="347599"/>
                </a:lnTo>
                <a:lnTo>
                  <a:pt x="650331" y="343050"/>
                </a:lnTo>
                <a:lnTo>
                  <a:pt x="668781" y="330644"/>
                </a:lnTo>
                <a:lnTo>
                  <a:pt x="681231" y="312237"/>
                </a:lnTo>
                <a:lnTo>
                  <a:pt x="685800" y="289687"/>
                </a:lnTo>
                <a:lnTo>
                  <a:pt x="685800" y="57912"/>
                </a:lnTo>
                <a:lnTo>
                  <a:pt x="681231" y="35361"/>
                </a:lnTo>
                <a:lnTo>
                  <a:pt x="668781" y="16954"/>
                </a:lnTo>
                <a:lnTo>
                  <a:pt x="650331" y="4548"/>
                </a:lnTo>
                <a:lnTo>
                  <a:pt x="62776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9" name="object 30">
            <a:extLst>
              <a:ext uri="{FF2B5EF4-FFF2-40B4-BE49-F238E27FC236}">
                <a16:creationId xmlns:a16="http://schemas.microsoft.com/office/drawing/2014/main" id="{D3B1BB8D-F284-6F41-9BF1-AA704CB7651A}"/>
              </a:ext>
            </a:extLst>
          </p:cNvPr>
          <p:cNvSpPr>
            <a:spLocks/>
          </p:cNvSpPr>
          <p:nvPr/>
        </p:nvSpPr>
        <p:spPr bwMode="auto">
          <a:xfrm>
            <a:off x="3810000" y="4159250"/>
            <a:ext cx="914400" cy="293688"/>
          </a:xfrm>
          <a:custGeom>
            <a:avLst/>
            <a:gdLst>
              <a:gd name="T0" fmla="*/ 685800 w 914400"/>
              <a:gd name="T1" fmla="*/ 0 h 294004"/>
              <a:gd name="T2" fmla="*/ 685800 w 914400"/>
              <a:gd name="T3" fmla="*/ 73011 h 294004"/>
              <a:gd name="T4" fmla="*/ 0 w 914400"/>
              <a:gd name="T5" fmla="*/ 73011 h 294004"/>
              <a:gd name="T6" fmla="*/ 0 w 914400"/>
              <a:gd name="T7" fmla="*/ 219037 h 294004"/>
              <a:gd name="T8" fmla="*/ 685800 w 914400"/>
              <a:gd name="T9" fmla="*/ 219037 h 294004"/>
              <a:gd name="T10" fmla="*/ 685800 w 914400"/>
              <a:gd name="T11" fmla="*/ 292175 h 294004"/>
              <a:gd name="T12" fmla="*/ 914400 w 914400"/>
              <a:gd name="T13" fmla="*/ 146025 h 294004"/>
              <a:gd name="T14" fmla="*/ 685800 w 914400"/>
              <a:gd name="T15" fmla="*/ 0 h 2940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4400" h="294004">
                <a:moveTo>
                  <a:pt x="685800" y="0"/>
                </a:moveTo>
                <a:lnTo>
                  <a:pt x="685800" y="73406"/>
                </a:lnTo>
                <a:lnTo>
                  <a:pt x="0" y="73406"/>
                </a:lnTo>
                <a:lnTo>
                  <a:pt x="0" y="220218"/>
                </a:lnTo>
                <a:lnTo>
                  <a:pt x="685800" y="220218"/>
                </a:lnTo>
                <a:lnTo>
                  <a:pt x="685800" y="293750"/>
                </a:lnTo>
                <a:lnTo>
                  <a:pt x="914400" y="146812"/>
                </a:lnTo>
                <a:lnTo>
                  <a:pt x="68580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0" name="object 31">
            <a:extLst>
              <a:ext uri="{FF2B5EF4-FFF2-40B4-BE49-F238E27FC236}">
                <a16:creationId xmlns:a16="http://schemas.microsoft.com/office/drawing/2014/main" id="{12F9F67A-3BF3-6C4C-8F01-B509D1E48F1C}"/>
              </a:ext>
            </a:extLst>
          </p:cNvPr>
          <p:cNvSpPr>
            <a:spLocks/>
          </p:cNvSpPr>
          <p:nvPr/>
        </p:nvSpPr>
        <p:spPr bwMode="auto">
          <a:xfrm>
            <a:off x="3810000" y="4159250"/>
            <a:ext cx="914400" cy="293688"/>
          </a:xfrm>
          <a:custGeom>
            <a:avLst/>
            <a:gdLst>
              <a:gd name="T0" fmla="*/ 0 w 914400"/>
              <a:gd name="T1" fmla="*/ 73011 h 294004"/>
              <a:gd name="T2" fmla="*/ 685800 w 914400"/>
              <a:gd name="T3" fmla="*/ 73011 h 294004"/>
              <a:gd name="T4" fmla="*/ 685800 w 914400"/>
              <a:gd name="T5" fmla="*/ 0 h 294004"/>
              <a:gd name="T6" fmla="*/ 914400 w 914400"/>
              <a:gd name="T7" fmla="*/ 146025 h 294004"/>
              <a:gd name="T8" fmla="*/ 685800 w 914400"/>
              <a:gd name="T9" fmla="*/ 292175 h 294004"/>
              <a:gd name="T10" fmla="*/ 685800 w 914400"/>
              <a:gd name="T11" fmla="*/ 219037 h 294004"/>
              <a:gd name="T12" fmla="*/ 0 w 914400"/>
              <a:gd name="T13" fmla="*/ 219037 h 294004"/>
              <a:gd name="T14" fmla="*/ 0 w 914400"/>
              <a:gd name="T15" fmla="*/ 73011 h 2940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4400" h="294004">
                <a:moveTo>
                  <a:pt x="0" y="73406"/>
                </a:moveTo>
                <a:lnTo>
                  <a:pt x="685800" y="73406"/>
                </a:lnTo>
                <a:lnTo>
                  <a:pt x="685800" y="0"/>
                </a:lnTo>
                <a:lnTo>
                  <a:pt x="914400" y="146812"/>
                </a:lnTo>
                <a:lnTo>
                  <a:pt x="685800" y="293750"/>
                </a:lnTo>
                <a:lnTo>
                  <a:pt x="685800" y="220218"/>
                </a:lnTo>
                <a:lnTo>
                  <a:pt x="0" y="220218"/>
                </a:lnTo>
                <a:lnTo>
                  <a:pt x="0" y="73406"/>
                </a:lnTo>
                <a:close/>
              </a:path>
            </a:pathLst>
          </a:custGeom>
          <a:noFill/>
          <a:ln w="12699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9D9C0F2C-F5D9-2A49-B1BA-D52A17D9AECD}"/>
              </a:ext>
            </a:extLst>
          </p:cNvPr>
          <p:cNvSpPr txBox="1"/>
          <p:nvPr/>
        </p:nvSpPr>
        <p:spPr>
          <a:xfrm>
            <a:off x="1247775" y="6016625"/>
            <a:ext cx="1543050" cy="3317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5"/>
              </a:spcBef>
              <a:defRPr/>
            </a:pPr>
            <a:r>
              <a:rPr sz="2000" spc="-10" dirty="0">
                <a:solidFill>
                  <a:srgbClr val="775F54"/>
                </a:solidFill>
                <a:latin typeface="Arial"/>
                <a:cs typeface="Arial"/>
              </a:rPr>
              <a:t>Training</a:t>
            </a:r>
            <a:r>
              <a:rPr sz="2000" spc="-7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5F54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032" name="object 36">
            <a:extLst>
              <a:ext uri="{FF2B5EF4-FFF2-40B4-BE49-F238E27FC236}">
                <a16:creationId xmlns:a16="http://schemas.microsoft.com/office/drawing/2014/main" id="{0B85F492-35DB-5245-A28C-2157F9C06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25" y="6342063"/>
            <a:ext cx="136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1FD94E9C-2646-4C4A-8228-90AC8BAC1CE1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eaLnBrk="1" hangingPunct="1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Tw Cen MT" panose="020B0602020104020603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A8DE62-D9D0-654C-805D-CAB3C69BDC75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2143125"/>
            <a:ext cx="3576638" cy="4173538"/>
            <a:chOff x="5124450" y="2143125"/>
            <a:chExt cx="3576638" cy="4173538"/>
          </a:xfrm>
        </p:grpSpPr>
        <p:sp>
          <p:nvSpPr>
            <p:cNvPr id="41034" name="object 7">
              <a:extLst>
                <a:ext uri="{FF2B5EF4-FFF2-40B4-BE49-F238E27FC236}">
                  <a16:creationId xmlns:a16="http://schemas.microsoft.com/office/drawing/2014/main" id="{3ABD6271-6031-2E4C-883B-3F92ACFE4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0" y="4851400"/>
              <a:ext cx="252413" cy="530225"/>
            </a:xfrm>
            <a:custGeom>
              <a:avLst/>
              <a:gdLst>
                <a:gd name="T0" fmla="*/ 215008 w 251459"/>
                <a:gd name="T1" fmla="*/ 463213 h 530225"/>
                <a:gd name="T2" fmla="*/ 185599 w 251459"/>
                <a:gd name="T3" fmla="*/ 476504 h 530225"/>
                <a:gd name="T4" fmla="*/ 253289 w 251459"/>
                <a:gd name="T5" fmla="*/ 529717 h 530225"/>
                <a:gd name="T6" fmla="*/ 255129 w 251459"/>
                <a:gd name="T7" fmla="*/ 474726 h 530225"/>
                <a:gd name="T8" fmla="*/ 220416 w 251459"/>
                <a:gd name="T9" fmla="*/ 474726 h 530225"/>
                <a:gd name="T10" fmla="*/ 215008 w 251459"/>
                <a:gd name="T11" fmla="*/ 463213 h 530225"/>
                <a:gd name="T12" fmla="*/ 226788 w 251459"/>
                <a:gd name="T13" fmla="*/ 457889 h 530225"/>
                <a:gd name="T14" fmla="*/ 215008 w 251459"/>
                <a:gd name="T15" fmla="*/ 463213 h 530225"/>
                <a:gd name="T16" fmla="*/ 220416 w 251459"/>
                <a:gd name="T17" fmla="*/ 474726 h 530225"/>
                <a:gd name="T18" fmla="*/ 232193 w 251459"/>
                <a:gd name="T19" fmla="*/ 469392 h 530225"/>
                <a:gd name="T20" fmla="*/ 226788 w 251459"/>
                <a:gd name="T21" fmla="*/ 457889 h 530225"/>
                <a:gd name="T22" fmla="*/ 256137 w 251459"/>
                <a:gd name="T23" fmla="*/ 444627 h 530225"/>
                <a:gd name="T24" fmla="*/ 226788 w 251459"/>
                <a:gd name="T25" fmla="*/ 457889 h 530225"/>
                <a:gd name="T26" fmla="*/ 232193 w 251459"/>
                <a:gd name="T27" fmla="*/ 469392 h 530225"/>
                <a:gd name="T28" fmla="*/ 220416 w 251459"/>
                <a:gd name="T29" fmla="*/ 474726 h 530225"/>
                <a:gd name="T30" fmla="*/ 255129 w 251459"/>
                <a:gd name="T31" fmla="*/ 474726 h 530225"/>
                <a:gd name="T32" fmla="*/ 256137 w 251459"/>
                <a:gd name="T33" fmla="*/ 444627 h 530225"/>
                <a:gd name="T34" fmla="*/ 11649 w 251459"/>
                <a:gd name="T35" fmla="*/ 0 h 530225"/>
                <a:gd name="T36" fmla="*/ 0 w 251459"/>
                <a:gd name="T37" fmla="*/ 5334 h 530225"/>
                <a:gd name="T38" fmla="*/ 215008 w 251459"/>
                <a:gd name="T39" fmla="*/ 463213 h 530225"/>
                <a:gd name="T40" fmla="*/ 226788 w 251459"/>
                <a:gd name="T41" fmla="*/ 457889 h 530225"/>
                <a:gd name="T42" fmla="*/ 11649 w 251459"/>
                <a:gd name="T43" fmla="*/ 0 h 5302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1459" h="530225">
                  <a:moveTo>
                    <a:pt x="210976" y="463213"/>
                  </a:moveTo>
                  <a:lnTo>
                    <a:pt x="182118" y="476504"/>
                  </a:lnTo>
                  <a:lnTo>
                    <a:pt x="248539" y="529717"/>
                  </a:lnTo>
                  <a:lnTo>
                    <a:pt x="250344" y="474726"/>
                  </a:lnTo>
                  <a:lnTo>
                    <a:pt x="216281" y="474726"/>
                  </a:lnTo>
                  <a:lnTo>
                    <a:pt x="210976" y="463213"/>
                  </a:lnTo>
                  <a:close/>
                </a:path>
                <a:path w="251459" h="530225">
                  <a:moveTo>
                    <a:pt x="222535" y="457889"/>
                  </a:moveTo>
                  <a:lnTo>
                    <a:pt x="210976" y="463213"/>
                  </a:lnTo>
                  <a:lnTo>
                    <a:pt x="216281" y="474726"/>
                  </a:lnTo>
                  <a:lnTo>
                    <a:pt x="227838" y="469392"/>
                  </a:lnTo>
                  <a:lnTo>
                    <a:pt x="222535" y="457889"/>
                  </a:lnTo>
                  <a:close/>
                </a:path>
                <a:path w="251459" h="530225">
                  <a:moveTo>
                    <a:pt x="251333" y="444627"/>
                  </a:moveTo>
                  <a:lnTo>
                    <a:pt x="222535" y="457889"/>
                  </a:lnTo>
                  <a:lnTo>
                    <a:pt x="227838" y="469392"/>
                  </a:lnTo>
                  <a:lnTo>
                    <a:pt x="216281" y="474726"/>
                  </a:lnTo>
                  <a:lnTo>
                    <a:pt x="250344" y="474726"/>
                  </a:lnTo>
                  <a:lnTo>
                    <a:pt x="251333" y="444627"/>
                  </a:lnTo>
                  <a:close/>
                </a:path>
                <a:path w="251459" h="530225">
                  <a:moveTo>
                    <a:pt x="11430" y="0"/>
                  </a:moveTo>
                  <a:lnTo>
                    <a:pt x="0" y="5334"/>
                  </a:lnTo>
                  <a:lnTo>
                    <a:pt x="210976" y="463213"/>
                  </a:lnTo>
                  <a:lnTo>
                    <a:pt x="222535" y="45788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5" name="object 8">
              <a:extLst>
                <a:ext uri="{FF2B5EF4-FFF2-40B4-BE49-F238E27FC236}">
                  <a16:creationId xmlns:a16="http://schemas.microsoft.com/office/drawing/2014/main" id="{4C3823DA-F0C8-5A48-83EA-128274184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0" y="4851400"/>
              <a:ext cx="330200" cy="530225"/>
            </a:xfrm>
            <a:custGeom>
              <a:avLst/>
              <a:gdLst>
                <a:gd name="T0" fmla="*/ 7565 w 329564"/>
                <a:gd name="T1" fmla="*/ 442857 h 530860"/>
                <a:gd name="T2" fmla="*/ 0 w 329564"/>
                <a:gd name="T3" fmla="*/ 527187 h 530860"/>
                <a:gd name="T4" fmla="*/ 73091 w 329564"/>
                <a:gd name="T5" fmla="*/ 482496 h 530860"/>
                <a:gd name="T6" fmla="*/ 63491 w 329564"/>
                <a:gd name="T7" fmla="*/ 476689 h 530860"/>
                <a:gd name="T8" fmla="*/ 38983 w 329564"/>
                <a:gd name="T9" fmla="*/ 476689 h 530860"/>
                <a:gd name="T10" fmla="*/ 28082 w 329564"/>
                <a:gd name="T11" fmla="*/ 470125 h 530860"/>
                <a:gd name="T12" fmla="*/ 34813 w 329564"/>
                <a:gd name="T13" fmla="*/ 459341 h 530860"/>
                <a:gd name="T14" fmla="*/ 7565 w 329564"/>
                <a:gd name="T15" fmla="*/ 442857 h 530860"/>
                <a:gd name="T16" fmla="*/ 34813 w 329564"/>
                <a:gd name="T17" fmla="*/ 459341 h 530860"/>
                <a:gd name="T18" fmla="*/ 28082 w 329564"/>
                <a:gd name="T19" fmla="*/ 470125 h 530860"/>
                <a:gd name="T20" fmla="*/ 38983 w 329564"/>
                <a:gd name="T21" fmla="*/ 476689 h 530860"/>
                <a:gd name="T22" fmla="*/ 45701 w 329564"/>
                <a:gd name="T23" fmla="*/ 465927 h 530860"/>
                <a:gd name="T24" fmla="*/ 34813 w 329564"/>
                <a:gd name="T25" fmla="*/ 459341 h 530860"/>
                <a:gd name="T26" fmla="*/ 45701 w 329564"/>
                <a:gd name="T27" fmla="*/ 465927 h 530860"/>
                <a:gd name="T28" fmla="*/ 38983 w 329564"/>
                <a:gd name="T29" fmla="*/ 476689 h 530860"/>
                <a:gd name="T30" fmla="*/ 63491 w 329564"/>
                <a:gd name="T31" fmla="*/ 476689 h 530860"/>
                <a:gd name="T32" fmla="*/ 45701 w 329564"/>
                <a:gd name="T33" fmla="*/ 465927 h 530860"/>
                <a:gd name="T34" fmla="*/ 321472 w 329564"/>
                <a:gd name="T35" fmla="*/ 0 h 530860"/>
                <a:gd name="T36" fmla="*/ 34813 w 329564"/>
                <a:gd name="T37" fmla="*/ 459341 h 530860"/>
                <a:gd name="T38" fmla="*/ 45701 w 329564"/>
                <a:gd name="T39" fmla="*/ 465927 h 530860"/>
                <a:gd name="T40" fmla="*/ 332501 w 329564"/>
                <a:gd name="T41" fmla="*/ 6563 h 530860"/>
                <a:gd name="T42" fmla="*/ 321472 w 329564"/>
                <a:gd name="T43" fmla="*/ 0 h 5308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9564" h="530860">
                  <a:moveTo>
                    <a:pt x="7492" y="445515"/>
                  </a:moveTo>
                  <a:lnTo>
                    <a:pt x="0" y="530351"/>
                  </a:lnTo>
                  <a:lnTo>
                    <a:pt x="72389" y="485393"/>
                  </a:lnTo>
                  <a:lnTo>
                    <a:pt x="62882" y="479551"/>
                  </a:lnTo>
                  <a:lnTo>
                    <a:pt x="38608" y="479551"/>
                  </a:lnTo>
                  <a:lnTo>
                    <a:pt x="27812" y="472947"/>
                  </a:lnTo>
                  <a:lnTo>
                    <a:pt x="34478" y="462098"/>
                  </a:lnTo>
                  <a:lnTo>
                    <a:pt x="7492" y="445515"/>
                  </a:lnTo>
                  <a:close/>
                </a:path>
                <a:path w="329564" h="530860">
                  <a:moveTo>
                    <a:pt x="34478" y="462098"/>
                  </a:moveTo>
                  <a:lnTo>
                    <a:pt x="27812" y="472947"/>
                  </a:lnTo>
                  <a:lnTo>
                    <a:pt x="38608" y="479551"/>
                  </a:lnTo>
                  <a:lnTo>
                    <a:pt x="45262" y="468724"/>
                  </a:lnTo>
                  <a:lnTo>
                    <a:pt x="34478" y="462098"/>
                  </a:lnTo>
                  <a:close/>
                </a:path>
                <a:path w="329564" h="530860">
                  <a:moveTo>
                    <a:pt x="45262" y="468724"/>
                  </a:moveTo>
                  <a:lnTo>
                    <a:pt x="38608" y="479551"/>
                  </a:lnTo>
                  <a:lnTo>
                    <a:pt x="62882" y="479551"/>
                  </a:lnTo>
                  <a:lnTo>
                    <a:pt x="45262" y="468724"/>
                  </a:lnTo>
                  <a:close/>
                </a:path>
                <a:path w="329564" h="530860">
                  <a:moveTo>
                    <a:pt x="318388" y="0"/>
                  </a:moveTo>
                  <a:lnTo>
                    <a:pt x="34478" y="462098"/>
                  </a:lnTo>
                  <a:lnTo>
                    <a:pt x="45262" y="468724"/>
                  </a:lnTo>
                  <a:lnTo>
                    <a:pt x="329311" y="6603"/>
                  </a:lnTo>
                  <a:lnTo>
                    <a:pt x="3183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6" name="object 9">
              <a:extLst>
                <a:ext uri="{FF2B5EF4-FFF2-40B4-BE49-F238E27FC236}">
                  <a16:creationId xmlns:a16="http://schemas.microsoft.com/office/drawing/2014/main" id="{F6AF8399-8333-7A4C-B620-C48047B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4057650"/>
              <a:ext cx="407987" cy="531813"/>
            </a:xfrm>
            <a:custGeom>
              <a:avLst/>
              <a:gdLst>
                <a:gd name="T0" fmla="*/ 15815 w 408304"/>
                <a:gd name="T1" fmla="*/ 444701 h 532764"/>
                <a:gd name="T2" fmla="*/ 0 w 408304"/>
                <a:gd name="T3" fmla="*/ 527649 h 532764"/>
                <a:gd name="T4" fmla="*/ 76158 w 408304"/>
                <a:gd name="T5" fmla="*/ 490518 h 532764"/>
                <a:gd name="T6" fmla="*/ 64221 w 408304"/>
                <a:gd name="T7" fmla="*/ 481455 h 532764"/>
                <a:gd name="T8" fmla="*/ 43263 w 408304"/>
                <a:gd name="T9" fmla="*/ 481455 h 532764"/>
                <a:gd name="T10" fmla="*/ 33270 w 408304"/>
                <a:gd name="T11" fmla="*/ 473903 h 532764"/>
                <a:gd name="T12" fmla="*/ 40998 w 408304"/>
                <a:gd name="T13" fmla="*/ 463824 h 532764"/>
                <a:gd name="T14" fmla="*/ 15815 w 408304"/>
                <a:gd name="T15" fmla="*/ 444701 h 532764"/>
                <a:gd name="T16" fmla="*/ 40998 w 408304"/>
                <a:gd name="T17" fmla="*/ 463824 h 532764"/>
                <a:gd name="T18" fmla="*/ 33270 w 408304"/>
                <a:gd name="T19" fmla="*/ 473903 h 532764"/>
                <a:gd name="T20" fmla="*/ 43263 w 408304"/>
                <a:gd name="T21" fmla="*/ 481455 h 532764"/>
                <a:gd name="T22" fmla="*/ 50974 w 408304"/>
                <a:gd name="T23" fmla="*/ 471398 h 532764"/>
                <a:gd name="T24" fmla="*/ 40998 w 408304"/>
                <a:gd name="T25" fmla="*/ 463824 h 532764"/>
                <a:gd name="T26" fmla="*/ 50974 w 408304"/>
                <a:gd name="T27" fmla="*/ 471398 h 532764"/>
                <a:gd name="T28" fmla="*/ 43263 w 408304"/>
                <a:gd name="T29" fmla="*/ 481455 h 532764"/>
                <a:gd name="T30" fmla="*/ 64221 w 408304"/>
                <a:gd name="T31" fmla="*/ 481455 h 532764"/>
                <a:gd name="T32" fmla="*/ 50974 w 408304"/>
                <a:gd name="T33" fmla="*/ 471398 h 532764"/>
                <a:gd name="T34" fmla="*/ 396602 w 408304"/>
                <a:gd name="T35" fmla="*/ 0 h 532764"/>
                <a:gd name="T36" fmla="*/ 40998 w 408304"/>
                <a:gd name="T37" fmla="*/ 463824 h 532764"/>
                <a:gd name="T38" fmla="*/ 50974 w 408304"/>
                <a:gd name="T39" fmla="*/ 471398 h 532764"/>
                <a:gd name="T40" fmla="*/ 406595 w 408304"/>
                <a:gd name="T41" fmla="*/ 7550 h 532764"/>
                <a:gd name="T42" fmla="*/ 396602 w 408304"/>
                <a:gd name="T43" fmla="*/ 0 h 5327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8304" h="532764">
                  <a:moveTo>
                    <a:pt x="15875" y="448691"/>
                  </a:moveTo>
                  <a:lnTo>
                    <a:pt x="0" y="532384"/>
                  </a:lnTo>
                  <a:lnTo>
                    <a:pt x="76453" y="494919"/>
                  </a:lnTo>
                  <a:lnTo>
                    <a:pt x="64471" y="485775"/>
                  </a:lnTo>
                  <a:lnTo>
                    <a:pt x="43433" y="485775"/>
                  </a:lnTo>
                  <a:lnTo>
                    <a:pt x="33400" y="478155"/>
                  </a:lnTo>
                  <a:lnTo>
                    <a:pt x="41158" y="467985"/>
                  </a:lnTo>
                  <a:lnTo>
                    <a:pt x="15875" y="448691"/>
                  </a:lnTo>
                  <a:close/>
                </a:path>
                <a:path w="408304" h="532764">
                  <a:moveTo>
                    <a:pt x="41158" y="467985"/>
                  </a:moveTo>
                  <a:lnTo>
                    <a:pt x="33400" y="478155"/>
                  </a:lnTo>
                  <a:lnTo>
                    <a:pt x="43433" y="485775"/>
                  </a:lnTo>
                  <a:lnTo>
                    <a:pt x="51174" y="475627"/>
                  </a:lnTo>
                  <a:lnTo>
                    <a:pt x="41158" y="467985"/>
                  </a:lnTo>
                  <a:close/>
                </a:path>
                <a:path w="408304" h="532764">
                  <a:moveTo>
                    <a:pt x="51174" y="475627"/>
                  </a:moveTo>
                  <a:lnTo>
                    <a:pt x="43433" y="485775"/>
                  </a:lnTo>
                  <a:lnTo>
                    <a:pt x="64471" y="485775"/>
                  </a:lnTo>
                  <a:lnTo>
                    <a:pt x="51174" y="475627"/>
                  </a:lnTo>
                  <a:close/>
                </a:path>
                <a:path w="408304" h="532764">
                  <a:moveTo>
                    <a:pt x="398145" y="0"/>
                  </a:moveTo>
                  <a:lnTo>
                    <a:pt x="41158" y="467985"/>
                  </a:lnTo>
                  <a:lnTo>
                    <a:pt x="51174" y="475627"/>
                  </a:lnTo>
                  <a:lnTo>
                    <a:pt x="408177" y="7620"/>
                  </a:lnTo>
                  <a:lnTo>
                    <a:pt x="398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7" name="object 10">
              <a:extLst>
                <a:ext uri="{FF2B5EF4-FFF2-40B4-BE49-F238E27FC236}">
                  <a16:creationId xmlns:a16="http://schemas.microsoft.com/office/drawing/2014/main" id="{54CD97F3-6A84-3744-B9C6-4CA85F40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263" y="4056063"/>
              <a:ext cx="488950" cy="533400"/>
            </a:xfrm>
            <a:custGeom>
              <a:avLst/>
              <a:gdLst>
                <a:gd name="T0" fmla="*/ 432703 w 488950"/>
                <a:gd name="T1" fmla="*/ 481061 h 533400"/>
                <a:gd name="T2" fmla="*/ 409321 w 488950"/>
                <a:gd name="T3" fmla="*/ 502539 h 533400"/>
                <a:gd name="T4" fmla="*/ 488823 w 488950"/>
                <a:gd name="T5" fmla="*/ 532892 h 533400"/>
                <a:gd name="T6" fmla="*/ 476722 w 488950"/>
                <a:gd name="T7" fmla="*/ 490474 h 533400"/>
                <a:gd name="T8" fmla="*/ 441325 w 488950"/>
                <a:gd name="T9" fmla="*/ 490474 h 533400"/>
                <a:gd name="T10" fmla="*/ 432703 w 488950"/>
                <a:gd name="T11" fmla="*/ 481061 h 533400"/>
                <a:gd name="T12" fmla="*/ 442103 w 488950"/>
                <a:gd name="T13" fmla="*/ 472426 h 533400"/>
                <a:gd name="T14" fmla="*/ 432703 w 488950"/>
                <a:gd name="T15" fmla="*/ 481061 h 533400"/>
                <a:gd name="T16" fmla="*/ 441325 w 488950"/>
                <a:gd name="T17" fmla="*/ 490474 h 533400"/>
                <a:gd name="T18" fmla="*/ 450723 w 488950"/>
                <a:gd name="T19" fmla="*/ 481838 h 533400"/>
                <a:gd name="T20" fmla="*/ 442103 w 488950"/>
                <a:gd name="T21" fmla="*/ 472426 h 533400"/>
                <a:gd name="T22" fmla="*/ 465454 w 488950"/>
                <a:gd name="T23" fmla="*/ 450977 h 533400"/>
                <a:gd name="T24" fmla="*/ 442103 w 488950"/>
                <a:gd name="T25" fmla="*/ 472426 h 533400"/>
                <a:gd name="T26" fmla="*/ 450723 w 488950"/>
                <a:gd name="T27" fmla="*/ 481838 h 533400"/>
                <a:gd name="T28" fmla="*/ 441325 w 488950"/>
                <a:gd name="T29" fmla="*/ 490474 h 533400"/>
                <a:gd name="T30" fmla="*/ 476722 w 488950"/>
                <a:gd name="T31" fmla="*/ 490474 h 533400"/>
                <a:gd name="T32" fmla="*/ 465454 w 488950"/>
                <a:gd name="T33" fmla="*/ 450977 h 533400"/>
                <a:gd name="T34" fmla="*/ 9398 w 488950"/>
                <a:gd name="T35" fmla="*/ 0 h 533400"/>
                <a:gd name="T36" fmla="*/ 0 w 488950"/>
                <a:gd name="T37" fmla="*/ 8636 h 533400"/>
                <a:gd name="T38" fmla="*/ 432703 w 488950"/>
                <a:gd name="T39" fmla="*/ 481061 h 533400"/>
                <a:gd name="T40" fmla="*/ 442103 w 488950"/>
                <a:gd name="T41" fmla="*/ 472426 h 533400"/>
                <a:gd name="T42" fmla="*/ 9398 w 488950"/>
                <a:gd name="T43" fmla="*/ 0 h 5334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88950" h="533400">
                  <a:moveTo>
                    <a:pt x="432703" y="481061"/>
                  </a:moveTo>
                  <a:lnTo>
                    <a:pt x="409321" y="502539"/>
                  </a:lnTo>
                  <a:lnTo>
                    <a:pt x="488823" y="532892"/>
                  </a:lnTo>
                  <a:lnTo>
                    <a:pt x="476722" y="490474"/>
                  </a:lnTo>
                  <a:lnTo>
                    <a:pt x="441325" y="490474"/>
                  </a:lnTo>
                  <a:lnTo>
                    <a:pt x="432703" y="481061"/>
                  </a:lnTo>
                  <a:close/>
                </a:path>
                <a:path w="488950" h="533400">
                  <a:moveTo>
                    <a:pt x="442103" y="472426"/>
                  </a:moveTo>
                  <a:lnTo>
                    <a:pt x="432703" y="481061"/>
                  </a:lnTo>
                  <a:lnTo>
                    <a:pt x="441325" y="490474"/>
                  </a:lnTo>
                  <a:lnTo>
                    <a:pt x="450723" y="481838"/>
                  </a:lnTo>
                  <a:lnTo>
                    <a:pt x="442103" y="472426"/>
                  </a:lnTo>
                  <a:close/>
                </a:path>
                <a:path w="488950" h="533400">
                  <a:moveTo>
                    <a:pt x="465454" y="450977"/>
                  </a:moveTo>
                  <a:lnTo>
                    <a:pt x="442103" y="472426"/>
                  </a:lnTo>
                  <a:lnTo>
                    <a:pt x="450723" y="481838"/>
                  </a:lnTo>
                  <a:lnTo>
                    <a:pt x="441325" y="490474"/>
                  </a:lnTo>
                  <a:lnTo>
                    <a:pt x="476722" y="490474"/>
                  </a:lnTo>
                  <a:lnTo>
                    <a:pt x="465454" y="450977"/>
                  </a:lnTo>
                  <a:close/>
                </a:path>
                <a:path w="488950" h="533400">
                  <a:moveTo>
                    <a:pt x="9398" y="0"/>
                  </a:moveTo>
                  <a:lnTo>
                    <a:pt x="0" y="8636"/>
                  </a:lnTo>
                  <a:lnTo>
                    <a:pt x="432703" y="481061"/>
                  </a:lnTo>
                  <a:lnTo>
                    <a:pt x="442103" y="472426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8" name="object 11">
              <a:extLst>
                <a:ext uri="{FF2B5EF4-FFF2-40B4-BE49-F238E27FC236}">
                  <a16:creationId xmlns:a16="http://schemas.microsoft.com/office/drawing/2014/main" id="{8593605B-AC20-F640-94EC-10D28FECB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3328988"/>
              <a:ext cx="569913" cy="468312"/>
            </a:xfrm>
            <a:custGeom>
              <a:avLst/>
              <a:gdLst>
                <a:gd name="T0" fmla="*/ 507571 w 569595"/>
                <a:gd name="T1" fmla="*/ 423684 h 468629"/>
                <a:gd name="T2" fmla="*/ 487387 w 569595"/>
                <a:gd name="T3" fmla="*/ 448061 h 468629"/>
                <a:gd name="T4" fmla="*/ 570677 w 569595"/>
                <a:gd name="T5" fmla="*/ 466920 h 468629"/>
                <a:gd name="T6" fmla="*/ 554883 w 569595"/>
                <a:gd name="T7" fmla="*/ 431733 h 468629"/>
                <a:gd name="T8" fmla="*/ 517443 w 569595"/>
                <a:gd name="T9" fmla="*/ 431733 h 468629"/>
                <a:gd name="T10" fmla="*/ 507571 w 569595"/>
                <a:gd name="T11" fmla="*/ 423684 h 468629"/>
                <a:gd name="T12" fmla="*/ 515734 w 569595"/>
                <a:gd name="T13" fmla="*/ 413825 h 468629"/>
                <a:gd name="T14" fmla="*/ 507571 w 569595"/>
                <a:gd name="T15" fmla="*/ 423684 h 468629"/>
                <a:gd name="T16" fmla="*/ 517443 w 569595"/>
                <a:gd name="T17" fmla="*/ 431733 h 468629"/>
                <a:gd name="T18" fmla="*/ 525594 w 569595"/>
                <a:gd name="T19" fmla="*/ 421860 h 468629"/>
                <a:gd name="T20" fmla="*/ 515734 w 569595"/>
                <a:gd name="T21" fmla="*/ 413825 h 468629"/>
                <a:gd name="T22" fmla="*/ 535910 w 569595"/>
                <a:gd name="T23" fmla="*/ 389458 h 468629"/>
                <a:gd name="T24" fmla="*/ 515734 w 569595"/>
                <a:gd name="T25" fmla="*/ 413825 h 468629"/>
                <a:gd name="T26" fmla="*/ 525594 w 569595"/>
                <a:gd name="T27" fmla="*/ 421860 h 468629"/>
                <a:gd name="T28" fmla="*/ 517443 w 569595"/>
                <a:gd name="T29" fmla="*/ 431733 h 468629"/>
                <a:gd name="T30" fmla="*/ 554883 w 569595"/>
                <a:gd name="T31" fmla="*/ 431733 h 468629"/>
                <a:gd name="T32" fmla="*/ 535910 w 569595"/>
                <a:gd name="T33" fmla="*/ 389458 h 468629"/>
                <a:gd name="T34" fmla="*/ 8021 w 569595"/>
                <a:gd name="T35" fmla="*/ 0 h 468629"/>
                <a:gd name="T36" fmla="*/ 0 w 569595"/>
                <a:gd name="T37" fmla="*/ 9870 h 468629"/>
                <a:gd name="T38" fmla="*/ 507571 w 569595"/>
                <a:gd name="T39" fmla="*/ 423684 h 468629"/>
                <a:gd name="T40" fmla="*/ 515734 w 569595"/>
                <a:gd name="T41" fmla="*/ 413825 h 468629"/>
                <a:gd name="T42" fmla="*/ 8021 w 569595"/>
                <a:gd name="T43" fmla="*/ 0 h 4686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9595" h="468629">
                  <a:moveTo>
                    <a:pt x="506156" y="425120"/>
                  </a:moveTo>
                  <a:lnTo>
                    <a:pt x="486029" y="449579"/>
                  </a:lnTo>
                  <a:lnTo>
                    <a:pt x="569087" y="468502"/>
                  </a:lnTo>
                  <a:lnTo>
                    <a:pt x="553337" y="433196"/>
                  </a:lnTo>
                  <a:lnTo>
                    <a:pt x="516001" y="433196"/>
                  </a:lnTo>
                  <a:lnTo>
                    <a:pt x="506156" y="425120"/>
                  </a:lnTo>
                  <a:close/>
                </a:path>
                <a:path w="569595" h="468629">
                  <a:moveTo>
                    <a:pt x="514297" y="415227"/>
                  </a:moveTo>
                  <a:lnTo>
                    <a:pt x="506156" y="425120"/>
                  </a:lnTo>
                  <a:lnTo>
                    <a:pt x="516001" y="433196"/>
                  </a:lnTo>
                  <a:lnTo>
                    <a:pt x="524129" y="423290"/>
                  </a:lnTo>
                  <a:lnTo>
                    <a:pt x="514297" y="415227"/>
                  </a:lnTo>
                  <a:close/>
                </a:path>
                <a:path w="569595" h="468629">
                  <a:moveTo>
                    <a:pt x="534416" y="390778"/>
                  </a:moveTo>
                  <a:lnTo>
                    <a:pt x="514297" y="415227"/>
                  </a:lnTo>
                  <a:lnTo>
                    <a:pt x="524129" y="423290"/>
                  </a:lnTo>
                  <a:lnTo>
                    <a:pt x="516001" y="433196"/>
                  </a:lnTo>
                  <a:lnTo>
                    <a:pt x="553337" y="433196"/>
                  </a:lnTo>
                  <a:lnTo>
                    <a:pt x="534416" y="390778"/>
                  </a:lnTo>
                  <a:close/>
                </a:path>
                <a:path w="569595" h="468629">
                  <a:moveTo>
                    <a:pt x="8001" y="0"/>
                  </a:moveTo>
                  <a:lnTo>
                    <a:pt x="0" y="9905"/>
                  </a:lnTo>
                  <a:lnTo>
                    <a:pt x="506156" y="425120"/>
                  </a:lnTo>
                  <a:lnTo>
                    <a:pt x="514297" y="415227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9" name="object 12">
              <a:extLst>
                <a:ext uri="{FF2B5EF4-FFF2-40B4-BE49-F238E27FC236}">
                  <a16:creationId xmlns:a16="http://schemas.microsoft.com/office/drawing/2014/main" id="{FC02AC51-A4DF-414F-8C12-82F60BB57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3328988"/>
              <a:ext cx="569913" cy="468312"/>
            </a:xfrm>
            <a:custGeom>
              <a:avLst/>
              <a:gdLst>
                <a:gd name="T0" fmla="*/ 34893 w 569595"/>
                <a:gd name="T1" fmla="*/ 389458 h 468629"/>
                <a:gd name="T2" fmla="*/ 0 w 569595"/>
                <a:gd name="T3" fmla="*/ 466920 h 468629"/>
                <a:gd name="T4" fmla="*/ 83288 w 569595"/>
                <a:gd name="T5" fmla="*/ 448061 h 468629"/>
                <a:gd name="T6" fmla="*/ 69806 w 569595"/>
                <a:gd name="T7" fmla="*/ 431733 h 468629"/>
                <a:gd name="T8" fmla="*/ 53236 w 569595"/>
                <a:gd name="T9" fmla="*/ 431733 h 468629"/>
                <a:gd name="T10" fmla="*/ 45210 w 569595"/>
                <a:gd name="T11" fmla="*/ 421860 h 468629"/>
                <a:gd name="T12" fmla="*/ 55039 w 569595"/>
                <a:gd name="T13" fmla="*/ 413849 h 468629"/>
                <a:gd name="T14" fmla="*/ 34893 w 569595"/>
                <a:gd name="T15" fmla="*/ 389458 h 468629"/>
                <a:gd name="T16" fmla="*/ 55039 w 569595"/>
                <a:gd name="T17" fmla="*/ 413849 h 468629"/>
                <a:gd name="T18" fmla="*/ 45210 w 569595"/>
                <a:gd name="T19" fmla="*/ 421860 h 468629"/>
                <a:gd name="T20" fmla="*/ 53236 w 569595"/>
                <a:gd name="T21" fmla="*/ 431733 h 468629"/>
                <a:gd name="T22" fmla="*/ 63138 w 569595"/>
                <a:gd name="T23" fmla="*/ 423660 h 468629"/>
                <a:gd name="T24" fmla="*/ 55039 w 569595"/>
                <a:gd name="T25" fmla="*/ 413849 h 468629"/>
                <a:gd name="T26" fmla="*/ 63138 w 569595"/>
                <a:gd name="T27" fmla="*/ 423660 h 468629"/>
                <a:gd name="T28" fmla="*/ 53236 w 569595"/>
                <a:gd name="T29" fmla="*/ 431733 h 468629"/>
                <a:gd name="T30" fmla="*/ 69806 w 569595"/>
                <a:gd name="T31" fmla="*/ 431733 h 468629"/>
                <a:gd name="T32" fmla="*/ 63138 w 569595"/>
                <a:gd name="T33" fmla="*/ 423660 h 468629"/>
                <a:gd name="T34" fmla="*/ 562654 w 569595"/>
                <a:gd name="T35" fmla="*/ 0 h 468629"/>
                <a:gd name="T36" fmla="*/ 55039 w 569595"/>
                <a:gd name="T37" fmla="*/ 413849 h 468629"/>
                <a:gd name="T38" fmla="*/ 63138 w 569595"/>
                <a:gd name="T39" fmla="*/ 423660 h 468629"/>
                <a:gd name="T40" fmla="*/ 570803 w 569595"/>
                <a:gd name="T41" fmla="*/ 9870 h 468629"/>
                <a:gd name="T42" fmla="*/ 562654 w 569595"/>
                <a:gd name="T43" fmla="*/ 0 h 4686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9595" h="468629">
                  <a:moveTo>
                    <a:pt x="34798" y="390778"/>
                  </a:moveTo>
                  <a:lnTo>
                    <a:pt x="0" y="468502"/>
                  </a:lnTo>
                  <a:lnTo>
                    <a:pt x="83058" y="449579"/>
                  </a:lnTo>
                  <a:lnTo>
                    <a:pt x="69611" y="433196"/>
                  </a:lnTo>
                  <a:lnTo>
                    <a:pt x="53086" y="433196"/>
                  </a:lnTo>
                  <a:lnTo>
                    <a:pt x="45085" y="423290"/>
                  </a:lnTo>
                  <a:lnTo>
                    <a:pt x="54884" y="415252"/>
                  </a:lnTo>
                  <a:lnTo>
                    <a:pt x="34798" y="390778"/>
                  </a:lnTo>
                  <a:close/>
                </a:path>
                <a:path w="569595" h="468629">
                  <a:moveTo>
                    <a:pt x="54884" y="415252"/>
                  </a:moveTo>
                  <a:lnTo>
                    <a:pt x="45085" y="423290"/>
                  </a:lnTo>
                  <a:lnTo>
                    <a:pt x="53086" y="433196"/>
                  </a:lnTo>
                  <a:lnTo>
                    <a:pt x="62963" y="425096"/>
                  </a:lnTo>
                  <a:lnTo>
                    <a:pt x="54884" y="415252"/>
                  </a:lnTo>
                  <a:close/>
                </a:path>
                <a:path w="569595" h="468629">
                  <a:moveTo>
                    <a:pt x="62963" y="425096"/>
                  </a:moveTo>
                  <a:lnTo>
                    <a:pt x="53086" y="433196"/>
                  </a:lnTo>
                  <a:lnTo>
                    <a:pt x="69611" y="433196"/>
                  </a:lnTo>
                  <a:lnTo>
                    <a:pt x="62963" y="425096"/>
                  </a:lnTo>
                  <a:close/>
                </a:path>
                <a:path w="569595" h="468629">
                  <a:moveTo>
                    <a:pt x="561086" y="0"/>
                  </a:moveTo>
                  <a:lnTo>
                    <a:pt x="54884" y="415252"/>
                  </a:lnTo>
                  <a:lnTo>
                    <a:pt x="62963" y="425096"/>
                  </a:lnTo>
                  <a:lnTo>
                    <a:pt x="569213" y="9905"/>
                  </a:lnTo>
                  <a:lnTo>
                    <a:pt x="5610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CD08ED40-73DA-3340-B121-8C9B18D12A39}"/>
                </a:ext>
              </a:extLst>
            </p:cNvPr>
            <p:cNvSpPr txBox="1"/>
            <p:nvPr/>
          </p:nvSpPr>
          <p:spPr>
            <a:xfrm>
              <a:off x="5788025" y="3070225"/>
              <a:ext cx="936625" cy="34925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</a:ln>
          </p:spPr>
          <p:txBody>
            <a:bodyPr lIns="0" tIns="41275" rIns="0" bIns="0">
              <a:spAutoFit/>
            </a:bodyPr>
            <a:lstStyle/>
            <a:p>
              <a:pPr marL="141605" eaLnBrk="1" hangingPunct="1">
                <a:spcBef>
                  <a:spcPts val="325"/>
                </a:spcBef>
                <a:defRPr/>
              </a:pPr>
              <a:r>
                <a:rPr sz="1600" spc="-10" dirty="0">
                  <a:solidFill>
                    <a:srgbClr val="2C1892"/>
                  </a:solidFill>
                  <a:latin typeface="Arial"/>
                  <a:cs typeface="Arial"/>
                </a:rPr>
                <a:t>Refund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7706C07-6DF4-604A-B18D-662D8E8FE60B}"/>
                </a:ext>
              </a:extLst>
            </p:cNvPr>
            <p:cNvSpPr txBox="1"/>
            <p:nvPr/>
          </p:nvSpPr>
          <p:spPr>
            <a:xfrm>
              <a:off x="6804025" y="3797300"/>
              <a:ext cx="935038" cy="34925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</a:ln>
          </p:spPr>
          <p:txBody>
            <a:bodyPr lIns="0" tIns="41275" rIns="0" bIns="0">
              <a:spAutoFit/>
            </a:bodyPr>
            <a:lstStyle/>
            <a:p>
              <a:pPr marL="198120" eaLnBrk="1" hangingPunct="1">
                <a:spcBef>
                  <a:spcPts val="325"/>
                </a:spcBef>
                <a:defRPr/>
              </a:pPr>
              <a:r>
                <a:rPr sz="1600" spc="-5" dirty="0">
                  <a:solidFill>
                    <a:srgbClr val="2C1892"/>
                  </a:solidFill>
                  <a:latin typeface="Arial"/>
                  <a:cs typeface="Arial"/>
                </a:rPr>
                <a:t>MarSt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3C82321-6AD7-5A48-B5EA-91C3C488A439}"/>
                </a:ext>
              </a:extLst>
            </p:cNvPr>
            <p:cNvSpPr txBox="1"/>
            <p:nvPr/>
          </p:nvSpPr>
          <p:spPr>
            <a:xfrm>
              <a:off x="6078538" y="4589463"/>
              <a:ext cx="968375" cy="34925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</a:ln>
          </p:spPr>
          <p:txBody>
            <a:bodyPr lIns="0" tIns="41275" rIns="0" bIns="0">
              <a:spAutoFit/>
            </a:bodyPr>
            <a:lstStyle/>
            <a:p>
              <a:pPr marL="191770" eaLnBrk="1" hangingPunct="1">
                <a:spcBef>
                  <a:spcPts val="325"/>
                </a:spcBef>
                <a:defRPr/>
              </a:pPr>
              <a:r>
                <a:rPr sz="1600" spc="-35" dirty="0">
                  <a:solidFill>
                    <a:srgbClr val="2C1892"/>
                  </a:solidFill>
                  <a:latin typeface="Arial"/>
                  <a:cs typeface="Arial"/>
                </a:rPr>
                <a:t>TaxInc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41043" name="object 16">
              <a:extLst>
                <a:ext uri="{FF2B5EF4-FFF2-40B4-BE49-F238E27FC236}">
                  <a16:creationId xmlns:a16="http://schemas.microsoft.com/office/drawing/2014/main" id="{F2935634-7587-6446-945A-334503F71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5378450"/>
              <a:ext cx="627062" cy="366713"/>
            </a:xfrm>
            <a:custGeom>
              <a:avLst/>
              <a:gdLst>
                <a:gd name="T0" fmla="*/ 564103 w 627379"/>
                <a:gd name="T1" fmla="*/ 0 h 367029"/>
                <a:gd name="T2" fmla="*/ 61313 w 627379"/>
                <a:gd name="T3" fmla="*/ 0 h 367029"/>
                <a:gd name="T4" fmla="*/ 37409 w 627379"/>
                <a:gd name="T5" fmla="*/ 4815 h 367029"/>
                <a:gd name="T6" fmla="*/ 17925 w 627379"/>
                <a:gd name="T7" fmla="*/ 17942 h 367029"/>
                <a:gd name="T8" fmla="*/ 4808 w 627379"/>
                <a:gd name="T9" fmla="*/ 37398 h 367029"/>
                <a:gd name="T10" fmla="*/ 0 w 627379"/>
                <a:gd name="T11" fmla="*/ 61203 h 367029"/>
                <a:gd name="T12" fmla="*/ 0 w 627379"/>
                <a:gd name="T13" fmla="*/ 303907 h 367029"/>
                <a:gd name="T14" fmla="*/ 4808 w 627379"/>
                <a:gd name="T15" fmla="*/ 327740 h 367029"/>
                <a:gd name="T16" fmla="*/ 17925 w 627379"/>
                <a:gd name="T17" fmla="*/ 347202 h 367029"/>
                <a:gd name="T18" fmla="*/ 37409 w 627379"/>
                <a:gd name="T19" fmla="*/ 360324 h 367029"/>
                <a:gd name="T20" fmla="*/ 61313 w 627379"/>
                <a:gd name="T21" fmla="*/ 365136 h 367029"/>
                <a:gd name="T22" fmla="*/ 564103 w 627379"/>
                <a:gd name="T23" fmla="*/ 365136 h 367029"/>
                <a:gd name="T24" fmla="*/ 587952 w 627379"/>
                <a:gd name="T25" fmla="*/ 360324 h 367029"/>
                <a:gd name="T26" fmla="*/ 607443 w 627379"/>
                <a:gd name="T27" fmla="*/ 347202 h 367029"/>
                <a:gd name="T28" fmla="*/ 620593 w 627379"/>
                <a:gd name="T29" fmla="*/ 327740 h 367029"/>
                <a:gd name="T30" fmla="*/ 625417 w 627379"/>
                <a:gd name="T31" fmla="*/ 303907 h 367029"/>
                <a:gd name="T32" fmla="*/ 625417 w 627379"/>
                <a:gd name="T33" fmla="*/ 61203 h 367029"/>
                <a:gd name="T34" fmla="*/ 620593 w 627379"/>
                <a:gd name="T35" fmla="*/ 37398 h 367029"/>
                <a:gd name="T36" fmla="*/ 607443 w 627379"/>
                <a:gd name="T37" fmla="*/ 17942 h 367029"/>
                <a:gd name="T38" fmla="*/ 587952 w 627379"/>
                <a:gd name="T39" fmla="*/ 4815 h 367029"/>
                <a:gd name="T40" fmla="*/ 564103 w 627379"/>
                <a:gd name="T41" fmla="*/ 0 h 3670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7379" h="367029">
                  <a:moveTo>
                    <a:pt x="565530" y="0"/>
                  </a:moveTo>
                  <a:lnTo>
                    <a:pt x="61468" y="0"/>
                  </a:lnTo>
                  <a:lnTo>
                    <a:pt x="37504" y="4835"/>
                  </a:lnTo>
                  <a:lnTo>
                    <a:pt x="17970" y="18018"/>
                  </a:lnTo>
                  <a:lnTo>
                    <a:pt x="4818" y="37558"/>
                  </a:lnTo>
                  <a:lnTo>
                    <a:pt x="0" y="61468"/>
                  </a:lnTo>
                  <a:lnTo>
                    <a:pt x="0" y="305219"/>
                  </a:lnTo>
                  <a:lnTo>
                    <a:pt x="4818" y="329154"/>
                  </a:lnTo>
                  <a:lnTo>
                    <a:pt x="17970" y="348700"/>
                  </a:lnTo>
                  <a:lnTo>
                    <a:pt x="37504" y="361879"/>
                  </a:lnTo>
                  <a:lnTo>
                    <a:pt x="61468" y="366712"/>
                  </a:lnTo>
                  <a:lnTo>
                    <a:pt x="565530" y="366712"/>
                  </a:lnTo>
                  <a:lnTo>
                    <a:pt x="589440" y="361879"/>
                  </a:lnTo>
                  <a:lnTo>
                    <a:pt x="608980" y="348700"/>
                  </a:lnTo>
                  <a:lnTo>
                    <a:pt x="622163" y="329154"/>
                  </a:lnTo>
                  <a:lnTo>
                    <a:pt x="626999" y="305219"/>
                  </a:lnTo>
                  <a:lnTo>
                    <a:pt x="626999" y="61468"/>
                  </a:lnTo>
                  <a:lnTo>
                    <a:pt x="622163" y="37558"/>
                  </a:lnTo>
                  <a:lnTo>
                    <a:pt x="608980" y="18018"/>
                  </a:lnTo>
                  <a:lnTo>
                    <a:pt x="589440" y="4835"/>
                  </a:lnTo>
                  <a:lnTo>
                    <a:pt x="56553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44" name="object 17">
              <a:extLst>
                <a:ext uri="{FF2B5EF4-FFF2-40B4-BE49-F238E27FC236}">
                  <a16:creationId xmlns:a16="http://schemas.microsoft.com/office/drawing/2014/main" id="{209DDD83-5DCE-2F45-9B78-A243C60F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5395913"/>
              <a:ext cx="654050" cy="363537"/>
            </a:xfrm>
            <a:custGeom>
              <a:avLst/>
              <a:gdLst>
                <a:gd name="T0" fmla="*/ 593344 w 654050"/>
                <a:gd name="T1" fmla="*/ 0 h 363854"/>
                <a:gd name="T2" fmla="*/ 60578 w 654050"/>
                <a:gd name="T3" fmla="*/ 0 h 363854"/>
                <a:gd name="T4" fmla="*/ 36968 w 654050"/>
                <a:gd name="T5" fmla="*/ 4730 h 363854"/>
                <a:gd name="T6" fmla="*/ 17716 w 654050"/>
                <a:gd name="T7" fmla="*/ 17641 h 363854"/>
                <a:gd name="T8" fmla="*/ 4750 w 654050"/>
                <a:gd name="T9" fmla="*/ 36808 h 363854"/>
                <a:gd name="T10" fmla="*/ 0 w 654050"/>
                <a:gd name="T11" fmla="*/ 60314 h 363854"/>
                <a:gd name="T12" fmla="*/ 0 w 654050"/>
                <a:gd name="T13" fmla="*/ 301565 h 363854"/>
                <a:gd name="T14" fmla="*/ 4750 w 654050"/>
                <a:gd name="T15" fmla="*/ 325048 h 363854"/>
                <a:gd name="T16" fmla="*/ 17716 w 654050"/>
                <a:gd name="T17" fmla="*/ 344224 h 363854"/>
                <a:gd name="T18" fmla="*/ 36968 w 654050"/>
                <a:gd name="T19" fmla="*/ 357152 h 363854"/>
                <a:gd name="T20" fmla="*/ 60578 w 654050"/>
                <a:gd name="T21" fmla="*/ 361893 h 363854"/>
                <a:gd name="T22" fmla="*/ 593344 w 654050"/>
                <a:gd name="T23" fmla="*/ 361893 h 363854"/>
                <a:gd name="T24" fmla="*/ 616973 w 654050"/>
                <a:gd name="T25" fmla="*/ 357152 h 363854"/>
                <a:gd name="T26" fmla="*/ 636269 w 654050"/>
                <a:gd name="T27" fmla="*/ 344224 h 363854"/>
                <a:gd name="T28" fmla="*/ 649279 w 654050"/>
                <a:gd name="T29" fmla="*/ 325048 h 363854"/>
                <a:gd name="T30" fmla="*/ 654050 w 654050"/>
                <a:gd name="T31" fmla="*/ 301565 h 363854"/>
                <a:gd name="T32" fmla="*/ 654050 w 654050"/>
                <a:gd name="T33" fmla="*/ 60314 h 363854"/>
                <a:gd name="T34" fmla="*/ 649279 w 654050"/>
                <a:gd name="T35" fmla="*/ 36808 h 363854"/>
                <a:gd name="T36" fmla="*/ 636269 w 654050"/>
                <a:gd name="T37" fmla="*/ 17641 h 363854"/>
                <a:gd name="T38" fmla="*/ 616973 w 654050"/>
                <a:gd name="T39" fmla="*/ 4730 h 363854"/>
                <a:gd name="T40" fmla="*/ 593344 w 654050"/>
                <a:gd name="T41" fmla="*/ 0 h 3638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4050" h="363854">
                  <a:moveTo>
                    <a:pt x="593344" y="0"/>
                  </a:moveTo>
                  <a:lnTo>
                    <a:pt x="60578" y="0"/>
                  </a:lnTo>
                  <a:lnTo>
                    <a:pt x="36968" y="4750"/>
                  </a:lnTo>
                  <a:lnTo>
                    <a:pt x="17716" y="17716"/>
                  </a:lnTo>
                  <a:lnTo>
                    <a:pt x="4750" y="36968"/>
                  </a:lnTo>
                  <a:lnTo>
                    <a:pt x="0" y="60579"/>
                  </a:lnTo>
                  <a:lnTo>
                    <a:pt x="0" y="302882"/>
                  </a:lnTo>
                  <a:lnTo>
                    <a:pt x="4750" y="326467"/>
                  </a:lnTo>
                  <a:lnTo>
                    <a:pt x="17716" y="345727"/>
                  </a:lnTo>
                  <a:lnTo>
                    <a:pt x="36968" y="358712"/>
                  </a:lnTo>
                  <a:lnTo>
                    <a:pt x="60578" y="363474"/>
                  </a:lnTo>
                  <a:lnTo>
                    <a:pt x="593344" y="363474"/>
                  </a:lnTo>
                  <a:lnTo>
                    <a:pt x="616973" y="358712"/>
                  </a:lnTo>
                  <a:lnTo>
                    <a:pt x="636269" y="345727"/>
                  </a:lnTo>
                  <a:lnTo>
                    <a:pt x="649279" y="326467"/>
                  </a:lnTo>
                  <a:lnTo>
                    <a:pt x="654050" y="302882"/>
                  </a:lnTo>
                  <a:lnTo>
                    <a:pt x="654050" y="60579"/>
                  </a:lnTo>
                  <a:lnTo>
                    <a:pt x="649279" y="36968"/>
                  </a:lnTo>
                  <a:lnTo>
                    <a:pt x="636269" y="17716"/>
                  </a:lnTo>
                  <a:lnTo>
                    <a:pt x="616973" y="4750"/>
                  </a:lnTo>
                  <a:lnTo>
                    <a:pt x="593344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E72DC71-2E5A-B94F-A9FD-97385F040196}"/>
                </a:ext>
              </a:extLst>
            </p:cNvPr>
            <p:cNvSpPr txBox="1"/>
            <p:nvPr/>
          </p:nvSpPr>
          <p:spPr>
            <a:xfrm>
              <a:off x="5124450" y="3825875"/>
              <a:ext cx="328613" cy="269875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marL="12700" eaLnBrk="1" hangingPunct="1">
                <a:spcBef>
                  <a:spcPts val="95"/>
                </a:spcBef>
                <a:defRPr/>
              </a:pPr>
              <a:r>
                <a:rPr sz="1600" spc="-10" dirty="0">
                  <a:solidFill>
                    <a:srgbClr val="800000"/>
                  </a:solidFill>
                  <a:latin typeface="Arial"/>
                  <a:cs typeface="Arial"/>
                </a:rPr>
                <a:t>NO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41046" name="object 20">
              <a:extLst>
                <a:ext uri="{FF2B5EF4-FFF2-40B4-BE49-F238E27FC236}">
                  <a16:creationId xmlns:a16="http://schemas.microsoft.com/office/drawing/2014/main" id="{6AE54C0D-AB2D-794D-9830-65053082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4616450"/>
              <a:ext cx="685800" cy="381000"/>
            </a:xfrm>
            <a:custGeom>
              <a:avLst/>
              <a:gdLst>
                <a:gd name="T0" fmla="*/ 622173 w 685800"/>
                <a:gd name="T1" fmla="*/ 0 h 381000"/>
                <a:gd name="T2" fmla="*/ 63500 w 685800"/>
                <a:gd name="T3" fmla="*/ 0 h 381000"/>
                <a:gd name="T4" fmla="*/ 38736 w 685800"/>
                <a:gd name="T5" fmla="*/ 4992 h 381000"/>
                <a:gd name="T6" fmla="*/ 18557 w 685800"/>
                <a:gd name="T7" fmla="*/ 18605 h 381000"/>
                <a:gd name="T8" fmla="*/ 4974 w 685800"/>
                <a:gd name="T9" fmla="*/ 38790 h 381000"/>
                <a:gd name="T10" fmla="*/ 0 w 685800"/>
                <a:gd name="T11" fmla="*/ 63500 h 381000"/>
                <a:gd name="T12" fmla="*/ 0 w 685800"/>
                <a:gd name="T13" fmla="*/ 317500 h 381000"/>
                <a:gd name="T14" fmla="*/ 4974 w 685800"/>
                <a:gd name="T15" fmla="*/ 342209 h 381000"/>
                <a:gd name="T16" fmla="*/ 18557 w 685800"/>
                <a:gd name="T17" fmla="*/ 362394 h 381000"/>
                <a:gd name="T18" fmla="*/ 38736 w 685800"/>
                <a:gd name="T19" fmla="*/ 376007 h 381000"/>
                <a:gd name="T20" fmla="*/ 63500 w 685800"/>
                <a:gd name="T21" fmla="*/ 381000 h 381000"/>
                <a:gd name="T22" fmla="*/ 622173 w 685800"/>
                <a:gd name="T23" fmla="*/ 381000 h 381000"/>
                <a:gd name="T24" fmla="*/ 646955 w 685800"/>
                <a:gd name="T25" fmla="*/ 376007 h 381000"/>
                <a:gd name="T26" fmla="*/ 667178 w 685800"/>
                <a:gd name="T27" fmla="*/ 362394 h 381000"/>
                <a:gd name="T28" fmla="*/ 680805 w 685800"/>
                <a:gd name="T29" fmla="*/ 342209 h 381000"/>
                <a:gd name="T30" fmla="*/ 685800 w 685800"/>
                <a:gd name="T31" fmla="*/ 317500 h 381000"/>
                <a:gd name="T32" fmla="*/ 685800 w 685800"/>
                <a:gd name="T33" fmla="*/ 63500 h 381000"/>
                <a:gd name="T34" fmla="*/ 680805 w 685800"/>
                <a:gd name="T35" fmla="*/ 38790 h 381000"/>
                <a:gd name="T36" fmla="*/ 667178 w 685800"/>
                <a:gd name="T37" fmla="*/ 18605 h 381000"/>
                <a:gd name="T38" fmla="*/ 646955 w 685800"/>
                <a:gd name="T39" fmla="*/ 4992 h 381000"/>
                <a:gd name="T40" fmla="*/ 622173 w 685800"/>
                <a:gd name="T41" fmla="*/ 0 h 381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5800" h="381000">
                  <a:moveTo>
                    <a:pt x="622173" y="0"/>
                  </a:moveTo>
                  <a:lnTo>
                    <a:pt x="63500" y="0"/>
                  </a:lnTo>
                  <a:lnTo>
                    <a:pt x="38736" y="4992"/>
                  </a:lnTo>
                  <a:lnTo>
                    <a:pt x="18557" y="18605"/>
                  </a:lnTo>
                  <a:lnTo>
                    <a:pt x="4974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74" y="342209"/>
                  </a:lnTo>
                  <a:lnTo>
                    <a:pt x="18557" y="362394"/>
                  </a:lnTo>
                  <a:lnTo>
                    <a:pt x="38736" y="376007"/>
                  </a:lnTo>
                  <a:lnTo>
                    <a:pt x="63500" y="381000"/>
                  </a:lnTo>
                  <a:lnTo>
                    <a:pt x="622173" y="381000"/>
                  </a:lnTo>
                  <a:lnTo>
                    <a:pt x="646955" y="376007"/>
                  </a:lnTo>
                  <a:lnTo>
                    <a:pt x="667178" y="362394"/>
                  </a:lnTo>
                  <a:lnTo>
                    <a:pt x="680805" y="342209"/>
                  </a:lnTo>
                  <a:lnTo>
                    <a:pt x="685800" y="317500"/>
                  </a:lnTo>
                  <a:lnTo>
                    <a:pt x="685800" y="63500"/>
                  </a:lnTo>
                  <a:lnTo>
                    <a:pt x="680805" y="38790"/>
                  </a:lnTo>
                  <a:lnTo>
                    <a:pt x="667178" y="18605"/>
                  </a:lnTo>
                  <a:lnTo>
                    <a:pt x="646955" y="4992"/>
                  </a:lnTo>
                  <a:lnTo>
                    <a:pt x="622173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6D9377D4-B7D2-E449-83C2-5005B7B976CB}"/>
                </a:ext>
              </a:extLst>
            </p:cNvPr>
            <p:cNvSpPr txBox="1"/>
            <p:nvPr/>
          </p:nvSpPr>
          <p:spPr>
            <a:xfrm>
              <a:off x="8001000" y="4646613"/>
              <a:ext cx="328613" cy="268287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marL="12700" eaLnBrk="1" hangingPunct="1">
                <a:spcBef>
                  <a:spcPts val="95"/>
                </a:spcBef>
                <a:defRPr/>
              </a:pPr>
              <a:r>
                <a:rPr sz="1600" spc="-10" dirty="0">
                  <a:solidFill>
                    <a:srgbClr val="800000"/>
                  </a:solidFill>
                  <a:latin typeface="Arial"/>
                  <a:cs typeface="Arial"/>
                </a:rPr>
                <a:t>NO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19662E56-D314-A649-AD31-03C053328EBB}"/>
                </a:ext>
              </a:extLst>
            </p:cNvPr>
            <p:cNvSpPr txBox="1"/>
            <p:nvPr/>
          </p:nvSpPr>
          <p:spPr>
            <a:xfrm>
              <a:off x="5160963" y="3362325"/>
              <a:ext cx="354012" cy="269875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marL="12700" eaLnBrk="1" hangingPunct="1">
                <a:spcBef>
                  <a:spcPts val="95"/>
                </a:spcBef>
                <a:defRPr/>
              </a:pPr>
              <a:r>
                <a:rPr sz="1600" spc="-170" dirty="0">
                  <a:latin typeface="Arial"/>
                  <a:cs typeface="Arial"/>
                </a:rPr>
                <a:t>Y</a:t>
              </a:r>
              <a:r>
                <a:rPr sz="1600" spc="-5" dirty="0">
                  <a:latin typeface="Arial"/>
                  <a:cs typeface="Arial"/>
                </a:rPr>
                <a:t>es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2CDD2CAC-DC2B-F443-8909-7E1EF4C7C9AB}"/>
                </a:ext>
              </a:extLst>
            </p:cNvPr>
            <p:cNvSpPr txBox="1"/>
            <p:nvPr/>
          </p:nvSpPr>
          <p:spPr>
            <a:xfrm>
              <a:off x="7005638" y="3362325"/>
              <a:ext cx="285750" cy="269875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marL="12700" eaLnBrk="1" hangingPunct="1">
                <a:spcBef>
                  <a:spcPts val="95"/>
                </a:spcBef>
                <a:defRPr/>
              </a:pPr>
              <a:r>
                <a:rPr sz="1600" spc="-10" dirty="0">
                  <a:latin typeface="Arial"/>
                  <a:cs typeface="Arial"/>
                </a:rPr>
                <a:t>No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9DC7773A-1C76-BE47-B0CE-53EA4D5154B0}"/>
                </a:ext>
              </a:extLst>
            </p:cNvPr>
            <p:cNvSpPr txBox="1"/>
            <p:nvPr/>
          </p:nvSpPr>
          <p:spPr>
            <a:xfrm>
              <a:off x="7989888" y="4127500"/>
              <a:ext cx="711200" cy="269875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marL="12700" eaLnBrk="1" hangingPunct="1">
                <a:spcBef>
                  <a:spcPts val="95"/>
                </a:spcBef>
                <a:defRPr/>
              </a:pPr>
              <a:r>
                <a:rPr sz="1600" spc="-5" dirty="0">
                  <a:latin typeface="Arial"/>
                  <a:cs typeface="Arial"/>
                </a:rPr>
                <a:t>Married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C2DACE3B-C338-7D44-92A6-8BE35B32729E}"/>
                </a:ext>
              </a:extLst>
            </p:cNvPr>
            <p:cNvSpPr txBox="1"/>
            <p:nvPr/>
          </p:nvSpPr>
          <p:spPr>
            <a:xfrm>
              <a:off x="5770563" y="4157663"/>
              <a:ext cx="1506537" cy="268287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marL="12700" eaLnBrk="1" hangingPunct="1">
                <a:spcBef>
                  <a:spcPts val="95"/>
                </a:spcBef>
                <a:defRPr/>
              </a:pPr>
              <a:r>
                <a:rPr sz="1600" spc="-5" dirty="0">
                  <a:latin typeface="Arial"/>
                  <a:cs typeface="Arial"/>
                </a:rPr>
                <a:t>Single,</a:t>
              </a:r>
              <a:r>
                <a:rPr sz="1600" spc="-45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Divorced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B1ADB1FE-6173-8447-BB33-E43ED43E26C3}"/>
                </a:ext>
              </a:extLst>
            </p:cNvPr>
            <p:cNvSpPr txBox="1"/>
            <p:nvPr/>
          </p:nvSpPr>
          <p:spPr>
            <a:xfrm>
              <a:off x="5391150" y="4949825"/>
              <a:ext cx="563563" cy="268288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marL="12700" eaLnBrk="1" hangingPunct="1">
                <a:spcBef>
                  <a:spcPts val="95"/>
                </a:spcBef>
                <a:defRPr/>
              </a:pPr>
              <a:r>
                <a:rPr sz="1600" spc="-5" dirty="0">
                  <a:latin typeface="Arial"/>
                  <a:cs typeface="Arial"/>
                </a:rPr>
                <a:t>&lt;</a:t>
              </a:r>
              <a:r>
                <a:rPr sz="1600" spc="-60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80K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45F6D322-AA73-5B43-B24A-ABD91512D096}"/>
                </a:ext>
              </a:extLst>
            </p:cNvPr>
            <p:cNvSpPr txBox="1"/>
            <p:nvPr/>
          </p:nvSpPr>
          <p:spPr>
            <a:xfrm>
              <a:off x="7165975" y="4949825"/>
              <a:ext cx="563563" cy="268288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marL="12700" eaLnBrk="1" hangingPunct="1">
                <a:spcBef>
                  <a:spcPts val="95"/>
                </a:spcBef>
                <a:defRPr/>
              </a:pPr>
              <a:r>
                <a:rPr sz="1600" spc="-5" dirty="0">
                  <a:latin typeface="Arial"/>
                  <a:cs typeface="Arial"/>
                </a:rPr>
                <a:t>&gt;</a:t>
              </a:r>
              <a:r>
                <a:rPr sz="1600" spc="-65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80K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9F935436-D683-D04A-B390-B33E8E5EBBB4}"/>
                </a:ext>
              </a:extLst>
            </p:cNvPr>
            <p:cNvSpPr txBox="1"/>
            <p:nvPr/>
          </p:nvSpPr>
          <p:spPr>
            <a:xfrm>
              <a:off x="6732588" y="2143125"/>
              <a:ext cx="1857375" cy="300038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 eaLnBrk="1" hangingPunct="1">
                <a:spcBef>
                  <a:spcPts val="100"/>
                </a:spcBef>
                <a:defRPr/>
              </a:pPr>
              <a:r>
                <a:rPr i="1" spc="-5" dirty="0">
                  <a:solidFill>
                    <a:srgbClr val="FF0000"/>
                  </a:solidFill>
                  <a:latin typeface="Arial"/>
                  <a:cs typeface="Arial"/>
                </a:rPr>
                <a:t>Splitting</a:t>
              </a:r>
              <a:r>
                <a:rPr i="1" spc="-105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i="1" spc="-5" dirty="0">
                  <a:solidFill>
                    <a:srgbClr val="FF0000"/>
                  </a:solidFill>
                  <a:latin typeface="Arial"/>
                  <a:cs typeface="Arial"/>
                </a:rPr>
                <a:t>Attributes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41055" name="object 29">
              <a:extLst>
                <a:ext uri="{FF2B5EF4-FFF2-40B4-BE49-F238E27FC236}">
                  <a16:creationId xmlns:a16="http://schemas.microsoft.com/office/drawing/2014/main" id="{39EEDF3F-0996-524A-B2B6-4F4347DA6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2490788"/>
              <a:ext cx="542925" cy="541337"/>
            </a:xfrm>
            <a:custGeom>
              <a:avLst/>
              <a:gdLst>
                <a:gd name="T0" fmla="*/ 533975 w 542290"/>
                <a:gd name="T1" fmla="*/ 0 h 541019"/>
                <a:gd name="T2" fmla="*/ 488753 w 542290"/>
                <a:gd name="T3" fmla="*/ 44960 h 541019"/>
                <a:gd name="T4" fmla="*/ 500122 w 542290"/>
                <a:gd name="T5" fmla="*/ 56299 h 541019"/>
                <a:gd name="T6" fmla="*/ 545345 w 542290"/>
                <a:gd name="T7" fmla="*/ 11337 h 541019"/>
                <a:gd name="T8" fmla="*/ 533975 w 542290"/>
                <a:gd name="T9" fmla="*/ 0 h 541019"/>
                <a:gd name="T10" fmla="*/ 454901 w 542290"/>
                <a:gd name="T11" fmla="*/ 78716 h 541019"/>
                <a:gd name="T12" fmla="*/ 409679 w 542290"/>
                <a:gd name="T13" fmla="*/ 123680 h 541019"/>
                <a:gd name="T14" fmla="*/ 420921 w 542290"/>
                <a:gd name="T15" fmla="*/ 135014 h 541019"/>
                <a:gd name="T16" fmla="*/ 466143 w 542290"/>
                <a:gd name="T17" fmla="*/ 90053 h 541019"/>
                <a:gd name="T18" fmla="*/ 454901 w 542290"/>
                <a:gd name="T19" fmla="*/ 78716 h 541019"/>
                <a:gd name="T20" fmla="*/ 375697 w 542290"/>
                <a:gd name="T21" fmla="*/ 157432 h 541019"/>
                <a:gd name="T22" fmla="*/ 330478 w 542290"/>
                <a:gd name="T23" fmla="*/ 202397 h 541019"/>
                <a:gd name="T24" fmla="*/ 341719 w 542290"/>
                <a:gd name="T25" fmla="*/ 213603 h 541019"/>
                <a:gd name="T26" fmla="*/ 386940 w 542290"/>
                <a:gd name="T27" fmla="*/ 168643 h 541019"/>
                <a:gd name="T28" fmla="*/ 375697 w 542290"/>
                <a:gd name="T29" fmla="*/ 157432 h 541019"/>
                <a:gd name="T30" fmla="*/ 296497 w 542290"/>
                <a:gd name="T31" fmla="*/ 236151 h 541019"/>
                <a:gd name="T32" fmla="*/ 251275 w 542290"/>
                <a:gd name="T33" fmla="*/ 281113 h 541019"/>
                <a:gd name="T34" fmla="*/ 262644 w 542290"/>
                <a:gd name="T35" fmla="*/ 292322 h 541019"/>
                <a:gd name="T36" fmla="*/ 307866 w 542290"/>
                <a:gd name="T37" fmla="*/ 247359 h 541019"/>
                <a:gd name="T38" fmla="*/ 296497 w 542290"/>
                <a:gd name="T39" fmla="*/ 236151 h 541019"/>
                <a:gd name="T40" fmla="*/ 217421 w 542290"/>
                <a:gd name="T41" fmla="*/ 314740 h 541019"/>
                <a:gd name="T42" fmla="*/ 172200 w 542290"/>
                <a:gd name="T43" fmla="*/ 359703 h 541019"/>
                <a:gd name="T44" fmla="*/ 183443 w 542290"/>
                <a:gd name="T45" fmla="*/ 371039 h 541019"/>
                <a:gd name="T46" fmla="*/ 228663 w 542290"/>
                <a:gd name="T47" fmla="*/ 326075 h 541019"/>
                <a:gd name="T48" fmla="*/ 217421 w 542290"/>
                <a:gd name="T49" fmla="*/ 314740 h 541019"/>
                <a:gd name="T50" fmla="*/ 138220 w 542290"/>
                <a:gd name="T51" fmla="*/ 393457 h 541019"/>
                <a:gd name="T52" fmla="*/ 92998 w 542290"/>
                <a:gd name="T53" fmla="*/ 438420 h 541019"/>
                <a:gd name="T54" fmla="*/ 104239 w 542290"/>
                <a:gd name="T55" fmla="*/ 449757 h 541019"/>
                <a:gd name="T56" fmla="*/ 149462 w 542290"/>
                <a:gd name="T57" fmla="*/ 404793 h 541019"/>
                <a:gd name="T58" fmla="*/ 138220 w 542290"/>
                <a:gd name="T59" fmla="*/ 393457 h 541019"/>
                <a:gd name="T60" fmla="*/ 27210 w 542290"/>
                <a:gd name="T61" fmla="*/ 461219 h 541019"/>
                <a:gd name="T62" fmla="*/ 0 w 542290"/>
                <a:gd name="T63" fmla="*/ 542229 h 541019"/>
                <a:gd name="T64" fmla="*/ 81247 w 542290"/>
                <a:gd name="T65" fmla="*/ 515353 h 541019"/>
                <a:gd name="T66" fmla="*/ 68784 w 542290"/>
                <a:gd name="T67" fmla="*/ 502871 h 541019"/>
                <a:gd name="T68" fmla="*/ 50841 w 542290"/>
                <a:gd name="T69" fmla="*/ 502871 h 541019"/>
                <a:gd name="T70" fmla="*/ 39473 w 542290"/>
                <a:gd name="T71" fmla="*/ 491661 h 541019"/>
                <a:gd name="T72" fmla="*/ 48587 w 542290"/>
                <a:gd name="T73" fmla="*/ 482635 h 541019"/>
                <a:gd name="T74" fmla="*/ 27210 w 542290"/>
                <a:gd name="T75" fmla="*/ 461219 h 541019"/>
                <a:gd name="T76" fmla="*/ 48587 w 542290"/>
                <a:gd name="T77" fmla="*/ 482635 h 541019"/>
                <a:gd name="T78" fmla="*/ 39473 w 542290"/>
                <a:gd name="T79" fmla="*/ 491661 h 541019"/>
                <a:gd name="T80" fmla="*/ 50841 w 542290"/>
                <a:gd name="T81" fmla="*/ 502871 h 541019"/>
                <a:gd name="T82" fmla="*/ 59865 w 542290"/>
                <a:gd name="T83" fmla="*/ 493934 h 541019"/>
                <a:gd name="T84" fmla="*/ 48587 w 542290"/>
                <a:gd name="T85" fmla="*/ 482635 h 541019"/>
                <a:gd name="T86" fmla="*/ 59865 w 542290"/>
                <a:gd name="T87" fmla="*/ 493934 h 541019"/>
                <a:gd name="T88" fmla="*/ 50841 w 542290"/>
                <a:gd name="T89" fmla="*/ 502871 h 541019"/>
                <a:gd name="T90" fmla="*/ 68784 w 542290"/>
                <a:gd name="T91" fmla="*/ 502871 h 541019"/>
                <a:gd name="T92" fmla="*/ 59865 w 542290"/>
                <a:gd name="T93" fmla="*/ 493934 h 541019"/>
                <a:gd name="T94" fmla="*/ 59145 w 542290"/>
                <a:gd name="T95" fmla="*/ 472173 h 541019"/>
                <a:gd name="T96" fmla="*/ 48587 w 542290"/>
                <a:gd name="T97" fmla="*/ 482635 h 541019"/>
                <a:gd name="T98" fmla="*/ 59865 w 542290"/>
                <a:gd name="T99" fmla="*/ 493934 h 541019"/>
                <a:gd name="T100" fmla="*/ 70386 w 542290"/>
                <a:gd name="T101" fmla="*/ 483510 h 541019"/>
                <a:gd name="T102" fmla="*/ 59145 w 542290"/>
                <a:gd name="T103" fmla="*/ 472173 h 5410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42290" h="541019">
                  <a:moveTo>
                    <a:pt x="530859" y="0"/>
                  </a:moveTo>
                  <a:lnTo>
                    <a:pt x="485901" y="44830"/>
                  </a:lnTo>
                  <a:lnTo>
                    <a:pt x="497204" y="56134"/>
                  </a:lnTo>
                  <a:lnTo>
                    <a:pt x="542163" y="11302"/>
                  </a:lnTo>
                  <a:lnTo>
                    <a:pt x="530859" y="0"/>
                  </a:lnTo>
                  <a:close/>
                </a:path>
                <a:path w="542290" h="541019">
                  <a:moveTo>
                    <a:pt x="452247" y="78486"/>
                  </a:moveTo>
                  <a:lnTo>
                    <a:pt x="407289" y="123316"/>
                  </a:lnTo>
                  <a:lnTo>
                    <a:pt x="418465" y="134619"/>
                  </a:lnTo>
                  <a:lnTo>
                    <a:pt x="463423" y="89788"/>
                  </a:lnTo>
                  <a:lnTo>
                    <a:pt x="452247" y="78486"/>
                  </a:lnTo>
                  <a:close/>
                </a:path>
                <a:path w="542290" h="541019">
                  <a:moveTo>
                    <a:pt x="373506" y="156972"/>
                  </a:moveTo>
                  <a:lnTo>
                    <a:pt x="328549" y="201802"/>
                  </a:lnTo>
                  <a:lnTo>
                    <a:pt x="339725" y="212978"/>
                  </a:lnTo>
                  <a:lnTo>
                    <a:pt x="384682" y="168148"/>
                  </a:lnTo>
                  <a:lnTo>
                    <a:pt x="373506" y="156972"/>
                  </a:lnTo>
                  <a:close/>
                </a:path>
                <a:path w="542290" h="541019">
                  <a:moveTo>
                    <a:pt x="294767" y="235458"/>
                  </a:moveTo>
                  <a:lnTo>
                    <a:pt x="249808" y="280288"/>
                  </a:lnTo>
                  <a:lnTo>
                    <a:pt x="261112" y="291464"/>
                  </a:lnTo>
                  <a:lnTo>
                    <a:pt x="306070" y="246634"/>
                  </a:lnTo>
                  <a:lnTo>
                    <a:pt x="294767" y="235458"/>
                  </a:lnTo>
                  <a:close/>
                </a:path>
                <a:path w="542290" h="541019">
                  <a:moveTo>
                    <a:pt x="216153" y="313816"/>
                  </a:moveTo>
                  <a:lnTo>
                    <a:pt x="171196" y="358648"/>
                  </a:lnTo>
                  <a:lnTo>
                    <a:pt x="182372" y="369950"/>
                  </a:lnTo>
                  <a:lnTo>
                    <a:pt x="227329" y="325119"/>
                  </a:lnTo>
                  <a:lnTo>
                    <a:pt x="216153" y="313816"/>
                  </a:lnTo>
                  <a:close/>
                </a:path>
                <a:path w="542290" h="541019">
                  <a:moveTo>
                    <a:pt x="137414" y="392302"/>
                  </a:moveTo>
                  <a:lnTo>
                    <a:pt x="92455" y="437134"/>
                  </a:lnTo>
                  <a:lnTo>
                    <a:pt x="103631" y="448437"/>
                  </a:lnTo>
                  <a:lnTo>
                    <a:pt x="148590" y="403605"/>
                  </a:lnTo>
                  <a:lnTo>
                    <a:pt x="137414" y="392302"/>
                  </a:lnTo>
                  <a:close/>
                </a:path>
                <a:path w="542290" h="541019">
                  <a:moveTo>
                    <a:pt x="27050" y="459866"/>
                  </a:moveTo>
                  <a:lnTo>
                    <a:pt x="0" y="540638"/>
                  </a:lnTo>
                  <a:lnTo>
                    <a:pt x="80772" y="513841"/>
                  </a:lnTo>
                  <a:lnTo>
                    <a:pt x="68384" y="501396"/>
                  </a:lnTo>
                  <a:lnTo>
                    <a:pt x="50546" y="501396"/>
                  </a:lnTo>
                  <a:lnTo>
                    <a:pt x="39243" y="490219"/>
                  </a:lnTo>
                  <a:lnTo>
                    <a:pt x="48302" y="481219"/>
                  </a:lnTo>
                  <a:lnTo>
                    <a:pt x="27050" y="459866"/>
                  </a:lnTo>
                  <a:close/>
                </a:path>
                <a:path w="542290" h="541019">
                  <a:moveTo>
                    <a:pt x="48302" y="481219"/>
                  </a:moveTo>
                  <a:lnTo>
                    <a:pt x="39243" y="490219"/>
                  </a:lnTo>
                  <a:lnTo>
                    <a:pt x="50546" y="501396"/>
                  </a:lnTo>
                  <a:lnTo>
                    <a:pt x="59515" y="492485"/>
                  </a:lnTo>
                  <a:lnTo>
                    <a:pt x="48302" y="481219"/>
                  </a:lnTo>
                  <a:close/>
                </a:path>
                <a:path w="542290" h="541019">
                  <a:moveTo>
                    <a:pt x="59515" y="492485"/>
                  </a:moveTo>
                  <a:lnTo>
                    <a:pt x="50546" y="501396"/>
                  </a:lnTo>
                  <a:lnTo>
                    <a:pt x="68384" y="501396"/>
                  </a:lnTo>
                  <a:lnTo>
                    <a:pt x="59515" y="492485"/>
                  </a:lnTo>
                  <a:close/>
                </a:path>
                <a:path w="542290" h="541019">
                  <a:moveTo>
                    <a:pt x="58800" y="470788"/>
                  </a:moveTo>
                  <a:lnTo>
                    <a:pt x="48302" y="481219"/>
                  </a:lnTo>
                  <a:lnTo>
                    <a:pt x="59515" y="492485"/>
                  </a:lnTo>
                  <a:lnTo>
                    <a:pt x="69976" y="482091"/>
                  </a:lnTo>
                  <a:lnTo>
                    <a:pt x="58800" y="4707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56" name="object 32">
              <a:extLst>
                <a:ext uri="{FF2B5EF4-FFF2-40B4-BE49-F238E27FC236}">
                  <a16:creationId xmlns:a16="http://schemas.microsoft.com/office/drawing/2014/main" id="{BBBEDA1C-530A-F54D-BF35-9EEAA15D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2497138"/>
              <a:ext cx="117475" cy="1144587"/>
            </a:xfrm>
            <a:custGeom>
              <a:avLst/>
              <a:gdLst>
                <a:gd name="T0" fmla="*/ 15875 w 117475"/>
                <a:gd name="T1" fmla="*/ 0 h 1145539"/>
                <a:gd name="T2" fmla="*/ 0 w 117475"/>
                <a:gd name="T3" fmla="*/ 1138 h 1145539"/>
                <a:gd name="T4" fmla="*/ 4191 w 117475"/>
                <a:gd name="T5" fmla="*/ 64248 h 1145539"/>
                <a:gd name="T6" fmla="*/ 20066 w 117475"/>
                <a:gd name="T7" fmla="*/ 63109 h 1145539"/>
                <a:gd name="T8" fmla="*/ 15875 w 117475"/>
                <a:gd name="T9" fmla="*/ 0 h 1145539"/>
                <a:gd name="T10" fmla="*/ 23241 w 117475"/>
                <a:gd name="T11" fmla="*/ 110411 h 1145539"/>
                <a:gd name="T12" fmla="*/ 7366 w 117475"/>
                <a:gd name="T13" fmla="*/ 111548 h 1145539"/>
                <a:gd name="T14" fmla="*/ 11556 w 117475"/>
                <a:gd name="T15" fmla="*/ 174659 h 1145539"/>
                <a:gd name="T16" fmla="*/ 27431 w 117475"/>
                <a:gd name="T17" fmla="*/ 173521 h 1145539"/>
                <a:gd name="T18" fmla="*/ 23241 w 117475"/>
                <a:gd name="T19" fmla="*/ 110411 h 1145539"/>
                <a:gd name="T20" fmla="*/ 30606 w 117475"/>
                <a:gd name="T21" fmla="*/ 220822 h 1145539"/>
                <a:gd name="T22" fmla="*/ 14731 w 117475"/>
                <a:gd name="T23" fmla="*/ 221960 h 1145539"/>
                <a:gd name="T24" fmla="*/ 19050 w 117475"/>
                <a:gd name="T25" fmla="*/ 285071 h 1145539"/>
                <a:gd name="T26" fmla="*/ 34798 w 117475"/>
                <a:gd name="T27" fmla="*/ 283931 h 1145539"/>
                <a:gd name="T28" fmla="*/ 30606 w 117475"/>
                <a:gd name="T29" fmla="*/ 220822 h 1145539"/>
                <a:gd name="T30" fmla="*/ 37973 w 117475"/>
                <a:gd name="T31" fmla="*/ 331358 h 1145539"/>
                <a:gd name="T32" fmla="*/ 22098 w 117475"/>
                <a:gd name="T33" fmla="*/ 332372 h 1145539"/>
                <a:gd name="T34" fmla="*/ 26416 w 117475"/>
                <a:gd name="T35" fmla="*/ 395482 h 1145539"/>
                <a:gd name="T36" fmla="*/ 42164 w 117475"/>
                <a:gd name="T37" fmla="*/ 394343 h 1145539"/>
                <a:gd name="T38" fmla="*/ 37973 w 117475"/>
                <a:gd name="T39" fmla="*/ 331358 h 1145539"/>
                <a:gd name="T40" fmla="*/ 45339 w 117475"/>
                <a:gd name="T41" fmla="*/ 441771 h 1145539"/>
                <a:gd name="T42" fmla="*/ 29591 w 117475"/>
                <a:gd name="T43" fmla="*/ 442781 h 1145539"/>
                <a:gd name="T44" fmla="*/ 33781 w 117475"/>
                <a:gd name="T45" fmla="*/ 505893 h 1145539"/>
                <a:gd name="T46" fmla="*/ 49656 w 117475"/>
                <a:gd name="T47" fmla="*/ 504881 h 1145539"/>
                <a:gd name="T48" fmla="*/ 45339 w 117475"/>
                <a:gd name="T49" fmla="*/ 441771 h 1145539"/>
                <a:gd name="T50" fmla="*/ 52704 w 117475"/>
                <a:gd name="T51" fmla="*/ 552182 h 1145539"/>
                <a:gd name="T52" fmla="*/ 36956 w 117475"/>
                <a:gd name="T53" fmla="*/ 553194 h 1145539"/>
                <a:gd name="T54" fmla="*/ 41148 w 117475"/>
                <a:gd name="T55" fmla="*/ 616304 h 1145539"/>
                <a:gd name="T56" fmla="*/ 57023 w 117475"/>
                <a:gd name="T57" fmla="*/ 615292 h 1145539"/>
                <a:gd name="T58" fmla="*/ 52704 w 117475"/>
                <a:gd name="T59" fmla="*/ 552182 h 1145539"/>
                <a:gd name="T60" fmla="*/ 60198 w 117475"/>
                <a:gd name="T61" fmla="*/ 662593 h 1145539"/>
                <a:gd name="T62" fmla="*/ 44323 w 117475"/>
                <a:gd name="T63" fmla="*/ 663605 h 1145539"/>
                <a:gd name="T64" fmla="*/ 48514 w 117475"/>
                <a:gd name="T65" fmla="*/ 726716 h 1145539"/>
                <a:gd name="T66" fmla="*/ 64389 w 117475"/>
                <a:gd name="T67" fmla="*/ 725702 h 1145539"/>
                <a:gd name="T68" fmla="*/ 60198 w 117475"/>
                <a:gd name="T69" fmla="*/ 662593 h 1145539"/>
                <a:gd name="T70" fmla="*/ 67564 w 117475"/>
                <a:gd name="T71" fmla="*/ 773004 h 1145539"/>
                <a:gd name="T72" fmla="*/ 51689 w 117475"/>
                <a:gd name="T73" fmla="*/ 774015 h 1145539"/>
                <a:gd name="T74" fmla="*/ 55879 w 117475"/>
                <a:gd name="T75" fmla="*/ 837126 h 1145539"/>
                <a:gd name="T76" fmla="*/ 71754 w 117475"/>
                <a:gd name="T77" fmla="*/ 836114 h 1145539"/>
                <a:gd name="T78" fmla="*/ 67564 w 117475"/>
                <a:gd name="T79" fmla="*/ 773004 h 1145539"/>
                <a:gd name="T80" fmla="*/ 74929 w 117475"/>
                <a:gd name="T81" fmla="*/ 883415 h 1145539"/>
                <a:gd name="T82" fmla="*/ 59054 w 117475"/>
                <a:gd name="T83" fmla="*/ 884427 h 1145539"/>
                <a:gd name="T84" fmla="*/ 63246 w 117475"/>
                <a:gd name="T85" fmla="*/ 947537 h 1145539"/>
                <a:gd name="T86" fmla="*/ 79121 w 117475"/>
                <a:gd name="T87" fmla="*/ 946525 h 1145539"/>
                <a:gd name="T88" fmla="*/ 74929 w 117475"/>
                <a:gd name="T89" fmla="*/ 883415 h 1145539"/>
                <a:gd name="T90" fmla="*/ 82296 w 117475"/>
                <a:gd name="T91" fmla="*/ 993826 h 1145539"/>
                <a:gd name="T92" fmla="*/ 66421 w 117475"/>
                <a:gd name="T93" fmla="*/ 994838 h 1145539"/>
                <a:gd name="T94" fmla="*/ 70611 w 117475"/>
                <a:gd name="T95" fmla="*/ 1057948 h 1145539"/>
                <a:gd name="T96" fmla="*/ 86486 w 117475"/>
                <a:gd name="T97" fmla="*/ 1056936 h 1145539"/>
                <a:gd name="T98" fmla="*/ 82296 w 117475"/>
                <a:gd name="T99" fmla="*/ 993826 h 1145539"/>
                <a:gd name="T100" fmla="*/ 117094 w 117475"/>
                <a:gd name="T101" fmla="*/ 1062122 h 1145539"/>
                <a:gd name="T102" fmla="*/ 41021 w 117475"/>
                <a:gd name="T103" fmla="*/ 1067180 h 1145539"/>
                <a:gd name="T104" fmla="*/ 84074 w 117475"/>
                <a:gd name="T105" fmla="*/ 1140408 h 1145539"/>
                <a:gd name="T106" fmla="*/ 117094 w 117475"/>
                <a:gd name="T107" fmla="*/ 1062122 h 11455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7475" h="1145539">
                  <a:moveTo>
                    <a:pt x="15875" y="0"/>
                  </a:moveTo>
                  <a:lnTo>
                    <a:pt x="0" y="1143"/>
                  </a:lnTo>
                  <a:lnTo>
                    <a:pt x="4191" y="64516"/>
                  </a:lnTo>
                  <a:lnTo>
                    <a:pt x="20066" y="63373"/>
                  </a:lnTo>
                  <a:lnTo>
                    <a:pt x="15875" y="0"/>
                  </a:lnTo>
                  <a:close/>
                </a:path>
                <a:path w="117475" h="1145539">
                  <a:moveTo>
                    <a:pt x="23241" y="110871"/>
                  </a:moveTo>
                  <a:lnTo>
                    <a:pt x="7366" y="112013"/>
                  </a:lnTo>
                  <a:lnTo>
                    <a:pt x="11556" y="175387"/>
                  </a:lnTo>
                  <a:lnTo>
                    <a:pt x="27431" y="174244"/>
                  </a:lnTo>
                  <a:lnTo>
                    <a:pt x="23241" y="110871"/>
                  </a:lnTo>
                  <a:close/>
                </a:path>
                <a:path w="117475" h="1145539">
                  <a:moveTo>
                    <a:pt x="30606" y="221742"/>
                  </a:moveTo>
                  <a:lnTo>
                    <a:pt x="14731" y="222885"/>
                  </a:lnTo>
                  <a:lnTo>
                    <a:pt x="19050" y="286258"/>
                  </a:lnTo>
                  <a:lnTo>
                    <a:pt x="34798" y="285114"/>
                  </a:lnTo>
                  <a:lnTo>
                    <a:pt x="30606" y="221742"/>
                  </a:lnTo>
                  <a:close/>
                </a:path>
                <a:path w="117475" h="1145539">
                  <a:moveTo>
                    <a:pt x="37973" y="332739"/>
                  </a:moveTo>
                  <a:lnTo>
                    <a:pt x="22098" y="333756"/>
                  </a:lnTo>
                  <a:lnTo>
                    <a:pt x="26416" y="397129"/>
                  </a:lnTo>
                  <a:lnTo>
                    <a:pt x="42164" y="395986"/>
                  </a:lnTo>
                  <a:lnTo>
                    <a:pt x="37973" y="332739"/>
                  </a:lnTo>
                  <a:close/>
                </a:path>
                <a:path w="117475" h="1145539">
                  <a:moveTo>
                    <a:pt x="45339" y="443611"/>
                  </a:moveTo>
                  <a:lnTo>
                    <a:pt x="29591" y="444626"/>
                  </a:lnTo>
                  <a:lnTo>
                    <a:pt x="33781" y="508000"/>
                  </a:lnTo>
                  <a:lnTo>
                    <a:pt x="49656" y="506984"/>
                  </a:lnTo>
                  <a:lnTo>
                    <a:pt x="45339" y="443611"/>
                  </a:lnTo>
                  <a:close/>
                </a:path>
                <a:path w="117475" h="1145539">
                  <a:moveTo>
                    <a:pt x="52704" y="554482"/>
                  </a:moveTo>
                  <a:lnTo>
                    <a:pt x="36956" y="555498"/>
                  </a:lnTo>
                  <a:lnTo>
                    <a:pt x="41148" y="618871"/>
                  </a:lnTo>
                  <a:lnTo>
                    <a:pt x="57023" y="617855"/>
                  </a:lnTo>
                  <a:lnTo>
                    <a:pt x="52704" y="554482"/>
                  </a:lnTo>
                  <a:close/>
                </a:path>
                <a:path w="117475" h="1145539">
                  <a:moveTo>
                    <a:pt x="60198" y="665353"/>
                  </a:moveTo>
                  <a:lnTo>
                    <a:pt x="44323" y="666369"/>
                  </a:lnTo>
                  <a:lnTo>
                    <a:pt x="48514" y="729742"/>
                  </a:lnTo>
                  <a:lnTo>
                    <a:pt x="64389" y="728726"/>
                  </a:lnTo>
                  <a:lnTo>
                    <a:pt x="60198" y="665353"/>
                  </a:lnTo>
                  <a:close/>
                </a:path>
                <a:path w="117475" h="1145539">
                  <a:moveTo>
                    <a:pt x="67564" y="776224"/>
                  </a:moveTo>
                  <a:lnTo>
                    <a:pt x="51689" y="777239"/>
                  </a:lnTo>
                  <a:lnTo>
                    <a:pt x="55879" y="840613"/>
                  </a:lnTo>
                  <a:lnTo>
                    <a:pt x="71754" y="839597"/>
                  </a:lnTo>
                  <a:lnTo>
                    <a:pt x="67564" y="776224"/>
                  </a:lnTo>
                  <a:close/>
                </a:path>
                <a:path w="117475" h="1145539">
                  <a:moveTo>
                    <a:pt x="74929" y="887095"/>
                  </a:moveTo>
                  <a:lnTo>
                    <a:pt x="59054" y="888111"/>
                  </a:lnTo>
                  <a:lnTo>
                    <a:pt x="63246" y="951484"/>
                  </a:lnTo>
                  <a:lnTo>
                    <a:pt x="79121" y="950468"/>
                  </a:lnTo>
                  <a:lnTo>
                    <a:pt x="74929" y="887095"/>
                  </a:lnTo>
                  <a:close/>
                </a:path>
                <a:path w="117475" h="1145539">
                  <a:moveTo>
                    <a:pt x="82296" y="997966"/>
                  </a:moveTo>
                  <a:lnTo>
                    <a:pt x="66421" y="998982"/>
                  </a:lnTo>
                  <a:lnTo>
                    <a:pt x="70611" y="1062355"/>
                  </a:lnTo>
                  <a:lnTo>
                    <a:pt x="86486" y="1061339"/>
                  </a:lnTo>
                  <a:lnTo>
                    <a:pt x="82296" y="997966"/>
                  </a:lnTo>
                  <a:close/>
                </a:path>
                <a:path w="117475" h="1145539">
                  <a:moveTo>
                    <a:pt x="117094" y="1066546"/>
                  </a:moveTo>
                  <a:lnTo>
                    <a:pt x="41021" y="1071626"/>
                  </a:lnTo>
                  <a:lnTo>
                    <a:pt x="84074" y="1145159"/>
                  </a:lnTo>
                  <a:lnTo>
                    <a:pt x="117094" y="10665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EE610D10-17FD-2449-B13F-0051B6C8EAC6}"/>
                </a:ext>
              </a:extLst>
            </p:cNvPr>
            <p:cNvSpPr txBox="1"/>
            <p:nvPr/>
          </p:nvSpPr>
          <p:spPr>
            <a:xfrm>
              <a:off x="5349875" y="5411788"/>
              <a:ext cx="2482850" cy="904875"/>
            </a:xfrm>
            <a:prstGeom prst="rect">
              <a:avLst/>
            </a:prstGeom>
          </p:spPr>
          <p:txBody>
            <a:bodyPr lIns="0" tIns="12065" rIns="0" bIns="0">
              <a:spAutoFit/>
            </a:bodyPr>
            <a:lstStyle/>
            <a:p>
              <a:pPr algn="ctr" eaLnBrk="1" hangingPunct="1">
                <a:spcBef>
                  <a:spcPts val="95"/>
                </a:spcBef>
                <a:tabLst>
                  <a:tab pos="1367790" algn="l"/>
                </a:tabLst>
                <a:defRPr/>
              </a:pPr>
              <a:r>
                <a:rPr sz="1600" spc="-10" dirty="0">
                  <a:solidFill>
                    <a:srgbClr val="800000"/>
                  </a:solidFill>
                  <a:latin typeface="Arial"/>
                  <a:cs typeface="Arial"/>
                </a:rPr>
                <a:t>NO	</a:t>
              </a:r>
              <a:r>
                <a:rPr sz="1600" spc="-15" dirty="0">
                  <a:solidFill>
                    <a:srgbClr val="800000"/>
                  </a:solidFill>
                  <a:latin typeface="Arial"/>
                  <a:cs typeface="Arial"/>
                </a:rPr>
                <a:t>YES</a:t>
              </a:r>
              <a:endParaRPr sz="1600">
                <a:latin typeface="Arial"/>
                <a:cs typeface="Arial"/>
              </a:endParaRPr>
            </a:p>
            <a:p>
              <a:pPr eaLnBrk="1" hangingPunct="1">
                <a:spcBef>
                  <a:spcPts val="20"/>
                </a:spcBef>
                <a:defRPr/>
              </a:pPr>
              <a:endParaRPr sz="2250">
                <a:latin typeface="Times New Roman"/>
                <a:cs typeface="Times New Roman"/>
              </a:endParaRPr>
            </a:p>
            <a:p>
              <a:pPr algn="ctr" eaLnBrk="1" hangingPunct="1">
                <a:tabLst>
                  <a:tab pos="902335" algn="l"/>
                </a:tabLst>
                <a:defRPr/>
              </a:pPr>
              <a:r>
                <a:rPr sz="2000" dirty="0">
                  <a:solidFill>
                    <a:srgbClr val="775F54"/>
                  </a:solidFill>
                  <a:latin typeface="Arial"/>
                  <a:cs typeface="Arial"/>
                </a:rPr>
                <a:t>Model:	Decision</a:t>
              </a:r>
              <a:r>
                <a:rPr sz="2000" spc="-120" dirty="0">
                  <a:solidFill>
                    <a:srgbClr val="775F54"/>
                  </a:solidFill>
                  <a:latin typeface="Arial"/>
                  <a:cs typeface="Arial"/>
                </a:rPr>
                <a:t> </a:t>
              </a:r>
              <a:r>
                <a:rPr sz="2000" spc="-20" dirty="0">
                  <a:solidFill>
                    <a:srgbClr val="775F54"/>
                  </a:solidFill>
                  <a:latin typeface="Arial"/>
                  <a:cs typeface="Arial"/>
                </a:rPr>
                <a:t>Tree</a:t>
              </a:r>
              <a:endParaRPr sz="20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Date Placeholder 3">
            <a:extLst>
              <a:ext uri="{FF2B5EF4-FFF2-40B4-BE49-F238E27FC236}">
                <a16:creationId xmlns:a16="http://schemas.microsoft.com/office/drawing/2014/main" id="{32B0973E-5514-034C-A4A0-3F20687B88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0B6C21-2A4C-4848-8323-5DA9167609A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5586" name="Footer Placeholder 4">
            <a:extLst>
              <a:ext uri="{FF2B5EF4-FFF2-40B4-BE49-F238E27FC236}">
                <a16:creationId xmlns:a16="http://schemas.microsoft.com/office/drawing/2014/main" id="{C3E5F704-38BE-7E4E-85D7-4109BD58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5587" name="Slide Number Placeholder 5">
            <a:extLst>
              <a:ext uri="{FF2B5EF4-FFF2-40B4-BE49-F238E27FC236}">
                <a16:creationId xmlns:a16="http://schemas.microsoft.com/office/drawing/2014/main" id="{41182943-EEDD-934F-B670-EC8CF630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6168D3-4F05-0B4A-99EE-5AD0A747EC0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150</a:t>
            </a:fld>
            <a:endParaRPr lang="en-US" altLang="en-US" sz="1200"/>
          </a:p>
        </p:txBody>
      </p:sp>
      <p:pic>
        <p:nvPicPr>
          <p:cNvPr id="195588" name="Picture 2">
            <a:extLst>
              <a:ext uri="{FF2B5EF4-FFF2-40B4-BE49-F238E27FC236}">
                <a16:creationId xmlns:a16="http://schemas.microsoft.com/office/drawing/2014/main" id="{C0C22F5D-FDDD-3F45-8566-C3DC4410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3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Date Placeholder 3">
            <a:extLst>
              <a:ext uri="{FF2B5EF4-FFF2-40B4-BE49-F238E27FC236}">
                <a16:creationId xmlns:a16="http://schemas.microsoft.com/office/drawing/2014/main" id="{6AC0D676-843F-2648-AE0F-FEB2F8A79C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F16373-1B31-7645-8925-28747EF244F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6610" name="Footer Placeholder 4">
            <a:extLst>
              <a:ext uri="{FF2B5EF4-FFF2-40B4-BE49-F238E27FC236}">
                <a16:creationId xmlns:a16="http://schemas.microsoft.com/office/drawing/2014/main" id="{E4E895BB-D83E-694B-B1C0-23ECEBD6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6611" name="Slide Number Placeholder 5">
            <a:extLst>
              <a:ext uri="{FF2B5EF4-FFF2-40B4-BE49-F238E27FC236}">
                <a16:creationId xmlns:a16="http://schemas.microsoft.com/office/drawing/2014/main" id="{A106FA6B-1FA2-2846-8CE4-1D77D3A3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C5F05-C2BA-1C48-8B78-88A6CCA032B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151</a:t>
            </a:fld>
            <a:endParaRPr lang="en-US" altLang="en-US" sz="1200"/>
          </a:p>
        </p:txBody>
      </p:sp>
      <p:pic>
        <p:nvPicPr>
          <p:cNvPr id="196612" name="Picture 2">
            <a:extLst>
              <a:ext uri="{FF2B5EF4-FFF2-40B4-BE49-F238E27FC236}">
                <a16:creationId xmlns:a16="http://schemas.microsoft.com/office/drawing/2014/main" id="{82E82819-233F-2043-AA2B-F0DF19CE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Date Placeholder 4">
            <a:extLst>
              <a:ext uri="{FF2B5EF4-FFF2-40B4-BE49-F238E27FC236}">
                <a16:creationId xmlns:a16="http://schemas.microsoft.com/office/drawing/2014/main" id="{BD431A42-9781-6F44-844E-F8F1E13A0C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53428B-F8C3-6E4C-8895-8CB17B8A83B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7634" name="Footer Placeholder 5">
            <a:extLst>
              <a:ext uri="{FF2B5EF4-FFF2-40B4-BE49-F238E27FC236}">
                <a16:creationId xmlns:a16="http://schemas.microsoft.com/office/drawing/2014/main" id="{C33CBED2-793A-D44F-90ED-A858E762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7635" name="Slide Number Placeholder 6">
            <a:extLst>
              <a:ext uri="{FF2B5EF4-FFF2-40B4-BE49-F238E27FC236}">
                <a16:creationId xmlns:a16="http://schemas.microsoft.com/office/drawing/2014/main" id="{8031392E-830B-AB45-B21A-8DD97611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032E0E-0CD8-D646-8ACF-68E7EE8545A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152</a:t>
            </a:fld>
            <a:endParaRPr lang="en-US" altLang="en-US" sz="1200"/>
          </a:p>
        </p:txBody>
      </p:sp>
      <p:sp>
        <p:nvSpPr>
          <p:cNvPr id="123909" name="Rectangle 2">
            <a:extLst>
              <a:ext uri="{FF2B5EF4-FFF2-40B4-BE49-F238E27FC236}">
                <a16:creationId xmlns:a16="http://schemas.microsoft.com/office/drawing/2014/main" id="{7EB472C6-F31E-7440-8909-A1855F69F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SVM vs. Neural Network</a:t>
            </a:r>
          </a:p>
        </p:txBody>
      </p:sp>
      <p:sp>
        <p:nvSpPr>
          <p:cNvPr id="197637" name="Rectangle 3">
            <a:extLst>
              <a:ext uri="{FF2B5EF4-FFF2-40B4-BE49-F238E27FC236}">
                <a16:creationId xmlns:a16="http://schemas.microsoft.com/office/drawing/2014/main" id="{A892A61A-607D-B347-9787-47B31950E5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SVM	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Hot in late 1990s and early 2000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Deterministic algorithm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Nice Generalization properties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Hard to learn – learned in batch mode using quadratic programming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Using kernels can learn very complex functions</a:t>
            </a:r>
          </a:p>
        </p:txBody>
      </p:sp>
      <p:sp>
        <p:nvSpPr>
          <p:cNvPr id="197638" name="Rectangle 4">
            <a:extLst>
              <a:ext uri="{FF2B5EF4-FFF2-40B4-BE49-F238E27FC236}">
                <a16:creationId xmlns:a16="http://schemas.microsoft.com/office/drawing/2014/main" id="{76813D09-CFF5-104A-A635-7D8DDC9E96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34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Neural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Relatively old, but hot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Nondeterministic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Generalizes well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Can easily be learned in incremental fashion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To learn complex functions—use multilayer perceptron (not that trivial)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Local minima</a:t>
            </a:r>
          </a:p>
        </p:txBody>
      </p:sp>
    </p:spTree>
  </p:cSld>
  <p:clrMapOvr>
    <a:masterClrMapping/>
  </p:clrMapOvr>
  <p:transition>
    <p:zoom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16D6D2D9-3712-414B-A571-A9CCABE1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SVM Tools</a:t>
            </a:r>
          </a:p>
        </p:txBody>
      </p:sp>
      <p:sp>
        <p:nvSpPr>
          <p:cNvPr id="124931" name="Content Placeholder 2">
            <a:extLst>
              <a:ext uri="{FF2B5EF4-FFF2-40B4-BE49-F238E27FC236}">
                <a16:creationId xmlns:a16="http://schemas.microsoft.com/office/drawing/2014/main" id="{579886A8-30B6-E94B-86D5-2A5503B55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SVM-light: http://svmlight.joachims.org/</a:t>
            </a:r>
          </a:p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LIBSVM: http://www.csie.ntu.edu.tw/~cjlin/libsvm/</a:t>
            </a:r>
          </a:p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Gist: </a:t>
            </a:r>
            <a:r>
              <a:rPr lang="en-US">
                <a:cs typeface="+mn-cs"/>
                <a:hlinkClick r:id="rId2"/>
              </a:rPr>
              <a:t>http://bioinformatics.ubc.ca/gist/</a:t>
            </a:r>
            <a:endParaRPr lang="en-US">
              <a:cs typeface="+mn-cs"/>
            </a:endParaRPr>
          </a:p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Weka</a:t>
            </a:r>
          </a:p>
        </p:txBody>
      </p:sp>
      <p:sp>
        <p:nvSpPr>
          <p:cNvPr id="198659" name="Date Placeholder 3">
            <a:extLst>
              <a:ext uri="{FF2B5EF4-FFF2-40B4-BE49-F238E27FC236}">
                <a16:creationId xmlns:a16="http://schemas.microsoft.com/office/drawing/2014/main" id="{C432368F-628A-AA43-B7B6-3B1FB277EF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A3FBDA-632F-2746-B6FE-815C28B1878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8660" name="Footer Placeholder 4">
            <a:extLst>
              <a:ext uri="{FF2B5EF4-FFF2-40B4-BE49-F238E27FC236}">
                <a16:creationId xmlns:a16="http://schemas.microsoft.com/office/drawing/2014/main" id="{0CB0DA76-0B56-234B-B238-5FC6C812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8661" name="Slide Number Placeholder 5">
            <a:extLst>
              <a:ext uri="{FF2B5EF4-FFF2-40B4-BE49-F238E27FC236}">
                <a16:creationId xmlns:a16="http://schemas.microsoft.com/office/drawing/2014/main" id="{8AB8750D-8FCB-BF48-A54D-F6E3F755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979DA8-62F9-1741-8C1B-C780FC95176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153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Date Placeholder 3">
            <a:extLst>
              <a:ext uri="{FF2B5EF4-FFF2-40B4-BE49-F238E27FC236}">
                <a16:creationId xmlns:a16="http://schemas.microsoft.com/office/drawing/2014/main" id="{E019447E-5CB7-B742-B05B-48162FF1C6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220D17-9EFC-824F-A878-BA021514EAD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99682" name="Footer Placeholder 4">
            <a:extLst>
              <a:ext uri="{FF2B5EF4-FFF2-40B4-BE49-F238E27FC236}">
                <a16:creationId xmlns:a16="http://schemas.microsoft.com/office/drawing/2014/main" id="{131F2602-3F51-B54A-B465-7A47BB37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99683" name="Slide Number Placeholder 5">
            <a:extLst>
              <a:ext uri="{FF2B5EF4-FFF2-40B4-BE49-F238E27FC236}">
                <a16:creationId xmlns:a16="http://schemas.microsoft.com/office/drawing/2014/main" id="{E105A288-43DF-044D-B3A6-8469AD48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46E3B0-6C5E-C340-B28E-69C0D69CA6A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154</a:t>
            </a:fld>
            <a:endParaRPr lang="en-US" altLang="en-US" sz="1200"/>
          </a:p>
        </p:txBody>
      </p:sp>
      <p:sp>
        <p:nvSpPr>
          <p:cNvPr id="125957" name="Rectangle 2">
            <a:extLst>
              <a:ext uri="{FF2B5EF4-FFF2-40B4-BE49-F238E27FC236}">
                <a16:creationId xmlns:a16="http://schemas.microsoft.com/office/drawing/2014/main" id="{CC300440-385D-7F46-A27D-97107EB60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SVM Related Links</a:t>
            </a:r>
          </a:p>
        </p:txBody>
      </p:sp>
      <p:sp>
        <p:nvSpPr>
          <p:cNvPr id="125958" name="Rectangle 3">
            <a:extLst>
              <a:ext uri="{FF2B5EF4-FFF2-40B4-BE49-F238E27FC236}">
                <a16:creationId xmlns:a16="http://schemas.microsoft.com/office/drawing/2014/main" id="{64EAE985-7AF2-2345-B4E6-DCECBAF31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SVM Website</a:t>
            </a:r>
          </a:p>
          <a:p>
            <a:pPr lvl="1" eaLnBrk="1" hangingPunct="1">
              <a:lnSpc>
                <a:spcPct val="160000"/>
              </a:lnSpc>
              <a:buFont typeface="Wingdings" charset="0"/>
              <a:buChar char="n"/>
              <a:defRPr/>
            </a:pPr>
            <a:r>
              <a:rPr lang="en-US" sz="2000" dirty="0">
                <a:hlinkClick r:id="rId2"/>
              </a:rPr>
              <a:t>http://www.kernel-machines.org/</a:t>
            </a:r>
            <a:endParaRPr lang="en-US" sz="2000" dirty="0"/>
          </a:p>
          <a:p>
            <a:pPr eaLnBrk="1" hangingPunct="1">
              <a:lnSpc>
                <a:spcPct val="16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Representative implementations</a:t>
            </a:r>
          </a:p>
          <a:p>
            <a:pPr lvl="1" eaLnBrk="1" hangingPunct="1">
              <a:lnSpc>
                <a:spcPct val="160000"/>
              </a:lnSpc>
              <a:buFont typeface="Wingdings" charset="0"/>
              <a:buChar char="n"/>
              <a:defRPr/>
            </a:pPr>
            <a:r>
              <a:rPr lang="en-US" sz="2000" b="1" dirty="0"/>
              <a:t>LIBSVM</a:t>
            </a:r>
            <a:r>
              <a:rPr lang="en-US" sz="2000" dirty="0"/>
              <a:t>: an efficient implementation of SVM, multi-class classifications, nu-SVM, one-class SVM, including also various interfaces with java, python, etc.</a:t>
            </a:r>
          </a:p>
          <a:p>
            <a:pPr lvl="1" eaLnBrk="1" hangingPunct="1">
              <a:lnSpc>
                <a:spcPct val="160000"/>
              </a:lnSpc>
              <a:buFont typeface="Wingdings" charset="0"/>
              <a:buChar char="n"/>
              <a:defRPr/>
            </a:pPr>
            <a:r>
              <a:rPr lang="en-US" sz="2000" b="1" dirty="0"/>
              <a:t>SVM-light</a:t>
            </a:r>
            <a:r>
              <a:rPr lang="en-US" sz="2000" dirty="0"/>
              <a:t>: simpler but performance is not better than LIBSVM, support only binary classification and only C language</a:t>
            </a:r>
          </a:p>
          <a:p>
            <a:pPr lvl="1" eaLnBrk="1" hangingPunct="1">
              <a:lnSpc>
                <a:spcPct val="160000"/>
              </a:lnSpc>
              <a:buFont typeface="Wingdings" charset="0"/>
              <a:buChar char="n"/>
              <a:defRPr/>
            </a:pPr>
            <a:r>
              <a:rPr lang="en-US" sz="2000" b="1" dirty="0"/>
              <a:t>SVM-torch</a:t>
            </a:r>
            <a:r>
              <a:rPr lang="en-US" sz="2000" dirty="0"/>
              <a:t>: another recent implementation also written in C.</a:t>
            </a:r>
          </a:p>
        </p:txBody>
      </p:sp>
    </p:spTree>
  </p:cSld>
  <p:clrMapOvr>
    <a:masterClrMapping/>
  </p:clrMapOvr>
  <p:transition>
    <p:zoom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>
            <a:extLst>
              <a:ext uri="{FF2B5EF4-FFF2-40B4-BE49-F238E27FC236}">
                <a16:creationId xmlns:a16="http://schemas.microsoft.com/office/drawing/2014/main" id="{0CBEC8D2-E7C3-C849-952F-007E4A99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SVM Demo (Weka)</a:t>
            </a:r>
          </a:p>
        </p:txBody>
      </p:sp>
      <p:sp>
        <p:nvSpPr>
          <p:cNvPr id="126979" name="Content Placeholder 2">
            <a:extLst>
              <a:ext uri="{FF2B5EF4-FFF2-40B4-BE49-F238E27FC236}">
                <a16:creationId xmlns:a16="http://schemas.microsoft.com/office/drawing/2014/main" id="{2A8F4F89-001C-F645-9C30-A4D3E209B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endParaRPr lang="en-US">
              <a:cs typeface="+mn-cs"/>
            </a:endParaRPr>
          </a:p>
        </p:txBody>
      </p:sp>
      <p:sp>
        <p:nvSpPr>
          <p:cNvPr id="200707" name="Date Placeholder 3">
            <a:extLst>
              <a:ext uri="{FF2B5EF4-FFF2-40B4-BE49-F238E27FC236}">
                <a16:creationId xmlns:a16="http://schemas.microsoft.com/office/drawing/2014/main" id="{BFD67497-9A2D-664D-A191-E42B30EE2A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835132-58F7-4545-8042-7BA63EF65AC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0708" name="Footer Placeholder 4">
            <a:extLst>
              <a:ext uri="{FF2B5EF4-FFF2-40B4-BE49-F238E27FC236}">
                <a16:creationId xmlns:a16="http://schemas.microsoft.com/office/drawing/2014/main" id="{45890FBF-E7DF-F143-8233-380B807A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0709" name="Slide Number Placeholder 5">
            <a:extLst>
              <a:ext uri="{FF2B5EF4-FFF2-40B4-BE49-F238E27FC236}">
                <a16:creationId xmlns:a16="http://schemas.microsoft.com/office/drawing/2014/main" id="{A8776195-CE10-E24D-B46A-0BE8451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E1AE3A-2F69-F84E-A4C5-D1AB2ACD17D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155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Date Placeholder 3">
            <a:extLst>
              <a:ext uri="{FF2B5EF4-FFF2-40B4-BE49-F238E27FC236}">
                <a16:creationId xmlns:a16="http://schemas.microsoft.com/office/drawing/2014/main" id="{42CBCB76-E7C2-6044-B903-FD0E7D7C7C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A6725A-FD20-4945-8BD3-3E78D9D629B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1730" name="Footer Placeholder 4">
            <a:extLst>
              <a:ext uri="{FF2B5EF4-FFF2-40B4-BE49-F238E27FC236}">
                <a16:creationId xmlns:a16="http://schemas.microsoft.com/office/drawing/2014/main" id="{F5CEFB22-ED8B-F942-83CD-B3415E1B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1731" name="Slide Number Placeholder 5">
            <a:extLst>
              <a:ext uri="{FF2B5EF4-FFF2-40B4-BE49-F238E27FC236}">
                <a16:creationId xmlns:a16="http://schemas.microsoft.com/office/drawing/2014/main" id="{1A0FAF0E-DA31-734F-9F34-AA441B9F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D03E35-B9F0-8F45-A7DF-A238D970FA3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156</a:t>
            </a:fld>
            <a:endParaRPr lang="en-US" altLang="en-US" sz="1200"/>
          </a:p>
        </p:txBody>
      </p:sp>
      <p:sp>
        <p:nvSpPr>
          <p:cNvPr id="201732" name="Rectangle 2">
            <a:extLst>
              <a:ext uri="{FF2B5EF4-FFF2-40B4-BE49-F238E27FC236}">
                <a16:creationId xmlns:a16="http://schemas.microsoft.com/office/drawing/2014/main" id="{B6A6AA5C-7DA6-D347-A1ED-7649558D3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SVM</a:t>
            </a:r>
            <a:r>
              <a:rPr lang="en-US" altLang="en-US" sz="4000"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z="4000">
                <a:ea typeface="ＭＳ Ｐゴシック" panose="020B0600070205080204" pitchFamily="34" charset="-128"/>
              </a:rPr>
              <a:t>Introduction Literature</a:t>
            </a:r>
          </a:p>
        </p:txBody>
      </p:sp>
      <p:sp>
        <p:nvSpPr>
          <p:cNvPr id="201733" name="Rectangle 3">
            <a:extLst>
              <a:ext uri="{FF2B5EF4-FFF2-40B4-BE49-F238E27FC236}">
                <a16:creationId xmlns:a16="http://schemas.microsoft.com/office/drawing/2014/main" id="{CBD1F05A-A347-3247-9E94-056ACACD9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Statistical Learning Theory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by Vapnik: extremely hard to understand, containing many errors too.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C. J. C. Burges. </a:t>
            </a:r>
            <a:r>
              <a:rPr lang="en-US" altLang="en-US" sz="2000">
                <a:ea typeface="ＭＳ Ｐゴシック" panose="020B0600070205080204" pitchFamily="34" charset="-128"/>
                <a:hlinkClick r:id="rId2"/>
              </a:rPr>
              <a:t>A Tutorial on Support Vector Machines for Pattern Recognition</a:t>
            </a:r>
            <a:r>
              <a:rPr lang="en-US" altLang="en-US" sz="2000">
                <a:ea typeface="ＭＳ Ｐゴシック" panose="020B0600070205080204" pitchFamily="34" charset="-128"/>
              </a:rPr>
              <a:t>. </a:t>
            </a:r>
            <a:r>
              <a:rPr lang="en-US" altLang="en-US" sz="2000" i="1">
                <a:ea typeface="ＭＳ Ｐゴシック" panose="020B0600070205080204" pitchFamily="34" charset="-128"/>
              </a:rPr>
              <a:t>Knowledge Discovery and Data Mining</a:t>
            </a:r>
            <a:r>
              <a:rPr lang="en-US" altLang="en-US" sz="2000">
                <a:ea typeface="ＭＳ Ｐゴシック" panose="020B0600070205080204" pitchFamily="34" charset="-128"/>
              </a:rPr>
              <a:t>, 2(2), 1998.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The book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An Introduction to Support Vector Machines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by N. Cristianini and J. Shawe-Taylor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The neural network book by Haykins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Contains one nice chapter of SVM introduction</a:t>
            </a:r>
          </a:p>
        </p:txBody>
      </p:sp>
    </p:spTree>
  </p:cSld>
  <p:clrMapOvr>
    <a:masterClrMapping/>
  </p:clrMapOvr>
  <p:transition>
    <p:zoom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Date Placeholder 4">
            <a:extLst>
              <a:ext uri="{FF2B5EF4-FFF2-40B4-BE49-F238E27FC236}">
                <a16:creationId xmlns:a16="http://schemas.microsoft.com/office/drawing/2014/main" id="{CB0931C1-C6E5-9942-8618-2786A60542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AA0554-72D6-1E4D-91B1-375A79C187E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2754" name="Footer Placeholder 5">
            <a:extLst>
              <a:ext uri="{FF2B5EF4-FFF2-40B4-BE49-F238E27FC236}">
                <a16:creationId xmlns:a16="http://schemas.microsoft.com/office/drawing/2014/main" id="{9591CED9-E30F-DC46-AA42-FCDFE848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2755" name="Slide Number Placeholder 6">
            <a:extLst>
              <a:ext uri="{FF2B5EF4-FFF2-40B4-BE49-F238E27FC236}">
                <a16:creationId xmlns:a16="http://schemas.microsoft.com/office/drawing/2014/main" id="{1296E0C6-5939-584D-9417-65A9772A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B54585-4066-1E42-AECF-1FABEDFE4C5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157</a:t>
            </a:fld>
            <a:endParaRPr lang="en-US" altLang="en-US" sz="1200"/>
          </a:p>
        </p:txBody>
      </p:sp>
      <p:sp>
        <p:nvSpPr>
          <p:cNvPr id="129029" name="Rectangle 2">
            <a:extLst>
              <a:ext uri="{FF2B5EF4-FFF2-40B4-BE49-F238E27FC236}">
                <a16:creationId xmlns:a16="http://schemas.microsoft.com/office/drawing/2014/main" id="{F0062B34-D874-3742-B106-8DA8E2CEF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707438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129030" name="Rectangle 3">
            <a:extLst>
              <a:ext uri="{FF2B5EF4-FFF2-40B4-BE49-F238E27FC236}">
                <a16:creationId xmlns:a16="http://schemas.microsoft.com/office/drawing/2014/main" id="{C68B2D8C-99E8-3B45-8598-AE5B7C607F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29031" name="Rectangle 4">
            <a:extLst>
              <a:ext uri="{FF2B5EF4-FFF2-40B4-BE49-F238E27FC236}">
                <a16:creationId xmlns:a16="http://schemas.microsoft.com/office/drawing/2014/main" id="{ADF836EF-85CF-CD46-8434-18B8DBDB8E5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02759" name="AutoShape 5">
            <a:extLst>
              <a:ext uri="{FF2B5EF4-FFF2-40B4-BE49-F238E27FC236}">
                <a16:creationId xmlns:a16="http://schemas.microsoft.com/office/drawing/2014/main" id="{9A222C0D-8B8F-D348-8216-59092D04D32F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8001000" y="2298700"/>
            <a:ext cx="338138" cy="76200"/>
          </a:xfrm>
          <a:prstGeom prst="leftArrow">
            <a:avLst>
              <a:gd name="adj1" fmla="val 50000"/>
              <a:gd name="adj2" fmla="val 1109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Date Placeholder 3">
            <a:extLst>
              <a:ext uri="{FF2B5EF4-FFF2-40B4-BE49-F238E27FC236}">
                <a16:creationId xmlns:a16="http://schemas.microsoft.com/office/drawing/2014/main" id="{D0D8B78A-0FC0-C94D-82BA-4D3C72F162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FBDEB2-9823-4943-ABBB-57CE63E3E78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3778" name="Footer Placeholder 4">
            <a:extLst>
              <a:ext uri="{FF2B5EF4-FFF2-40B4-BE49-F238E27FC236}">
                <a16:creationId xmlns:a16="http://schemas.microsoft.com/office/drawing/2014/main" id="{96A9F091-708A-6145-ADBE-0E7DF271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3779" name="Slide Number Placeholder 5">
            <a:extLst>
              <a:ext uri="{FF2B5EF4-FFF2-40B4-BE49-F238E27FC236}">
                <a16:creationId xmlns:a16="http://schemas.microsoft.com/office/drawing/2014/main" id="{637D017B-563D-004B-8E6A-5B2EEC95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0891C3-6B7A-2249-8770-3582707A195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158</a:t>
            </a:fld>
            <a:endParaRPr lang="en-US" altLang="en-US" sz="1200"/>
          </a:p>
        </p:txBody>
      </p:sp>
      <p:sp>
        <p:nvSpPr>
          <p:cNvPr id="130053" name="Rectangle 2">
            <a:extLst>
              <a:ext uri="{FF2B5EF4-FFF2-40B4-BE49-F238E27FC236}">
                <a16:creationId xmlns:a16="http://schemas.microsoft.com/office/drawing/2014/main" id="{A37CA94F-84BA-3C4F-9C69-397AE4B44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16838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Associative Classification</a:t>
            </a:r>
          </a:p>
        </p:txBody>
      </p:sp>
      <p:sp>
        <p:nvSpPr>
          <p:cNvPr id="203781" name="Rectangle 3">
            <a:extLst>
              <a:ext uri="{FF2B5EF4-FFF2-40B4-BE49-F238E27FC236}">
                <a16:creationId xmlns:a16="http://schemas.microsoft.com/office/drawing/2014/main" id="{1EC84571-ECBC-4041-9B0C-1D7419DF9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10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Associative classification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Association rules are generated and analyzed for use in classification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Search for strong associations between frequent patterns (conjunctions of attribute-value pairs) and class labels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Classification: Based on evaluating a set of rules in the form of </a:t>
            </a:r>
          </a:p>
          <a:p>
            <a:pPr lvl="3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 ^ p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… ^ p</a:t>
            </a:r>
            <a:r>
              <a:rPr lang="en-US" altLang="en-US" baseline="-25000"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A</a:t>
            </a:r>
            <a:r>
              <a:rPr lang="en-US" altLang="ja-JP" baseline="-25000">
                <a:ea typeface="ＭＳ Ｐゴシック" panose="020B0600070205080204" pitchFamily="34" charset="-128"/>
              </a:rPr>
              <a:t>class</a:t>
            </a:r>
            <a:r>
              <a:rPr lang="en-US" altLang="ja-JP">
                <a:ea typeface="ＭＳ Ｐゴシック" panose="020B0600070205080204" pitchFamily="34" charset="-128"/>
              </a:rPr>
              <a:t> = C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(conf, sup)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Why effective? 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It explores highly confident associations among multiple attributes and may overcome some constraints introduced by decision-tree induction, which considers only one attribute at a time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In many studies, associative classification has been found to be more accurate than some traditional classification methods, such as C4.5</a:t>
            </a:r>
          </a:p>
        </p:txBody>
      </p:sp>
    </p:spTree>
  </p:cSld>
  <p:clrMapOvr>
    <a:masterClrMapping/>
  </p:clrMapOvr>
  <p:transition>
    <p:zoom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Date Placeholder 3">
            <a:extLst>
              <a:ext uri="{FF2B5EF4-FFF2-40B4-BE49-F238E27FC236}">
                <a16:creationId xmlns:a16="http://schemas.microsoft.com/office/drawing/2014/main" id="{16BC887E-26E1-1A46-879E-6F6EA0CE38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AFFC14-A011-3D4F-80A9-8CA69933A37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4802" name="Footer Placeholder 4">
            <a:extLst>
              <a:ext uri="{FF2B5EF4-FFF2-40B4-BE49-F238E27FC236}">
                <a16:creationId xmlns:a16="http://schemas.microsoft.com/office/drawing/2014/main" id="{4CCDB32A-9D6E-DA46-86C6-A1E12C46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4803" name="Slide Number Placeholder 5">
            <a:extLst>
              <a:ext uri="{FF2B5EF4-FFF2-40B4-BE49-F238E27FC236}">
                <a16:creationId xmlns:a16="http://schemas.microsoft.com/office/drawing/2014/main" id="{E29670E3-6F6A-7E44-9C48-65E4EC48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7BDFA2-F733-2541-8918-68D68A59FD5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159</a:t>
            </a:fld>
            <a:endParaRPr lang="en-US" altLang="en-US" sz="1200"/>
          </a:p>
        </p:txBody>
      </p:sp>
      <p:sp>
        <p:nvSpPr>
          <p:cNvPr id="131077" name="Rectangle 2">
            <a:extLst>
              <a:ext uri="{FF2B5EF4-FFF2-40B4-BE49-F238E27FC236}">
                <a16:creationId xmlns:a16="http://schemas.microsoft.com/office/drawing/2014/main" id="{3AF31096-4B59-C24C-A855-ED78E5B6D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Typical Associative Classification Methods</a:t>
            </a:r>
          </a:p>
        </p:txBody>
      </p:sp>
      <p:sp>
        <p:nvSpPr>
          <p:cNvPr id="204805" name="Rectangle 3">
            <a:extLst>
              <a:ext uri="{FF2B5EF4-FFF2-40B4-BE49-F238E27FC236}">
                <a16:creationId xmlns:a16="http://schemas.microsoft.com/office/drawing/2014/main" id="{244945EA-66C2-EF4C-A82C-581BCE9F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CBA (Classification By Association: Liu, Hsu &amp; Ma, KDD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98)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Mine association possible rules in the form of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Cond-set (a set of attribute-value pairs)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>
                <a:ea typeface="ＭＳ Ｐゴシック" panose="020B0600070205080204" pitchFamily="34" charset="-128"/>
              </a:rPr>
              <a:t>class label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Build classifier: Organize rules according to decreasing precedence based on confidence and then support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CMAR (Classification based on Multiple Association Rules: Li, Han, Pei, ICDM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01)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Classification: Statistical analysis on multiple rules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0D1272-A44D-864E-88CD-799D7889DA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411163"/>
            <a:ext cx="7983538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5" dirty="0"/>
              <a:t>Another </a:t>
            </a:r>
            <a:r>
              <a:rPr dirty="0"/>
              <a:t>Example of </a:t>
            </a:r>
            <a:r>
              <a:rPr spc="-5" dirty="0"/>
              <a:t>Decision</a:t>
            </a:r>
            <a:r>
              <a:rPr spc="90" dirty="0"/>
              <a:t> </a:t>
            </a:r>
            <a:r>
              <a:rPr spc="-50" dirty="0"/>
              <a:t>Tree</a:t>
            </a:r>
            <a:endParaRPr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36133A2-458C-7247-9BD5-11EFFF6B325D}"/>
              </a:ext>
            </a:extLst>
          </p:cNvPr>
          <p:cNvGraphicFramePr>
            <a:graphicFrameLocks noGrp="1"/>
          </p:cNvGraphicFramePr>
          <p:nvPr/>
        </p:nvGraphicFramePr>
        <p:xfrm>
          <a:off x="517525" y="2566988"/>
          <a:ext cx="3265488" cy="3579815"/>
        </p:xfrm>
        <a:graphic>
          <a:graphicData uri="http://schemas.openxmlformats.org/drawingml/2006/table">
            <a:tbl>
              <a:tblPr/>
              <a:tblGrid>
                <a:gridCol w="3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412">
                <a:tc>
                  <a:txBody>
                    <a:bodyPr/>
                    <a:lstStyle>
                      <a:lvl1pPr marL="22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22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Tid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22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22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Marital  Status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6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6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15049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125K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70K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120K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889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95K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60K</a:t>
                      </a: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220K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85K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889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75K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563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90K</a:t>
                      </a: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60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953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2049" name="object 4">
            <a:extLst>
              <a:ext uri="{FF2B5EF4-FFF2-40B4-BE49-F238E27FC236}">
                <a16:creationId xmlns:a16="http://schemas.microsoft.com/office/drawing/2014/main" id="{232AA362-5335-344D-8912-E2292C335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132513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50" name="object 5">
            <a:extLst>
              <a:ext uri="{FF2B5EF4-FFF2-40B4-BE49-F238E27FC236}">
                <a16:creationId xmlns:a16="http://schemas.microsoft.com/office/drawing/2014/main" id="{2A877AE0-B8AD-3741-9A7D-DAF37760F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1744663"/>
            <a:ext cx="1468438" cy="714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051" name="object 6">
            <a:extLst>
              <a:ext uri="{FF2B5EF4-FFF2-40B4-BE49-F238E27FC236}">
                <a16:creationId xmlns:a16="http://schemas.microsoft.com/office/drawing/2014/main" id="{41FEA365-CA1A-EF4D-9DA9-2BD6D27BD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1785938"/>
            <a:ext cx="1046162" cy="673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052" name="object 7">
            <a:extLst>
              <a:ext uri="{FF2B5EF4-FFF2-40B4-BE49-F238E27FC236}">
                <a16:creationId xmlns:a16="http://schemas.microsoft.com/office/drawing/2014/main" id="{F27AAF5B-C99A-9643-8250-28030E3CF41E}"/>
              </a:ext>
            </a:extLst>
          </p:cNvPr>
          <p:cNvSpPr>
            <a:spLocks/>
          </p:cNvSpPr>
          <p:nvPr/>
        </p:nvSpPr>
        <p:spPr bwMode="auto">
          <a:xfrm>
            <a:off x="7999413" y="3921125"/>
            <a:ext cx="252412" cy="530225"/>
          </a:xfrm>
          <a:custGeom>
            <a:avLst/>
            <a:gdLst>
              <a:gd name="T0" fmla="*/ 215006 w 251459"/>
              <a:gd name="T1" fmla="*/ 463213 h 530225"/>
              <a:gd name="T2" fmla="*/ 185595 w 251459"/>
              <a:gd name="T3" fmla="*/ 476504 h 530225"/>
              <a:gd name="T4" fmla="*/ 253414 w 251459"/>
              <a:gd name="T5" fmla="*/ 529717 h 530225"/>
              <a:gd name="T6" fmla="*/ 255170 w 251459"/>
              <a:gd name="T7" fmla="*/ 474726 h 530225"/>
              <a:gd name="T8" fmla="*/ 220411 w 251459"/>
              <a:gd name="T9" fmla="*/ 474726 h 530225"/>
              <a:gd name="T10" fmla="*/ 215006 w 251459"/>
              <a:gd name="T11" fmla="*/ 463213 h 530225"/>
              <a:gd name="T12" fmla="*/ 226786 w 251459"/>
              <a:gd name="T13" fmla="*/ 457888 h 530225"/>
              <a:gd name="T14" fmla="*/ 215006 w 251459"/>
              <a:gd name="T15" fmla="*/ 463213 h 530225"/>
              <a:gd name="T16" fmla="*/ 220411 w 251459"/>
              <a:gd name="T17" fmla="*/ 474726 h 530225"/>
              <a:gd name="T18" fmla="*/ 232188 w 251459"/>
              <a:gd name="T19" fmla="*/ 469392 h 530225"/>
              <a:gd name="T20" fmla="*/ 226786 w 251459"/>
              <a:gd name="T21" fmla="*/ 457888 h 530225"/>
              <a:gd name="T22" fmla="*/ 256132 w 251459"/>
              <a:gd name="T23" fmla="*/ 444627 h 530225"/>
              <a:gd name="T24" fmla="*/ 226786 w 251459"/>
              <a:gd name="T25" fmla="*/ 457888 h 530225"/>
              <a:gd name="T26" fmla="*/ 232188 w 251459"/>
              <a:gd name="T27" fmla="*/ 469392 h 530225"/>
              <a:gd name="T28" fmla="*/ 220411 w 251459"/>
              <a:gd name="T29" fmla="*/ 474726 h 530225"/>
              <a:gd name="T30" fmla="*/ 255170 w 251459"/>
              <a:gd name="T31" fmla="*/ 474726 h 530225"/>
              <a:gd name="T32" fmla="*/ 256132 w 251459"/>
              <a:gd name="T33" fmla="*/ 444627 h 530225"/>
              <a:gd name="T34" fmla="*/ 11777 w 251459"/>
              <a:gd name="T35" fmla="*/ 0 h 530225"/>
              <a:gd name="T36" fmla="*/ 0 w 251459"/>
              <a:gd name="T37" fmla="*/ 5334 h 530225"/>
              <a:gd name="T38" fmla="*/ 215006 w 251459"/>
              <a:gd name="T39" fmla="*/ 463213 h 530225"/>
              <a:gd name="T40" fmla="*/ 226786 w 251459"/>
              <a:gd name="T41" fmla="*/ 457888 h 530225"/>
              <a:gd name="T42" fmla="*/ 11777 w 251459"/>
              <a:gd name="T43" fmla="*/ 0 h 5302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51459" h="530225">
                <a:moveTo>
                  <a:pt x="210976" y="463213"/>
                </a:moveTo>
                <a:lnTo>
                  <a:pt x="182118" y="476504"/>
                </a:lnTo>
                <a:lnTo>
                  <a:pt x="248666" y="529717"/>
                </a:lnTo>
                <a:lnTo>
                  <a:pt x="250389" y="474726"/>
                </a:lnTo>
                <a:lnTo>
                  <a:pt x="216281" y="474726"/>
                </a:lnTo>
                <a:lnTo>
                  <a:pt x="210976" y="463213"/>
                </a:lnTo>
                <a:close/>
              </a:path>
              <a:path w="251459" h="530225">
                <a:moveTo>
                  <a:pt x="222537" y="457888"/>
                </a:moveTo>
                <a:lnTo>
                  <a:pt x="210976" y="463213"/>
                </a:lnTo>
                <a:lnTo>
                  <a:pt x="216281" y="474726"/>
                </a:lnTo>
                <a:lnTo>
                  <a:pt x="227838" y="469392"/>
                </a:lnTo>
                <a:lnTo>
                  <a:pt x="222537" y="457888"/>
                </a:lnTo>
                <a:close/>
              </a:path>
              <a:path w="251459" h="530225">
                <a:moveTo>
                  <a:pt x="251333" y="444627"/>
                </a:moveTo>
                <a:lnTo>
                  <a:pt x="222537" y="457888"/>
                </a:lnTo>
                <a:lnTo>
                  <a:pt x="227838" y="469392"/>
                </a:lnTo>
                <a:lnTo>
                  <a:pt x="216281" y="474726"/>
                </a:lnTo>
                <a:lnTo>
                  <a:pt x="250389" y="474726"/>
                </a:lnTo>
                <a:lnTo>
                  <a:pt x="251333" y="444627"/>
                </a:lnTo>
                <a:close/>
              </a:path>
              <a:path w="251459" h="530225">
                <a:moveTo>
                  <a:pt x="11557" y="0"/>
                </a:moveTo>
                <a:lnTo>
                  <a:pt x="0" y="5334"/>
                </a:lnTo>
                <a:lnTo>
                  <a:pt x="210976" y="463213"/>
                </a:lnTo>
                <a:lnTo>
                  <a:pt x="222537" y="457888"/>
                </a:lnTo>
                <a:lnTo>
                  <a:pt x="1155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53" name="object 8">
            <a:extLst>
              <a:ext uri="{FF2B5EF4-FFF2-40B4-BE49-F238E27FC236}">
                <a16:creationId xmlns:a16="http://schemas.microsoft.com/office/drawing/2014/main" id="{E415C479-9A36-D24A-A6A7-BB60420B1A42}"/>
              </a:ext>
            </a:extLst>
          </p:cNvPr>
          <p:cNvSpPr>
            <a:spLocks/>
          </p:cNvSpPr>
          <p:nvPr/>
        </p:nvSpPr>
        <p:spPr bwMode="auto">
          <a:xfrm>
            <a:off x="6875463" y="3921125"/>
            <a:ext cx="330200" cy="530225"/>
          </a:xfrm>
          <a:custGeom>
            <a:avLst/>
            <a:gdLst>
              <a:gd name="T0" fmla="*/ 7436 w 329565"/>
              <a:gd name="T1" fmla="*/ 442857 h 530860"/>
              <a:gd name="T2" fmla="*/ 0 w 329565"/>
              <a:gd name="T3" fmla="*/ 527187 h 530860"/>
              <a:gd name="T4" fmla="*/ 72962 w 329565"/>
              <a:gd name="T5" fmla="*/ 482497 h 530860"/>
              <a:gd name="T6" fmla="*/ 63362 w 329565"/>
              <a:gd name="T7" fmla="*/ 476689 h 530860"/>
              <a:gd name="T8" fmla="*/ 38981 w 329565"/>
              <a:gd name="T9" fmla="*/ 476689 h 530860"/>
              <a:gd name="T10" fmla="*/ 28083 w 329565"/>
              <a:gd name="T11" fmla="*/ 470125 h 530860"/>
              <a:gd name="T12" fmla="*/ 34777 w 329565"/>
              <a:gd name="T13" fmla="*/ 459398 h 530860"/>
              <a:gd name="T14" fmla="*/ 7436 w 329565"/>
              <a:gd name="T15" fmla="*/ 442857 h 530860"/>
              <a:gd name="T16" fmla="*/ 34777 w 329565"/>
              <a:gd name="T17" fmla="*/ 459398 h 530860"/>
              <a:gd name="T18" fmla="*/ 28083 w 329565"/>
              <a:gd name="T19" fmla="*/ 470125 h 530860"/>
              <a:gd name="T20" fmla="*/ 38981 w 329565"/>
              <a:gd name="T21" fmla="*/ 476689 h 530860"/>
              <a:gd name="T22" fmla="*/ 45663 w 329565"/>
              <a:gd name="T23" fmla="*/ 465983 h 530860"/>
              <a:gd name="T24" fmla="*/ 34777 w 329565"/>
              <a:gd name="T25" fmla="*/ 459398 h 530860"/>
              <a:gd name="T26" fmla="*/ 45663 w 329565"/>
              <a:gd name="T27" fmla="*/ 465983 h 530860"/>
              <a:gd name="T28" fmla="*/ 38981 w 329565"/>
              <a:gd name="T29" fmla="*/ 476689 h 530860"/>
              <a:gd name="T30" fmla="*/ 63362 w 329565"/>
              <a:gd name="T31" fmla="*/ 476689 h 530860"/>
              <a:gd name="T32" fmla="*/ 45663 w 329565"/>
              <a:gd name="T33" fmla="*/ 465983 h 530860"/>
              <a:gd name="T34" fmla="*/ 321468 w 329565"/>
              <a:gd name="T35" fmla="*/ 0 h 530860"/>
              <a:gd name="T36" fmla="*/ 34777 w 329565"/>
              <a:gd name="T37" fmla="*/ 459398 h 530860"/>
              <a:gd name="T38" fmla="*/ 45663 w 329565"/>
              <a:gd name="T39" fmla="*/ 465983 h 530860"/>
              <a:gd name="T40" fmla="*/ 332366 w 329565"/>
              <a:gd name="T41" fmla="*/ 6563 h 530860"/>
              <a:gd name="T42" fmla="*/ 321468 w 329565"/>
              <a:gd name="T43" fmla="*/ 0 h 5308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565" h="530860">
                <a:moveTo>
                  <a:pt x="7366" y="445515"/>
                </a:moveTo>
                <a:lnTo>
                  <a:pt x="0" y="530351"/>
                </a:lnTo>
                <a:lnTo>
                  <a:pt x="72263" y="485394"/>
                </a:lnTo>
                <a:lnTo>
                  <a:pt x="62755" y="479551"/>
                </a:lnTo>
                <a:lnTo>
                  <a:pt x="38607" y="479551"/>
                </a:lnTo>
                <a:lnTo>
                  <a:pt x="27813" y="472947"/>
                </a:lnTo>
                <a:lnTo>
                  <a:pt x="34444" y="462155"/>
                </a:lnTo>
                <a:lnTo>
                  <a:pt x="7366" y="445515"/>
                </a:lnTo>
                <a:close/>
              </a:path>
              <a:path w="329565" h="530860">
                <a:moveTo>
                  <a:pt x="34444" y="462155"/>
                </a:moveTo>
                <a:lnTo>
                  <a:pt x="27813" y="472947"/>
                </a:lnTo>
                <a:lnTo>
                  <a:pt x="38607" y="479551"/>
                </a:lnTo>
                <a:lnTo>
                  <a:pt x="45226" y="468780"/>
                </a:lnTo>
                <a:lnTo>
                  <a:pt x="34444" y="462155"/>
                </a:lnTo>
                <a:close/>
              </a:path>
              <a:path w="329565" h="530860">
                <a:moveTo>
                  <a:pt x="45226" y="468780"/>
                </a:moveTo>
                <a:lnTo>
                  <a:pt x="38607" y="479551"/>
                </a:lnTo>
                <a:lnTo>
                  <a:pt x="62755" y="479551"/>
                </a:lnTo>
                <a:lnTo>
                  <a:pt x="45226" y="468780"/>
                </a:lnTo>
                <a:close/>
              </a:path>
              <a:path w="329565" h="530860">
                <a:moveTo>
                  <a:pt x="318389" y="0"/>
                </a:moveTo>
                <a:lnTo>
                  <a:pt x="34444" y="462155"/>
                </a:lnTo>
                <a:lnTo>
                  <a:pt x="45226" y="468780"/>
                </a:lnTo>
                <a:lnTo>
                  <a:pt x="329183" y="6603"/>
                </a:lnTo>
                <a:lnTo>
                  <a:pt x="31838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54" name="object 9">
            <a:extLst>
              <a:ext uri="{FF2B5EF4-FFF2-40B4-BE49-F238E27FC236}">
                <a16:creationId xmlns:a16="http://schemas.microsoft.com/office/drawing/2014/main" id="{2DAD440A-59FB-7541-B6F4-A384AA2B72DA}"/>
              </a:ext>
            </a:extLst>
          </p:cNvPr>
          <p:cNvSpPr>
            <a:spLocks/>
          </p:cNvSpPr>
          <p:nvPr/>
        </p:nvSpPr>
        <p:spPr bwMode="auto">
          <a:xfrm>
            <a:off x="5881688" y="3157538"/>
            <a:ext cx="407987" cy="531812"/>
          </a:xfrm>
          <a:custGeom>
            <a:avLst/>
            <a:gdLst>
              <a:gd name="T0" fmla="*/ 15815 w 408304"/>
              <a:gd name="T1" fmla="*/ 444822 h 532764"/>
              <a:gd name="T2" fmla="*/ 0 w 408304"/>
              <a:gd name="T3" fmla="*/ 527770 h 532764"/>
              <a:gd name="T4" fmla="*/ 76158 w 408304"/>
              <a:gd name="T5" fmla="*/ 490639 h 532764"/>
              <a:gd name="T6" fmla="*/ 64221 w 408304"/>
              <a:gd name="T7" fmla="*/ 481576 h 532764"/>
              <a:gd name="T8" fmla="*/ 43264 w 408304"/>
              <a:gd name="T9" fmla="*/ 481576 h 532764"/>
              <a:gd name="T10" fmla="*/ 33270 w 408304"/>
              <a:gd name="T11" fmla="*/ 473899 h 532764"/>
              <a:gd name="T12" fmla="*/ 40937 w 408304"/>
              <a:gd name="T13" fmla="*/ 463899 h 532764"/>
              <a:gd name="T14" fmla="*/ 15815 w 408304"/>
              <a:gd name="T15" fmla="*/ 444822 h 532764"/>
              <a:gd name="T16" fmla="*/ 40937 w 408304"/>
              <a:gd name="T17" fmla="*/ 463899 h 532764"/>
              <a:gd name="T18" fmla="*/ 33270 w 408304"/>
              <a:gd name="T19" fmla="*/ 473899 h 532764"/>
              <a:gd name="T20" fmla="*/ 43264 w 408304"/>
              <a:gd name="T21" fmla="*/ 481576 h 532764"/>
              <a:gd name="T22" fmla="*/ 50974 w 408304"/>
              <a:gd name="T23" fmla="*/ 471518 h 532764"/>
              <a:gd name="T24" fmla="*/ 40937 w 408304"/>
              <a:gd name="T25" fmla="*/ 463899 h 532764"/>
              <a:gd name="T26" fmla="*/ 50974 w 408304"/>
              <a:gd name="T27" fmla="*/ 471518 h 532764"/>
              <a:gd name="T28" fmla="*/ 43264 w 408304"/>
              <a:gd name="T29" fmla="*/ 481576 h 532764"/>
              <a:gd name="T30" fmla="*/ 64221 w 408304"/>
              <a:gd name="T31" fmla="*/ 481576 h 532764"/>
              <a:gd name="T32" fmla="*/ 50974 w 408304"/>
              <a:gd name="T33" fmla="*/ 471518 h 532764"/>
              <a:gd name="T34" fmla="*/ 396602 w 408304"/>
              <a:gd name="T35" fmla="*/ 0 h 532764"/>
              <a:gd name="T36" fmla="*/ 40937 w 408304"/>
              <a:gd name="T37" fmla="*/ 463899 h 532764"/>
              <a:gd name="T38" fmla="*/ 50974 w 408304"/>
              <a:gd name="T39" fmla="*/ 471518 h 532764"/>
              <a:gd name="T40" fmla="*/ 406595 w 408304"/>
              <a:gd name="T41" fmla="*/ 7677 h 532764"/>
              <a:gd name="T42" fmla="*/ 396602 w 408304"/>
              <a:gd name="T43" fmla="*/ 0 h 5327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08304" h="532764">
                <a:moveTo>
                  <a:pt x="15875" y="448818"/>
                </a:moveTo>
                <a:lnTo>
                  <a:pt x="0" y="532511"/>
                </a:lnTo>
                <a:lnTo>
                  <a:pt x="76453" y="495046"/>
                </a:lnTo>
                <a:lnTo>
                  <a:pt x="64471" y="485902"/>
                </a:lnTo>
                <a:lnTo>
                  <a:pt x="43434" y="485902"/>
                </a:lnTo>
                <a:lnTo>
                  <a:pt x="33400" y="478155"/>
                </a:lnTo>
                <a:lnTo>
                  <a:pt x="41097" y="468065"/>
                </a:lnTo>
                <a:lnTo>
                  <a:pt x="15875" y="448818"/>
                </a:lnTo>
                <a:close/>
              </a:path>
              <a:path w="408304" h="532764">
                <a:moveTo>
                  <a:pt x="41097" y="468065"/>
                </a:moveTo>
                <a:lnTo>
                  <a:pt x="33400" y="478155"/>
                </a:lnTo>
                <a:lnTo>
                  <a:pt x="43434" y="485902"/>
                </a:lnTo>
                <a:lnTo>
                  <a:pt x="51174" y="475754"/>
                </a:lnTo>
                <a:lnTo>
                  <a:pt x="41097" y="468065"/>
                </a:lnTo>
                <a:close/>
              </a:path>
              <a:path w="408304" h="532764">
                <a:moveTo>
                  <a:pt x="51174" y="475754"/>
                </a:moveTo>
                <a:lnTo>
                  <a:pt x="43434" y="485902"/>
                </a:lnTo>
                <a:lnTo>
                  <a:pt x="64471" y="485902"/>
                </a:lnTo>
                <a:lnTo>
                  <a:pt x="51174" y="475754"/>
                </a:lnTo>
                <a:close/>
              </a:path>
              <a:path w="408304" h="532764">
                <a:moveTo>
                  <a:pt x="398145" y="0"/>
                </a:moveTo>
                <a:lnTo>
                  <a:pt x="41097" y="468065"/>
                </a:lnTo>
                <a:lnTo>
                  <a:pt x="51174" y="475754"/>
                </a:lnTo>
                <a:lnTo>
                  <a:pt x="408177" y="7747"/>
                </a:lnTo>
                <a:lnTo>
                  <a:pt x="398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55" name="object 10">
            <a:extLst>
              <a:ext uri="{FF2B5EF4-FFF2-40B4-BE49-F238E27FC236}">
                <a16:creationId xmlns:a16="http://schemas.microsoft.com/office/drawing/2014/main" id="{4AA5725A-E38D-5C47-9A27-D46318CFDCAE}"/>
              </a:ext>
            </a:extLst>
          </p:cNvPr>
          <p:cNvSpPr>
            <a:spLocks/>
          </p:cNvSpPr>
          <p:nvPr/>
        </p:nvSpPr>
        <p:spPr bwMode="auto">
          <a:xfrm>
            <a:off x="7088188" y="3155950"/>
            <a:ext cx="488950" cy="533400"/>
          </a:xfrm>
          <a:custGeom>
            <a:avLst/>
            <a:gdLst>
              <a:gd name="T0" fmla="*/ 432729 w 488950"/>
              <a:gd name="T1" fmla="*/ 480962 h 533400"/>
              <a:gd name="T2" fmla="*/ 409321 w 488950"/>
              <a:gd name="T3" fmla="*/ 502411 h 533400"/>
              <a:gd name="T4" fmla="*/ 488823 w 488950"/>
              <a:gd name="T5" fmla="*/ 532891 h 533400"/>
              <a:gd name="T6" fmla="*/ 476686 w 488950"/>
              <a:gd name="T7" fmla="*/ 490346 h 533400"/>
              <a:gd name="T8" fmla="*/ 441325 w 488950"/>
              <a:gd name="T9" fmla="*/ 490346 h 533400"/>
              <a:gd name="T10" fmla="*/ 432729 w 488950"/>
              <a:gd name="T11" fmla="*/ 480962 h 533400"/>
              <a:gd name="T12" fmla="*/ 442076 w 488950"/>
              <a:gd name="T13" fmla="*/ 472398 h 533400"/>
              <a:gd name="T14" fmla="*/ 432729 w 488950"/>
              <a:gd name="T15" fmla="*/ 480962 h 533400"/>
              <a:gd name="T16" fmla="*/ 441325 w 488950"/>
              <a:gd name="T17" fmla="*/ 490346 h 533400"/>
              <a:gd name="T18" fmla="*/ 450723 w 488950"/>
              <a:gd name="T19" fmla="*/ 481837 h 533400"/>
              <a:gd name="T20" fmla="*/ 442076 w 488950"/>
              <a:gd name="T21" fmla="*/ 472398 h 533400"/>
              <a:gd name="T22" fmla="*/ 465454 w 488950"/>
              <a:gd name="T23" fmla="*/ 450976 h 533400"/>
              <a:gd name="T24" fmla="*/ 442076 w 488950"/>
              <a:gd name="T25" fmla="*/ 472398 h 533400"/>
              <a:gd name="T26" fmla="*/ 450723 w 488950"/>
              <a:gd name="T27" fmla="*/ 481837 h 533400"/>
              <a:gd name="T28" fmla="*/ 441325 w 488950"/>
              <a:gd name="T29" fmla="*/ 490346 h 533400"/>
              <a:gd name="T30" fmla="*/ 476686 w 488950"/>
              <a:gd name="T31" fmla="*/ 490346 h 533400"/>
              <a:gd name="T32" fmla="*/ 465454 w 488950"/>
              <a:gd name="T33" fmla="*/ 450976 h 533400"/>
              <a:gd name="T34" fmla="*/ 9398 w 488950"/>
              <a:gd name="T35" fmla="*/ 0 h 533400"/>
              <a:gd name="T36" fmla="*/ 0 w 488950"/>
              <a:gd name="T37" fmla="*/ 8508 h 533400"/>
              <a:gd name="T38" fmla="*/ 432729 w 488950"/>
              <a:gd name="T39" fmla="*/ 480962 h 533400"/>
              <a:gd name="T40" fmla="*/ 442076 w 488950"/>
              <a:gd name="T41" fmla="*/ 472398 h 533400"/>
              <a:gd name="T42" fmla="*/ 9398 w 488950"/>
              <a:gd name="T43" fmla="*/ 0 h 5334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88950" h="533400">
                <a:moveTo>
                  <a:pt x="432729" y="480962"/>
                </a:moveTo>
                <a:lnTo>
                  <a:pt x="409321" y="502411"/>
                </a:lnTo>
                <a:lnTo>
                  <a:pt x="488823" y="532891"/>
                </a:lnTo>
                <a:lnTo>
                  <a:pt x="476686" y="490346"/>
                </a:lnTo>
                <a:lnTo>
                  <a:pt x="441325" y="490346"/>
                </a:lnTo>
                <a:lnTo>
                  <a:pt x="432729" y="480962"/>
                </a:lnTo>
                <a:close/>
              </a:path>
              <a:path w="488950" h="533400">
                <a:moveTo>
                  <a:pt x="442076" y="472398"/>
                </a:moveTo>
                <a:lnTo>
                  <a:pt x="432729" y="480962"/>
                </a:lnTo>
                <a:lnTo>
                  <a:pt x="441325" y="490346"/>
                </a:lnTo>
                <a:lnTo>
                  <a:pt x="450723" y="481837"/>
                </a:lnTo>
                <a:lnTo>
                  <a:pt x="442076" y="472398"/>
                </a:lnTo>
                <a:close/>
              </a:path>
              <a:path w="488950" h="533400">
                <a:moveTo>
                  <a:pt x="465454" y="450976"/>
                </a:moveTo>
                <a:lnTo>
                  <a:pt x="442076" y="472398"/>
                </a:lnTo>
                <a:lnTo>
                  <a:pt x="450723" y="481837"/>
                </a:lnTo>
                <a:lnTo>
                  <a:pt x="441325" y="490346"/>
                </a:lnTo>
                <a:lnTo>
                  <a:pt x="476686" y="490346"/>
                </a:lnTo>
                <a:lnTo>
                  <a:pt x="465454" y="450976"/>
                </a:lnTo>
                <a:close/>
              </a:path>
              <a:path w="488950" h="533400">
                <a:moveTo>
                  <a:pt x="9398" y="0"/>
                </a:moveTo>
                <a:lnTo>
                  <a:pt x="0" y="8508"/>
                </a:lnTo>
                <a:lnTo>
                  <a:pt x="432729" y="480962"/>
                </a:lnTo>
                <a:lnTo>
                  <a:pt x="442076" y="472398"/>
                </a:lnTo>
                <a:lnTo>
                  <a:pt x="939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56" name="object 11">
            <a:extLst>
              <a:ext uri="{FF2B5EF4-FFF2-40B4-BE49-F238E27FC236}">
                <a16:creationId xmlns:a16="http://schemas.microsoft.com/office/drawing/2014/main" id="{C1FE8BEF-A8FD-DB49-A7D3-A7AE1BB24649}"/>
              </a:ext>
            </a:extLst>
          </p:cNvPr>
          <p:cNvSpPr>
            <a:spLocks/>
          </p:cNvSpPr>
          <p:nvPr/>
        </p:nvSpPr>
        <p:spPr bwMode="auto">
          <a:xfrm>
            <a:off x="6038850" y="2428875"/>
            <a:ext cx="569913" cy="468313"/>
          </a:xfrm>
          <a:custGeom>
            <a:avLst/>
            <a:gdLst>
              <a:gd name="T0" fmla="*/ 507607 w 569595"/>
              <a:gd name="T1" fmla="*/ 423587 h 468630"/>
              <a:gd name="T2" fmla="*/ 487387 w 569595"/>
              <a:gd name="T3" fmla="*/ 448061 h 468630"/>
              <a:gd name="T4" fmla="*/ 570677 w 569595"/>
              <a:gd name="T5" fmla="*/ 466793 h 468630"/>
              <a:gd name="T6" fmla="*/ 554883 w 569595"/>
              <a:gd name="T7" fmla="*/ 431606 h 468630"/>
              <a:gd name="T8" fmla="*/ 517443 w 569595"/>
              <a:gd name="T9" fmla="*/ 431606 h 468630"/>
              <a:gd name="T10" fmla="*/ 507607 w 569595"/>
              <a:gd name="T11" fmla="*/ 423587 h 468630"/>
              <a:gd name="T12" fmla="*/ 515697 w 569595"/>
              <a:gd name="T13" fmla="*/ 413795 h 468630"/>
              <a:gd name="T14" fmla="*/ 507607 w 569595"/>
              <a:gd name="T15" fmla="*/ 423587 h 468630"/>
              <a:gd name="T16" fmla="*/ 517443 w 569595"/>
              <a:gd name="T17" fmla="*/ 431606 h 468630"/>
              <a:gd name="T18" fmla="*/ 525594 w 569595"/>
              <a:gd name="T19" fmla="*/ 421860 h 468630"/>
              <a:gd name="T20" fmla="*/ 515697 w 569595"/>
              <a:gd name="T21" fmla="*/ 413795 h 468630"/>
              <a:gd name="T22" fmla="*/ 535909 w 569595"/>
              <a:gd name="T23" fmla="*/ 389331 h 468630"/>
              <a:gd name="T24" fmla="*/ 515697 w 569595"/>
              <a:gd name="T25" fmla="*/ 413795 h 468630"/>
              <a:gd name="T26" fmla="*/ 525594 w 569595"/>
              <a:gd name="T27" fmla="*/ 421860 h 468630"/>
              <a:gd name="T28" fmla="*/ 517443 w 569595"/>
              <a:gd name="T29" fmla="*/ 431606 h 468630"/>
              <a:gd name="T30" fmla="*/ 554883 w 569595"/>
              <a:gd name="T31" fmla="*/ 431606 h 468630"/>
              <a:gd name="T32" fmla="*/ 535909 w 569595"/>
              <a:gd name="T33" fmla="*/ 389331 h 468630"/>
              <a:gd name="T34" fmla="*/ 8020 w 569595"/>
              <a:gd name="T35" fmla="*/ 0 h 468630"/>
              <a:gd name="T36" fmla="*/ 0 w 569595"/>
              <a:gd name="T37" fmla="*/ 9743 h 468630"/>
              <a:gd name="T38" fmla="*/ 507607 w 569595"/>
              <a:gd name="T39" fmla="*/ 423587 h 468630"/>
              <a:gd name="T40" fmla="*/ 515697 w 569595"/>
              <a:gd name="T41" fmla="*/ 413795 h 468630"/>
              <a:gd name="T42" fmla="*/ 8020 w 569595"/>
              <a:gd name="T43" fmla="*/ 0 h 4686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69595" h="468630">
                <a:moveTo>
                  <a:pt x="506192" y="425023"/>
                </a:moveTo>
                <a:lnTo>
                  <a:pt x="486029" y="449579"/>
                </a:lnTo>
                <a:lnTo>
                  <a:pt x="569087" y="468375"/>
                </a:lnTo>
                <a:lnTo>
                  <a:pt x="553337" y="433069"/>
                </a:lnTo>
                <a:lnTo>
                  <a:pt x="516001" y="433069"/>
                </a:lnTo>
                <a:lnTo>
                  <a:pt x="506192" y="425023"/>
                </a:lnTo>
                <a:close/>
              </a:path>
              <a:path w="569595" h="468630">
                <a:moveTo>
                  <a:pt x="514260" y="415197"/>
                </a:moveTo>
                <a:lnTo>
                  <a:pt x="506192" y="425023"/>
                </a:lnTo>
                <a:lnTo>
                  <a:pt x="516001" y="433069"/>
                </a:lnTo>
                <a:lnTo>
                  <a:pt x="524129" y="423290"/>
                </a:lnTo>
                <a:lnTo>
                  <a:pt x="514260" y="415197"/>
                </a:lnTo>
                <a:close/>
              </a:path>
              <a:path w="569595" h="468630">
                <a:moveTo>
                  <a:pt x="534415" y="390651"/>
                </a:moveTo>
                <a:lnTo>
                  <a:pt x="514260" y="415197"/>
                </a:lnTo>
                <a:lnTo>
                  <a:pt x="524129" y="423290"/>
                </a:lnTo>
                <a:lnTo>
                  <a:pt x="516001" y="433069"/>
                </a:lnTo>
                <a:lnTo>
                  <a:pt x="553337" y="433069"/>
                </a:lnTo>
                <a:lnTo>
                  <a:pt x="534415" y="390651"/>
                </a:lnTo>
                <a:close/>
              </a:path>
              <a:path w="569595" h="468630">
                <a:moveTo>
                  <a:pt x="8000" y="0"/>
                </a:moveTo>
                <a:lnTo>
                  <a:pt x="0" y="9778"/>
                </a:lnTo>
                <a:lnTo>
                  <a:pt x="506192" y="425023"/>
                </a:lnTo>
                <a:lnTo>
                  <a:pt x="514260" y="415197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57" name="object 12">
            <a:extLst>
              <a:ext uri="{FF2B5EF4-FFF2-40B4-BE49-F238E27FC236}">
                <a16:creationId xmlns:a16="http://schemas.microsoft.com/office/drawing/2014/main" id="{96FA1158-7294-224B-A7A6-578A4A476B88}"/>
              </a:ext>
            </a:extLst>
          </p:cNvPr>
          <p:cNvSpPr>
            <a:spLocks/>
          </p:cNvSpPr>
          <p:nvPr/>
        </p:nvSpPr>
        <p:spPr bwMode="auto">
          <a:xfrm>
            <a:off x="4670425" y="2428875"/>
            <a:ext cx="569913" cy="468313"/>
          </a:xfrm>
          <a:custGeom>
            <a:avLst/>
            <a:gdLst>
              <a:gd name="T0" fmla="*/ 34893 w 569595"/>
              <a:gd name="T1" fmla="*/ 389331 h 468630"/>
              <a:gd name="T2" fmla="*/ 0 w 569595"/>
              <a:gd name="T3" fmla="*/ 466793 h 468630"/>
              <a:gd name="T4" fmla="*/ 83288 w 569595"/>
              <a:gd name="T5" fmla="*/ 448061 h 468630"/>
              <a:gd name="T6" fmla="*/ 69731 w 569595"/>
              <a:gd name="T7" fmla="*/ 431606 h 468630"/>
              <a:gd name="T8" fmla="*/ 53236 w 569595"/>
              <a:gd name="T9" fmla="*/ 431606 h 468630"/>
              <a:gd name="T10" fmla="*/ 45210 w 569595"/>
              <a:gd name="T11" fmla="*/ 421860 h 468630"/>
              <a:gd name="T12" fmla="*/ 55075 w 569595"/>
              <a:gd name="T13" fmla="*/ 413820 h 468630"/>
              <a:gd name="T14" fmla="*/ 34893 w 569595"/>
              <a:gd name="T15" fmla="*/ 389331 h 468630"/>
              <a:gd name="T16" fmla="*/ 55075 w 569595"/>
              <a:gd name="T17" fmla="*/ 413820 h 468630"/>
              <a:gd name="T18" fmla="*/ 45210 w 569595"/>
              <a:gd name="T19" fmla="*/ 421860 h 468630"/>
              <a:gd name="T20" fmla="*/ 53236 w 569595"/>
              <a:gd name="T21" fmla="*/ 431606 h 468630"/>
              <a:gd name="T22" fmla="*/ 63102 w 569595"/>
              <a:gd name="T23" fmla="*/ 423564 h 468630"/>
              <a:gd name="T24" fmla="*/ 55075 w 569595"/>
              <a:gd name="T25" fmla="*/ 413820 h 468630"/>
              <a:gd name="T26" fmla="*/ 63102 w 569595"/>
              <a:gd name="T27" fmla="*/ 423564 h 468630"/>
              <a:gd name="T28" fmla="*/ 53236 w 569595"/>
              <a:gd name="T29" fmla="*/ 431606 h 468630"/>
              <a:gd name="T30" fmla="*/ 69731 w 569595"/>
              <a:gd name="T31" fmla="*/ 431606 h 468630"/>
              <a:gd name="T32" fmla="*/ 63102 w 569595"/>
              <a:gd name="T33" fmla="*/ 423564 h 468630"/>
              <a:gd name="T34" fmla="*/ 562654 w 569595"/>
              <a:gd name="T35" fmla="*/ 0 h 468630"/>
              <a:gd name="T36" fmla="*/ 55075 w 569595"/>
              <a:gd name="T37" fmla="*/ 413820 h 468630"/>
              <a:gd name="T38" fmla="*/ 63102 w 569595"/>
              <a:gd name="T39" fmla="*/ 423564 h 468630"/>
              <a:gd name="T40" fmla="*/ 570803 w 569595"/>
              <a:gd name="T41" fmla="*/ 9743 h 468630"/>
              <a:gd name="T42" fmla="*/ 562654 w 569595"/>
              <a:gd name="T43" fmla="*/ 0 h 4686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69595" h="468630">
                <a:moveTo>
                  <a:pt x="34798" y="390651"/>
                </a:moveTo>
                <a:lnTo>
                  <a:pt x="0" y="468375"/>
                </a:lnTo>
                <a:lnTo>
                  <a:pt x="83058" y="449579"/>
                </a:lnTo>
                <a:lnTo>
                  <a:pt x="69536" y="433069"/>
                </a:lnTo>
                <a:lnTo>
                  <a:pt x="53086" y="433069"/>
                </a:lnTo>
                <a:lnTo>
                  <a:pt x="45085" y="423290"/>
                </a:lnTo>
                <a:lnTo>
                  <a:pt x="54920" y="415222"/>
                </a:lnTo>
                <a:lnTo>
                  <a:pt x="34798" y="390651"/>
                </a:lnTo>
                <a:close/>
              </a:path>
              <a:path w="569595" h="468630">
                <a:moveTo>
                  <a:pt x="54920" y="415222"/>
                </a:moveTo>
                <a:lnTo>
                  <a:pt x="45085" y="423290"/>
                </a:lnTo>
                <a:lnTo>
                  <a:pt x="53086" y="433069"/>
                </a:lnTo>
                <a:lnTo>
                  <a:pt x="62927" y="424999"/>
                </a:lnTo>
                <a:lnTo>
                  <a:pt x="54920" y="415222"/>
                </a:lnTo>
                <a:close/>
              </a:path>
              <a:path w="569595" h="468630">
                <a:moveTo>
                  <a:pt x="62927" y="424999"/>
                </a:moveTo>
                <a:lnTo>
                  <a:pt x="53086" y="433069"/>
                </a:lnTo>
                <a:lnTo>
                  <a:pt x="69536" y="433069"/>
                </a:lnTo>
                <a:lnTo>
                  <a:pt x="62927" y="424999"/>
                </a:lnTo>
                <a:close/>
              </a:path>
              <a:path w="569595" h="468630">
                <a:moveTo>
                  <a:pt x="561086" y="0"/>
                </a:moveTo>
                <a:lnTo>
                  <a:pt x="54920" y="415222"/>
                </a:lnTo>
                <a:lnTo>
                  <a:pt x="62927" y="424999"/>
                </a:lnTo>
                <a:lnTo>
                  <a:pt x="569213" y="9778"/>
                </a:lnTo>
                <a:lnTo>
                  <a:pt x="561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6572DB0-6178-E348-96A5-7706ED283807}"/>
              </a:ext>
            </a:extLst>
          </p:cNvPr>
          <p:cNvSpPr txBox="1"/>
          <p:nvPr/>
        </p:nvSpPr>
        <p:spPr>
          <a:xfrm>
            <a:off x="5187950" y="2170113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0640" rIns="0" bIns="0">
            <a:spAutoFit/>
          </a:bodyPr>
          <a:lstStyle/>
          <a:p>
            <a:pPr marL="198120" eaLnBrk="1" hangingPunct="1">
              <a:spcBef>
                <a:spcPts val="320"/>
              </a:spcBef>
              <a:defRPr/>
            </a:pPr>
            <a:r>
              <a:rPr sz="1600" spc="-5" dirty="0">
                <a:solidFill>
                  <a:srgbClr val="2C1892"/>
                </a:solidFill>
                <a:latin typeface="Arial"/>
                <a:cs typeface="Arial"/>
              </a:rPr>
              <a:t>MarSt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76F5ABA-780D-6648-81B9-61D54EF18251}"/>
              </a:ext>
            </a:extLst>
          </p:cNvPr>
          <p:cNvSpPr txBox="1"/>
          <p:nvPr/>
        </p:nvSpPr>
        <p:spPr>
          <a:xfrm>
            <a:off x="6203950" y="2897188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0640" rIns="0" bIns="0">
            <a:spAutoFit/>
          </a:bodyPr>
          <a:lstStyle/>
          <a:p>
            <a:pPr marL="141605" eaLnBrk="1" hangingPunct="1">
              <a:spcBef>
                <a:spcPts val="320"/>
              </a:spcBef>
              <a:defRPr/>
            </a:pPr>
            <a:r>
              <a:rPr sz="1600" spc="-10" dirty="0">
                <a:solidFill>
                  <a:srgbClr val="2C1892"/>
                </a:solidFill>
                <a:latin typeface="Arial"/>
                <a:cs typeface="Arial"/>
              </a:rPr>
              <a:t>Refund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DACE613-DF7B-9E4D-B42E-DBCBFA95F3E8}"/>
              </a:ext>
            </a:extLst>
          </p:cNvPr>
          <p:cNvSpPr txBox="1"/>
          <p:nvPr/>
        </p:nvSpPr>
        <p:spPr>
          <a:xfrm>
            <a:off x="7118350" y="3659188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192405" eaLnBrk="1" hangingPunct="1">
              <a:spcBef>
                <a:spcPts val="325"/>
              </a:spcBef>
              <a:defRPr/>
            </a:pPr>
            <a:r>
              <a:rPr sz="1600" spc="-35" dirty="0">
                <a:solidFill>
                  <a:srgbClr val="2C1892"/>
                </a:solidFill>
                <a:latin typeface="Arial"/>
                <a:cs typeface="Arial"/>
              </a:rPr>
              <a:t>TaxInc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061" name="object 16">
            <a:extLst>
              <a:ext uri="{FF2B5EF4-FFF2-40B4-BE49-F238E27FC236}">
                <a16:creationId xmlns:a16="http://schemas.microsoft.com/office/drawing/2014/main" id="{B7E7D1BB-0196-0443-975B-01EF23BFCC6E}"/>
              </a:ext>
            </a:extLst>
          </p:cNvPr>
          <p:cNvSpPr>
            <a:spLocks/>
          </p:cNvSpPr>
          <p:nvPr/>
        </p:nvSpPr>
        <p:spPr bwMode="auto">
          <a:xfrm>
            <a:off x="8045450" y="4448175"/>
            <a:ext cx="627063" cy="366713"/>
          </a:xfrm>
          <a:custGeom>
            <a:avLst/>
            <a:gdLst>
              <a:gd name="T0" fmla="*/ 564107 w 627379"/>
              <a:gd name="T1" fmla="*/ 0 h 367029"/>
              <a:gd name="T2" fmla="*/ 61313 w 627379"/>
              <a:gd name="T3" fmla="*/ 0 h 367029"/>
              <a:gd name="T4" fmla="*/ 37463 w 627379"/>
              <a:gd name="T5" fmla="*/ 4815 h 367029"/>
              <a:gd name="T6" fmla="*/ 17973 w 627379"/>
              <a:gd name="T7" fmla="*/ 17942 h 367029"/>
              <a:gd name="T8" fmla="*/ 4825 w 627379"/>
              <a:gd name="T9" fmla="*/ 37398 h 367029"/>
              <a:gd name="T10" fmla="*/ 0 w 627379"/>
              <a:gd name="T11" fmla="*/ 61203 h 367029"/>
              <a:gd name="T12" fmla="*/ 0 w 627379"/>
              <a:gd name="T13" fmla="*/ 303869 h 367029"/>
              <a:gd name="T14" fmla="*/ 4825 w 627379"/>
              <a:gd name="T15" fmla="*/ 327730 h 367029"/>
              <a:gd name="T16" fmla="*/ 17973 w 627379"/>
              <a:gd name="T17" fmla="*/ 347180 h 367029"/>
              <a:gd name="T18" fmla="*/ 37463 w 627379"/>
              <a:gd name="T19" fmla="*/ 360275 h 367029"/>
              <a:gd name="T20" fmla="*/ 61313 w 627379"/>
              <a:gd name="T21" fmla="*/ 365073 h 367029"/>
              <a:gd name="T22" fmla="*/ 564107 w 627379"/>
              <a:gd name="T23" fmla="*/ 365073 h 367029"/>
              <a:gd name="T24" fmla="*/ 588031 w 627379"/>
              <a:gd name="T25" fmla="*/ 360275 h 367029"/>
              <a:gd name="T26" fmla="*/ 607560 w 627379"/>
              <a:gd name="T27" fmla="*/ 347180 h 367029"/>
              <a:gd name="T28" fmla="*/ 620723 w 627379"/>
              <a:gd name="T29" fmla="*/ 327730 h 367029"/>
              <a:gd name="T30" fmla="*/ 625548 w 627379"/>
              <a:gd name="T31" fmla="*/ 303869 h 367029"/>
              <a:gd name="T32" fmla="*/ 625548 w 627379"/>
              <a:gd name="T33" fmla="*/ 61203 h 367029"/>
              <a:gd name="T34" fmla="*/ 620723 w 627379"/>
              <a:gd name="T35" fmla="*/ 37398 h 367029"/>
              <a:gd name="T36" fmla="*/ 607560 w 627379"/>
              <a:gd name="T37" fmla="*/ 17942 h 367029"/>
              <a:gd name="T38" fmla="*/ 588031 w 627379"/>
              <a:gd name="T39" fmla="*/ 4815 h 367029"/>
              <a:gd name="T40" fmla="*/ 564107 w 627379"/>
              <a:gd name="T41" fmla="*/ 0 h 36702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27379" h="367029">
                <a:moveTo>
                  <a:pt x="565530" y="0"/>
                </a:moveTo>
                <a:lnTo>
                  <a:pt x="61468" y="0"/>
                </a:lnTo>
                <a:lnTo>
                  <a:pt x="37558" y="4835"/>
                </a:lnTo>
                <a:lnTo>
                  <a:pt x="18018" y="18018"/>
                </a:lnTo>
                <a:lnTo>
                  <a:pt x="4835" y="37558"/>
                </a:lnTo>
                <a:lnTo>
                  <a:pt x="0" y="61468"/>
                </a:lnTo>
                <a:lnTo>
                  <a:pt x="0" y="305181"/>
                </a:lnTo>
                <a:lnTo>
                  <a:pt x="4835" y="329144"/>
                </a:lnTo>
                <a:lnTo>
                  <a:pt x="18018" y="348678"/>
                </a:lnTo>
                <a:lnTo>
                  <a:pt x="37558" y="361830"/>
                </a:lnTo>
                <a:lnTo>
                  <a:pt x="61468" y="366649"/>
                </a:lnTo>
                <a:lnTo>
                  <a:pt x="565530" y="366649"/>
                </a:lnTo>
                <a:lnTo>
                  <a:pt x="589514" y="361830"/>
                </a:lnTo>
                <a:lnTo>
                  <a:pt x="609092" y="348678"/>
                </a:lnTo>
                <a:lnTo>
                  <a:pt x="622288" y="329144"/>
                </a:lnTo>
                <a:lnTo>
                  <a:pt x="627126" y="305181"/>
                </a:lnTo>
                <a:lnTo>
                  <a:pt x="627126" y="61468"/>
                </a:lnTo>
                <a:lnTo>
                  <a:pt x="622288" y="37558"/>
                </a:lnTo>
                <a:lnTo>
                  <a:pt x="609092" y="18018"/>
                </a:lnTo>
                <a:lnTo>
                  <a:pt x="589514" y="4835"/>
                </a:lnTo>
                <a:lnTo>
                  <a:pt x="56553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492A3AF-3970-9F43-BC34-7D1C7FFB874D}"/>
              </a:ext>
            </a:extLst>
          </p:cNvPr>
          <p:cNvSpPr txBox="1"/>
          <p:nvPr/>
        </p:nvSpPr>
        <p:spPr>
          <a:xfrm>
            <a:off x="8099425" y="4478338"/>
            <a:ext cx="428625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3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800000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063" name="object 18">
            <a:extLst>
              <a:ext uri="{FF2B5EF4-FFF2-40B4-BE49-F238E27FC236}">
                <a16:creationId xmlns:a16="http://schemas.microsoft.com/office/drawing/2014/main" id="{91375205-3C56-7B41-9569-3D8CC14182CA}"/>
              </a:ext>
            </a:extLst>
          </p:cNvPr>
          <p:cNvSpPr>
            <a:spLocks/>
          </p:cNvSpPr>
          <p:nvPr/>
        </p:nvSpPr>
        <p:spPr bwMode="auto">
          <a:xfrm>
            <a:off x="6553200" y="4465638"/>
            <a:ext cx="654050" cy="363537"/>
          </a:xfrm>
          <a:custGeom>
            <a:avLst/>
            <a:gdLst>
              <a:gd name="T0" fmla="*/ 593471 w 654050"/>
              <a:gd name="T1" fmla="*/ 0 h 363854"/>
              <a:gd name="T2" fmla="*/ 60578 w 654050"/>
              <a:gd name="T3" fmla="*/ 0 h 363854"/>
              <a:gd name="T4" fmla="*/ 37022 w 654050"/>
              <a:gd name="T5" fmla="*/ 4730 h 363854"/>
              <a:gd name="T6" fmla="*/ 17764 w 654050"/>
              <a:gd name="T7" fmla="*/ 17641 h 363854"/>
              <a:gd name="T8" fmla="*/ 4768 w 654050"/>
              <a:gd name="T9" fmla="*/ 36808 h 363854"/>
              <a:gd name="T10" fmla="*/ 0 w 654050"/>
              <a:gd name="T11" fmla="*/ 60314 h 363854"/>
              <a:gd name="T12" fmla="*/ 0 w 654050"/>
              <a:gd name="T13" fmla="*/ 301577 h 363854"/>
              <a:gd name="T14" fmla="*/ 4768 w 654050"/>
              <a:gd name="T15" fmla="*/ 325032 h 363854"/>
              <a:gd name="T16" fmla="*/ 17764 w 654050"/>
              <a:gd name="T17" fmla="*/ 344206 h 363854"/>
              <a:gd name="T18" fmla="*/ 37022 w 654050"/>
              <a:gd name="T19" fmla="*/ 357145 h 363854"/>
              <a:gd name="T20" fmla="*/ 60578 w 654050"/>
              <a:gd name="T21" fmla="*/ 361893 h 363854"/>
              <a:gd name="T22" fmla="*/ 593471 w 654050"/>
              <a:gd name="T23" fmla="*/ 361893 h 363854"/>
              <a:gd name="T24" fmla="*/ 617027 w 654050"/>
              <a:gd name="T25" fmla="*/ 357145 h 363854"/>
              <a:gd name="T26" fmla="*/ 636285 w 654050"/>
              <a:gd name="T27" fmla="*/ 344206 h 363854"/>
              <a:gd name="T28" fmla="*/ 649281 w 654050"/>
              <a:gd name="T29" fmla="*/ 325032 h 363854"/>
              <a:gd name="T30" fmla="*/ 654050 w 654050"/>
              <a:gd name="T31" fmla="*/ 301577 h 363854"/>
              <a:gd name="T32" fmla="*/ 654050 w 654050"/>
              <a:gd name="T33" fmla="*/ 60314 h 363854"/>
              <a:gd name="T34" fmla="*/ 649281 w 654050"/>
              <a:gd name="T35" fmla="*/ 36808 h 363854"/>
              <a:gd name="T36" fmla="*/ 636285 w 654050"/>
              <a:gd name="T37" fmla="*/ 17641 h 363854"/>
              <a:gd name="T38" fmla="*/ 617027 w 654050"/>
              <a:gd name="T39" fmla="*/ 4730 h 363854"/>
              <a:gd name="T40" fmla="*/ 593471 w 654050"/>
              <a:gd name="T41" fmla="*/ 0 h 3638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54050" h="363854">
                <a:moveTo>
                  <a:pt x="593471" y="0"/>
                </a:moveTo>
                <a:lnTo>
                  <a:pt x="60578" y="0"/>
                </a:lnTo>
                <a:lnTo>
                  <a:pt x="37022" y="4750"/>
                </a:lnTo>
                <a:lnTo>
                  <a:pt x="17764" y="17716"/>
                </a:lnTo>
                <a:lnTo>
                  <a:pt x="4768" y="36968"/>
                </a:lnTo>
                <a:lnTo>
                  <a:pt x="0" y="60579"/>
                </a:lnTo>
                <a:lnTo>
                  <a:pt x="0" y="302894"/>
                </a:lnTo>
                <a:lnTo>
                  <a:pt x="4768" y="326451"/>
                </a:lnTo>
                <a:lnTo>
                  <a:pt x="17764" y="345709"/>
                </a:lnTo>
                <a:lnTo>
                  <a:pt x="37022" y="358705"/>
                </a:lnTo>
                <a:lnTo>
                  <a:pt x="60578" y="363474"/>
                </a:lnTo>
                <a:lnTo>
                  <a:pt x="593471" y="363474"/>
                </a:lnTo>
                <a:lnTo>
                  <a:pt x="617027" y="358705"/>
                </a:lnTo>
                <a:lnTo>
                  <a:pt x="636285" y="345709"/>
                </a:lnTo>
                <a:lnTo>
                  <a:pt x="649281" y="326451"/>
                </a:lnTo>
                <a:lnTo>
                  <a:pt x="654050" y="302894"/>
                </a:lnTo>
                <a:lnTo>
                  <a:pt x="654050" y="60579"/>
                </a:lnTo>
                <a:lnTo>
                  <a:pt x="649281" y="36968"/>
                </a:lnTo>
                <a:lnTo>
                  <a:pt x="636285" y="17716"/>
                </a:lnTo>
                <a:lnTo>
                  <a:pt x="617027" y="4750"/>
                </a:lnTo>
                <a:lnTo>
                  <a:pt x="59347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EF3A024-6953-9049-A5AD-368DEFE1ECCD}"/>
              </a:ext>
            </a:extLst>
          </p:cNvPr>
          <p:cNvSpPr txBox="1"/>
          <p:nvPr/>
        </p:nvSpPr>
        <p:spPr>
          <a:xfrm>
            <a:off x="6731000" y="4479925"/>
            <a:ext cx="328613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065" name="object 20">
            <a:extLst>
              <a:ext uri="{FF2B5EF4-FFF2-40B4-BE49-F238E27FC236}">
                <a16:creationId xmlns:a16="http://schemas.microsoft.com/office/drawing/2014/main" id="{41127C13-C7D5-4A41-849E-5E5093153A88}"/>
              </a:ext>
            </a:extLst>
          </p:cNvPr>
          <p:cNvSpPr>
            <a:spLocks/>
          </p:cNvSpPr>
          <p:nvPr/>
        </p:nvSpPr>
        <p:spPr bwMode="auto">
          <a:xfrm>
            <a:off x="4348163" y="2911475"/>
            <a:ext cx="685800" cy="347663"/>
          </a:xfrm>
          <a:custGeom>
            <a:avLst/>
            <a:gdLst>
              <a:gd name="T0" fmla="*/ 627761 w 685800"/>
              <a:gd name="T1" fmla="*/ 0 h 347979"/>
              <a:gd name="T2" fmla="*/ 57912 w 685800"/>
              <a:gd name="T3" fmla="*/ 0 h 347979"/>
              <a:gd name="T4" fmla="*/ 35361 w 685800"/>
              <a:gd name="T5" fmla="*/ 4528 h 347979"/>
              <a:gd name="T6" fmla="*/ 16954 w 685800"/>
              <a:gd name="T7" fmla="*/ 16879 h 347979"/>
              <a:gd name="T8" fmla="*/ 4548 w 685800"/>
              <a:gd name="T9" fmla="*/ 35201 h 347979"/>
              <a:gd name="T10" fmla="*/ 0 w 685800"/>
              <a:gd name="T11" fmla="*/ 57650 h 347979"/>
              <a:gd name="T12" fmla="*/ 0 w 685800"/>
              <a:gd name="T13" fmla="*/ 288374 h 347979"/>
              <a:gd name="T14" fmla="*/ 4548 w 685800"/>
              <a:gd name="T15" fmla="*/ 310841 h 347979"/>
              <a:gd name="T16" fmla="*/ 16954 w 685800"/>
              <a:gd name="T17" fmla="*/ 329209 h 347979"/>
              <a:gd name="T18" fmla="*/ 35361 w 685800"/>
              <a:gd name="T19" fmla="*/ 341602 h 347979"/>
              <a:gd name="T20" fmla="*/ 57912 w 685800"/>
              <a:gd name="T21" fmla="*/ 346149 h 347979"/>
              <a:gd name="T22" fmla="*/ 627761 w 685800"/>
              <a:gd name="T23" fmla="*/ 346149 h 347979"/>
              <a:gd name="T24" fmla="*/ 650331 w 685800"/>
              <a:gd name="T25" fmla="*/ 341602 h 347979"/>
              <a:gd name="T26" fmla="*/ 668781 w 685800"/>
              <a:gd name="T27" fmla="*/ 329209 h 347979"/>
              <a:gd name="T28" fmla="*/ 681231 w 685800"/>
              <a:gd name="T29" fmla="*/ 310841 h 347979"/>
              <a:gd name="T30" fmla="*/ 685800 w 685800"/>
              <a:gd name="T31" fmla="*/ 288374 h 347979"/>
              <a:gd name="T32" fmla="*/ 685800 w 685800"/>
              <a:gd name="T33" fmla="*/ 57650 h 347979"/>
              <a:gd name="T34" fmla="*/ 681231 w 685800"/>
              <a:gd name="T35" fmla="*/ 35201 h 347979"/>
              <a:gd name="T36" fmla="*/ 668781 w 685800"/>
              <a:gd name="T37" fmla="*/ 16879 h 347979"/>
              <a:gd name="T38" fmla="*/ 650331 w 685800"/>
              <a:gd name="T39" fmla="*/ 4528 h 347979"/>
              <a:gd name="T40" fmla="*/ 627761 w 685800"/>
              <a:gd name="T41" fmla="*/ 0 h 3479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5800" h="347979">
                <a:moveTo>
                  <a:pt x="627761" y="0"/>
                </a:moveTo>
                <a:lnTo>
                  <a:pt x="57912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687"/>
                </a:lnTo>
                <a:lnTo>
                  <a:pt x="4548" y="312257"/>
                </a:lnTo>
                <a:lnTo>
                  <a:pt x="16954" y="330707"/>
                </a:lnTo>
                <a:lnTo>
                  <a:pt x="35361" y="343157"/>
                </a:lnTo>
                <a:lnTo>
                  <a:pt x="57912" y="347725"/>
                </a:lnTo>
                <a:lnTo>
                  <a:pt x="627761" y="347725"/>
                </a:lnTo>
                <a:lnTo>
                  <a:pt x="650331" y="343157"/>
                </a:lnTo>
                <a:lnTo>
                  <a:pt x="668781" y="330707"/>
                </a:lnTo>
                <a:lnTo>
                  <a:pt x="681231" y="312257"/>
                </a:lnTo>
                <a:lnTo>
                  <a:pt x="685800" y="289687"/>
                </a:lnTo>
                <a:lnTo>
                  <a:pt x="685800" y="57912"/>
                </a:lnTo>
                <a:lnTo>
                  <a:pt x="681231" y="35361"/>
                </a:lnTo>
                <a:lnTo>
                  <a:pt x="668781" y="16954"/>
                </a:lnTo>
                <a:lnTo>
                  <a:pt x="650331" y="4548"/>
                </a:lnTo>
                <a:lnTo>
                  <a:pt x="62776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F98FBA8-606C-7E4F-8185-E7522998E9D1}"/>
              </a:ext>
            </a:extLst>
          </p:cNvPr>
          <p:cNvSpPr txBox="1"/>
          <p:nvPr/>
        </p:nvSpPr>
        <p:spPr>
          <a:xfrm>
            <a:off x="4524375" y="2925763"/>
            <a:ext cx="328613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067" name="object 22">
            <a:extLst>
              <a:ext uri="{FF2B5EF4-FFF2-40B4-BE49-F238E27FC236}">
                <a16:creationId xmlns:a16="http://schemas.microsoft.com/office/drawing/2014/main" id="{CA279854-2497-C34C-9646-13FAEF29752E}"/>
              </a:ext>
            </a:extLst>
          </p:cNvPr>
          <p:cNvSpPr>
            <a:spLocks/>
          </p:cNvSpPr>
          <p:nvPr/>
        </p:nvSpPr>
        <p:spPr bwMode="auto">
          <a:xfrm>
            <a:off x="5594350" y="3659188"/>
            <a:ext cx="685800" cy="381000"/>
          </a:xfrm>
          <a:custGeom>
            <a:avLst/>
            <a:gdLst>
              <a:gd name="T0" fmla="*/ 622300 w 685800"/>
              <a:gd name="T1" fmla="*/ 0 h 381000"/>
              <a:gd name="T2" fmla="*/ 63500 w 685800"/>
              <a:gd name="T3" fmla="*/ 0 h 381000"/>
              <a:gd name="T4" fmla="*/ 38790 w 685800"/>
              <a:gd name="T5" fmla="*/ 4974 h 381000"/>
              <a:gd name="T6" fmla="*/ 18605 w 685800"/>
              <a:gd name="T7" fmla="*/ 18557 h 381000"/>
              <a:gd name="T8" fmla="*/ 4992 w 685800"/>
              <a:gd name="T9" fmla="*/ 38736 h 381000"/>
              <a:gd name="T10" fmla="*/ 0 w 685800"/>
              <a:gd name="T11" fmla="*/ 63500 h 381000"/>
              <a:gd name="T12" fmla="*/ 0 w 685800"/>
              <a:gd name="T13" fmla="*/ 317373 h 381000"/>
              <a:gd name="T14" fmla="*/ 4992 w 685800"/>
              <a:gd name="T15" fmla="*/ 342155 h 381000"/>
              <a:gd name="T16" fmla="*/ 18605 w 685800"/>
              <a:gd name="T17" fmla="*/ 362378 h 381000"/>
              <a:gd name="T18" fmla="*/ 38790 w 685800"/>
              <a:gd name="T19" fmla="*/ 376005 h 381000"/>
              <a:gd name="T20" fmla="*/ 63500 w 685800"/>
              <a:gd name="T21" fmla="*/ 381000 h 381000"/>
              <a:gd name="T22" fmla="*/ 622300 w 685800"/>
              <a:gd name="T23" fmla="*/ 381000 h 381000"/>
              <a:gd name="T24" fmla="*/ 647009 w 685800"/>
              <a:gd name="T25" fmla="*/ 376005 h 381000"/>
              <a:gd name="T26" fmla="*/ 667194 w 685800"/>
              <a:gd name="T27" fmla="*/ 362378 h 381000"/>
              <a:gd name="T28" fmla="*/ 680807 w 685800"/>
              <a:gd name="T29" fmla="*/ 342155 h 381000"/>
              <a:gd name="T30" fmla="*/ 685800 w 685800"/>
              <a:gd name="T31" fmla="*/ 317373 h 381000"/>
              <a:gd name="T32" fmla="*/ 685800 w 685800"/>
              <a:gd name="T33" fmla="*/ 63500 h 381000"/>
              <a:gd name="T34" fmla="*/ 680807 w 685800"/>
              <a:gd name="T35" fmla="*/ 38736 h 381000"/>
              <a:gd name="T36" fmla="*/ 667194 w 685800"/>
              <a:gd name="T37" fmla="*/ 18557 h 381000"/>
              <a:gd name="T38" fmla="*/ 647009 w 685800"/>
              <a:gd name="T39" fmla="*/ 4974 h 381000"/>
              <a:gd name="T40" fmla="*/ 622300 w 685800"/>
              <a:gd name="T41" fmla="*/ 0 h 381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5800" h="381000">
                <a:moveTo>
                  <a:pt x="622300" y="0"/>
                </a:moveTo>
                <a:lnTo>
                  <a:pt x="63500" y="0"/>
                </a:lnTo>
                <a:lnTo>
                  <a:pt x="38790" y="4974"/>
                </a:lnTo>
                <a:lnTo>
                  <a:pt x="18605" y="18557"/>
                </a:lnTo>
                <a:lnTo>
                  <a:pt x="4992" y="38736"/>
                </a:lnTo>
                <a:lnTo>
                  <a:pt x="0" y="63500"/>
                </a:lnTo>
                <a:lnTo>
                  <a:pt x="0" y="317373"/>
                </a:lnTo>
                <a:lnTo>
                  <a:pt x="4992" y="342155"/>
                </a:lnTo>
                <a:lnTo>
                  <a:pt x="18605" y="362378"/>
                </a:lnTo>
                <a:lnTo>
                  <a:pt x="38790" y="376005"/>
                </a:lnTo>
                <a:lnTo>
                  <a:pt x="63500" y="381000"/>
                </a:lnTo>
                <a:lnTo>
                  <a:pt x="622300" y="381000"/>
                </a:lnTo>
                <a:lnTo>
                  <a:pt x="647009" y="376005"/>
                </a:lnTo>
                <a:lnTo>
                  <a:pt x="667194" y="362378"/>
                </a:lnTo>
                <a:lnTo>
                  <a:pt x="680807" y="342155"/>
                </a:lnTo>
                <a:lnTo>
                  <a:pt x="685800" y="317373"/>
                </a:lnTo>
                <a:lnTo>
                  <a:pt x="685800" y="63500"/>
                </a:lnTo>
                <a:lnTo>
                  <a:pt x="680807" y="38736"/>
                </a:lnTo>
                <a:lnTo>
                  <a:pt x="667194" y="18557"/>
                </a:lnTo>
                <a:lnTo>
                  <a:pt x="647009" y="4974"/>
                </a:lnTo>
                <a:lnTo>
                  <a:pt x="62230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411F75E5-55A2-B747-AAF2-AE165C628794}"/>
              </a:ext>
            </a:extLst>
          </p:cNvPr>
          <p:cNvSpPr txBox="1"/>
          <p:nvPr/>
        </p:nvSpPr>
        <p:spPr>
          <a:xfrm>
            <a:off x="5751513" y="3687763"/>
            <a:ext cx="32861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069" name="object 32">
            <a:extLst>
              <a:ext uri="{FF2B5EF4-FFF2-40B4-BE49-F238E27FC236}">
                <a16:creationId xmlns:a16="http://schemas.microsoft.com/office/drawing/2014/main" id="{FC39A84F-E646-1E49-A11D-153ABA16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25" y="6342063"/>
            <a:ext cx="136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0D5BEC77-BBF5-BB48-B371-DEB266F2A364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eaLnBrk="1" hangingPunct="1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Tw Cen MT" panose="020B0602020104020603" pitchFamily="34" charset="77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6DF5592F-FA24-DD4A-B45E-22018721C134}"/>
              </a:ext>
            </a:extLst>
          </p:cNvPr>
          <p:cNvSpPr txBox="1"/>
          <p:nvPr/>
        </p:nvSpPr>
        <p:spPr>
          <a:xfrm>
            <a:off x="5618163" y="3230563"/>
            <a:ext cx="35401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7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EE6F7E5A-A2F4-A041-9381-5DF957FC0089}"/>
              </a:ext>
            </a:extLst>
          </p:cNvPr>
          <p:cNvSpPr txBox="1"/>
          <p:nvPr/>
        </p:nvSpPr>
        <p:spPr>
          <a:xfrm>
            <a:off x="7350125" y="3154363"/>
            <a:ext cx="28575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6F5351B2-0A41-454E-A5FD-31ED0D280F01}"/>
              </a:ext>
            </a:extLst>
          </p:cNvPr>
          <p:cNvSpPr txBox="1"/>
          <p:nvPr/>
        </p:nvSpPr>
        <p:spPr>
          <a:xfrm>
            <a:off x="4225925" y="2392363"/>
            <a:ext cx="712788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Married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073" name="object 27">
            <a:extLst>
              <a:ext uri="{FF2B5EF4-FFF2-40B4-BE49-F238E27FC236}">
                <a16:creationId xmlns:a16="http://schemas.microsoft.com/office/drawing/2014/main" id="{AB787434-C015-734C-A4A7-140ECCA5A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163763"/>
            <a:ext cx="8270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indent="1793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Single,  Divorced</a:t>
            </a: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74DE4F98-C16B-8541-A1CB-F019C7593E2D}"/>
              </a:ext>
            </a:extLst>
          </p:cNvPr>
          <p:cNvSpPr txBox="1"/>
          <p:nvPr/>
        </p:nvSpPr>
        <p:spPr>
          <a:xfrm>
            <a:off x="6430963" y="4017963"/>
            <a:ext cx="56356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&lt;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1A2B85BF-C1E0-2F43-9EFE-16022DA71E8F}"/>
              </a:ext>
            </a:extLst>
          </p:cNvPr>
          <p:cNvSpPr txBox="1"/>
          <p:nvPr/>
        </p:nvSpPr>
        <p:spPr>
          <a:xfrm>
            <a:off x="8205788" y="4017963"/>
            <a:ext cx="56515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&gt;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076" name="object 30">
            <a:extLst>
              <a:ext uri="{FF2B5EF4-FFF2-40B4-BE49-F238E27FC236}">
                <a16:creationId xmlns:a16="http://schemas.microsoft.com/office/drawing/2014/main" id="{382CFF0E-3E1D-694E-B1F2-470A4731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5484813"/>
            <a:ext cx="39878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could be more than one tree that  fits the same data!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Date Placeholder 3">
            <a:extLst>
              <a:ext uri="{FF2B5EF4-FFF2-40B4-BE49-F238E27FC236}">
                <a16:creationId xmlns:a16="http://schemas.microsoft.com/office/drawing/2014/main" id="{356A9FD5-0478-2D44-BD16-1CD2F50E30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6AB1D6-1E32-F946-88EC-25E807DC415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5826" name="Footer Placeholder 4">
            <a:extLst>
              <a:ext uri="{FF2B5EF4-FFF2-40B4-BE49-F238E27FC236}">
                <a16:creationId xmlns:a16="http://schemas.microsoft.com/office/drawing/2014/main" id="{123FD91F-0B5E-014E-B057-A0E0E4FD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5827" name="Slide Number Placeholder 5">
            <a:extLst>
              <a:ext uri="{FF2B5EF4-FFF2-40B4-BE49-F238E27FC236}">
                <a16:creationId xmlns:a16="http://schemas.microsoft.com/office/drawing/2014/main" id="{529FBF0F-6749-0147-BE95-BD36A6E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5B2D37-15E4-E040-B0CC-336BD3E970B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160</a:t>
            </a:fld>
            <a:endParaRPr lang="en-US" altLang="en-US" sz="1200"/>
          </a:p>
        </p:txBody>
      </p:sp>
      <p:sp>
        <p:nvSpPr>
          <p:cNvPr id="132101" name="Rectangle 2">
            <a:extLst>
              <a:ext uri="{FF2B5EF4-FFF2-40B4-BE49-F238E27FC236}">
                <a16:creationId xmlns:a16="http://schemas.microsoft.com/office/drawing/2014/main" id="{FFF78051-8331-8647-9D01-B866B39EA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A Closer Look at CMAR</a:t>
            </a:r>
          </a:p>
        </p:txBody>
      </p:sp>
      <p:sp>
        <p:nvSpPr>
          <p:cNvPr id="205829" name="Rectangle 3">
            <a:extLst>
              <a:ext uri="{FF2B5EF4-FFF2-40B4-BE49-F238E27FC236}">
                <a16:creationId xmlns:a16="http://schemas.microsoft.com/office/drawing/2014/main" id="{55E03786-5350-4B48-87C5-7D724447F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CMAR (</a:t>
            </a:r>
            <a:r>
              <a:rPr lang="en-US" altLang="en-US" sz="1600">
                <a:ea typeface="ＭＳ Ｐゴシック" panose="020B0600070205080204" pitchFamily="34" charset="-128"/>
              </a:rPr>
              <a:t>Classification based on Multiple Association Rules: Li, Han, Pei, ICDM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r>
              <a:rPr lang="en-US" altLang="ja-JP" sz="1600">
                <a:ea typeface="ＭＳ Ｐゴシック" panose="020B0600070205080204" pitchFamily="34" charset="-128"/>
              </a:rPr>
              <a:t>01</a:t>
            </a:r>
            <a:r>
              <a:rPr lang="en-US" altLang="ja-JP" sz="200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Efficiency: Uses an enhanced FP-tree that maintains the distribution of class labels among tuples satisfying each frequent itemset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Rule pruning whenever a rule is inserted into the tree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Given two rules, R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 and R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, if the antecedent of R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 is more general than that of R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and conf(R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) ≥ conf(R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), then R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is pruned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Prunes rules for which the rule antecedent and class are not positively correlated, based on a </a:t>
            </a:r>
            <a:r>
              <a:rPr lang="el-GR" altLang="en-US" sz="2000">
                <a:ea typeface="ＭＳ Ｐゴシック" panose="020B0600070205080204" pitchFamily="34" charset="-128"/>
              </a:rPr>
              <a:t>χ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test of statistical significance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Classification based on generated/pruned rules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If only one rule satisfies tuple X, assign the class label of the rule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If a rule set S satisfies X, CMAR </a:t>
            </a:r>
          </a:p>
          <a:p>
            <a:pPr lvl="2" eaLnBrk="1" hangingPunct="1"/>
            <a:r>
              <a:rPr lang="en-US" altLang="en-US" sz="2000">
                <a:ea typeface="ＭＳ Ｐゴシック" panose="020B0600070205080204" pitchFamily="34" charset="-128"/>
              </a:rPr>
              <a:t>divides S into groups according to class labels</a:t>
            </a:r>
          </a:p>
          <a:p>
            <a:pPr lvl="2" eaLnBrk="1" hangingPunct="1"/>
            <a:r>
              <a:rPr lang="en-US" altLang="en-US" sz="2000">
                <a:ea typeface="ＭＳ Ｐゴシック" panose="020B0600070205080204" pitchFamily="34" charset="-128"/>
              </a:rPr>
              <a:t>uses a weighted </a:t>
            </a:r>
            <a:r>
              <a:rPr lang="el-GR" altLang="en-US" sz="2000">
                <a:ea typeface="ＭＳ Ｐゴシック" panose="020B0600070205080204" pitchFamily="34" charset="-128"/>
              </a:rPr>
              <a:t>χ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measure to find the strongest group of rules, based on the statistical correlation of rules within a group</a:t>
            </a:r>
          </a:p>
          <a:p>
            <a:pPr lvl="2" eaLnBrk="1" hangingPunct="1"/>
            <a:r>
              <a:rPr lang="en-US" altLang="en-US" sz="2000">
                <a:ea typeface="ＭＳ Ｐゴシック" panose="020B0600070205080204" pitchFamily="34" charset="-128"/>
              </a:rPr>
              <a:t>assigns X the class label of the strongest group</a:t>
            </a:r>
          </a:p>
        </p:txBody>
      </p:sp>
    </p:spTree>
  </p:cSld>
  <p:clrMapOvr>
    <a:masterClrMapping/>
  </p:clrMapOvr>
  <p:transition>
    <p:zoom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Date Placeholder 3">
            <a:extLst>
              <a:ext uri="{FF2B5EF4-FFF2-40B4-BE49-F238E27FC236}">
                <a16:creationId xmlns:a16="http://schemas.microsoft.com/office/drawing/2014/main" id="{E70A526B-51DB-424C-906A-C761E163B2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19B382-2249-B94C-995B-CE63B87B6B3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6850" name="Footer Placeholder 4">
            <a:extLst>
              <a:ext uri="{FF2B5EF4-FFF2-40B4-BE49-F238E27FC236}">
                <a16:creationId xmlns:a16="http://schemas.microsoft.com/office/drawing/2014/main" id="{1F2F85B7-9BA2-0045-9F9B-E2BFFB95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6851" name="Slide Number Placeholder 5">
            <a:extLst>
              <a:ext uri="{FF2B5EF4-FFF2-40B4-BE49-F238E27FC236}">
                <a16:creationId xmlns:a16="http://schemas.microsoft.com/office/drawing/2014/main" id="{13F49047-4507-AA4D-AED2-C9EEB70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96F9F9-55EB-314B-80C7-8E94A434165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161</a:t>
            </a:fld>
            <a:endParaRPr lang="en-US" altLang="en-US" sz="1200"/>
          </a:p>
        </p:txBody>
      </p:sp>
      <p:sp>
        <p:nvSpPr>
          <p:cNvPr id="133125" name="Rectangle 2">
            <a:extLst>
              <a:ext uri="{FF2B5EF4-FFF2-40B4-BE49-F238E27FC236}">
                <a16:creationId xmlns:a16="http://schemas.microsoft.com/office/drawing/2014/main" id="{2C7BF17A-CB12-0042-A756-3C544A3F8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Associative Classification May Achieve High Accuracy and Efficiency (Cong et al. SIGMOD05)</a:t>
            </a:r>
          </a:p>
        </p:txBody>
      </p:sp>
      <p:pic>
        <p:nvPicPr>
          <p:cNvPr id="206853" name="Picture 3">
            <a:extLst>
              <a:ext uri="{FF2B5EF4-FFF2-40B4-BE49-F238E27FC236}">
                <a16:creationId xmlns:a16="http://schemas.microsoft.com/office/drawing/2014/main" id="{210213FE-233D-1D41-8BD5-76EB6AB9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30325"/>
            <a:ext cx="885348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Picture 4">
            <a:extLst>
              <a:ext uri="{FF2B5EF4-FFF2-40B4-BE49-F238E27FC236}">
                <a16:creationId xmlns:a16="http://schemas.microsoft.com/office/drawing/2014/main" id="{64702DAA-E818-2E43-AF95-37A56DAFBEC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963" y="3886200"/>
            <a:ext cx="7689850" cy="2590800"/>
          </a:xfrm>
        </p:spPr>
      </p:pic>
    </p:spTree>
  </p:cSld>
  <p:clrMapOvr>
    <a:masterClrMapping/>
  </p:clrMapOvr>
  <p:transition>
    <p:zoom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Date Placeholder 4">
            <a:extLst>
              <a:ext uri="{FF2B5EF4-FFF2-40B4-BE49-F238E27FC236}">
                <a16:creationId xmlns:a16="http://schemas.microsoft.com/office/drawing/2014/main" id="{4B18545B-ED64-C84A-ABDE-5616175B31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6DB111-10D8-2F47-8D04-89E032420F6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7874" name="Footer Placeholder 5">
            <a:extLst>
              <a:ext uri="{FF2B5EF4-FFF2-40B4-BE49-F238E27FC236}">
                <a16:creationId xmlns:a16="http://schemas.microsoft.com/office/drawing/2014/main" id="{751D29FA-261B-DA43-A422-45FFEBAD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7875" name="Slide Number Placeholder 6">
            <a:extLst>
              <a:ext uri="{FF2B5EF4-FFF2-40B4-BE49-F238E27FC236}">
                <a16:creationId xmlns:a16="http://schemas.microsoft.com/office/drawing/2014/main" id="{4AD1BD4F-05D4-4344-9862-7101742D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330B30-B6B6-5B49-A343-11F72A80FB0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162</a:t>
            </a:fld>
            <a:endParaRPr lang="en-US" altLang="en-US" sz="1200"/>
          </a:p>
        </p:txBody>
      </p:sp>
      <p:sp>
        <p:nvSpPr>
          <p:cNvPr id="134149" name="Rectangle 2">
            <a:extLst>
              <a:ext uri="{FF2B5EF4-FFF2-40B4-BE49-F238E27FC236}">
                <a16:creationId xmlns:a16="http://schemas.microsoft.com/office/drawing/2014/main" id="{6404E300-B7B8-1547-A7FF-D0076E0B2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7630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134150" name="Rectangle 3">
            <a:extLst>
              <a:ext uri="{FF2B5EF4-FFF2-40B4-BE49-F238E27FC236}">
                <a16:creationId xmlns:a16="http://schemas.microsoft.com/office/drawing/2014/main" id="{EE78B198-8940-AE40-A33E-056CB9969E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34151" name="Rectangle 4">
            <a:extLst>
              <a:ext uri="{FF2B5EF4-FFF2-40B4-BE49-F238E27FC236}">
                <a16:creationId xmlns:a16="http://schemas.microsoft.com/office/drawing/2014/main" id="{8ED39155-576A-CC40-B704-AC7B11FD69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07879" name="AutoShape 5">
            <a:extLst>
              <a:ext uri="{FF2B5EF4-FFF2-40B4-BE49-F238E27FC236}">
                <a16:creationId xmlns:a16="http://schemas.microsoft.com/office/drawing/2014/main" id="{7141D3FE-29F5-EE4D-88AA-EF8A0B93094A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8156575" y="3124200"/>
            <a:ext cx="338138" cy="165100"/>
          </a:xfrm>
          <a:prstGeom prst="leftArrow">
            <a:avLst>
              <a:gd name="adj1" fmla="val 50000"/>
              <a:gd name="adj2" fmla="val 512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Date Placeholder 3">
            <a:extLst>
              <a:ext uri="{FF2B5EF4-FFF2-40B4-BE49-F238E27FC236}">
                <a16:creationId xmlns:a16="http://schemas.microsoft.com/office/drawing/2014/main" id="{BB3317F7-D89A-AF41-934B-4560FB5C4C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9EADB7-9BF7-B445-8198-E2CDE003FAC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08898" name="Footer Placeholder 4">
            <a:extLst>
              <a:ext uri="{FF2B5EF4-FFF2-40B4-BE49-F238E27FC236}">
                <a16:creationId xmlns:a16="http://schemas.microsoft.com/office/drawing/2014/main" id="{A8E8FF99-F93C-DF4F-8E06-50196677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08899" name="Slide Number Placeholder 5">
            <a:extLst>
              <a:ext uri="{FF2B5EF4-FFF2-40B4-BE49-F238E27FC236}">
                <a16:creationId xmlns:a16="http://schemas.microsoft.com/office/drawing/2014/main" id="{1A237F5A-C583-1D49-8D64-30357131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1B9C92-4461-B84E-83FF-D099243A535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163</a:t>
            </a:fld>
            <a:endParaRPr lang="en-US" altLang="en-US" sz="1200"/>
          </a:p>
        </p:txBody>
      </p:sp>
      <p:sp>
        <p:nvSpPr>
          <p:cNvPr id="135173" name="Rectangle 2">
            <a:extLst>
              <a:ext uri="{FF2B5EF4-FFF2-40B4-BE49-F238E27FC236}">
                <a16:creationId xmlns:a16="http://schemas.microsoft.com/office/drawing/2014/main" id="{B0DB779A-0DEE-AB47-AFE9-DF11467B4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Lazy vs. Eager Learning</a:t>
            </a:r>
          </a:p>
        </p:txBody>
      </p:sp>
      <p:sp>
        <p:nvSpPr>
          <p:cNvPr id="135174" name="Rectangle 3">
            <a:extLst>
              <a:ext uri="{FF2B5EF4-FFF2-40B4-BE49-F238E27FC236}">
                <a16:creationId xmlns:a16="http://schemas.microsoft.com/office/drawing/2014/main" id="{4C22EAAE-7B65-E84B-ADBF-D78D4CF32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u="sng">
                <a:cs typeface="+mn-cs"/>
              </a:rPr>
              <a:t>Lazy vs. eager learning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Lazy learning (e.g., instance-based learning): Simply stores training data (or only minor processing) and waits until it is given a test tuple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Eager learning (the above discussed methods): Given a set of training set, constructs a classification model before receiving new (e.g., test) data to classify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Lazy: less time in training but more time in predicting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Accuracy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Lazy method effectively uses a richer hypothesis space since it uses many local linear functions to form its implicit global approximation to the target function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/>
              <a:t>Eager: must commit to a single hypothesis that covers the entire instance space</a:t>
            </a:r>
          </a:p>
        </p:txBody>
      </p:sp>
    </p:spTree>
  </p:cSld>
  <p:clrMapOvr>
    <a:masterClrMapping/>
  </p:clrMapOvr>
  <p:transition>
    <p:zoom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Date Placeholder 3">
            <a:extLst>
              <a:ext uri="{FF2B5EF4-FFF2-40B4-BE49-F238E27FC236}">
                <a16:creationId xmlns:a16="http://schemas.microsoft.com/office/drawing/2014/main" id="{3C744E00-F2B7-0E43-BFD3-ED24321FCC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A76195-334E-B343-9F0D-DEEE4C1E425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10946" name="Footer Placeholder 4">
            <a:extLst>
              <a:ext uri="{FF2B5EF4-FFF2-40B4-BE49-F238E27FC236}">
                <a16:creationId xmlns:a16="http://schemas.microsoft.com/office/drawing/2014/main" id="{A2F27312-99A7-9D47-9578-1A4D4B08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10947" name="Slide Number Placeholder 5">
            <a:extLst>
              <a:ext uri="{FF2B5EF4-FFF2-40B4-BE49-F238E27FC236}">
                <a16:creationId xmlns:a16="http://schemas.microsoft.com/office/drawing/2014/main" id="{6D94AC16-55F0-C844-83FD-E1F1598B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E6B043-F965-D04F-B88C-E026519E82B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164</a:t>
            </a:fld>
            <a:endParaRPr lang="en-US" altLang="en-US" sz="1200"/>
          </a:p>
        </p:txBody>
      </p:sp>
      <p:sp>
        <p:nvSpPr>
          <p:cNvPr id="136197" name="Rectangle 2">
            <a:extLst>
              <a:ext uri="{FF2B5EF4-FFF2-40B4-BE49-F238E27FC236}">
                <a16:creationId xmlns:a16="http://schemas.microsoft.com/office/drawing/2014/main" id="{EBC98DAD-9339-0445-BE90-4B7595C9A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7620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Lazy Learner: Instance-Based Methods</a:t>
            </a:r>
          </a:p>
        </p:txBody>
      </p:sp>
      <p:sp>
        <p:nvSpPr>
          <p:cNvPr id="210949" name="Rectangle 3">
            <a:extLst>
              <a:ext uri="{FF2B5EF4-FFF2-40B4-BE49-F238E27FC236}">
                <a16:creationId xmlns:a16="http://schemas.microsoft.com/office/drawing/2014/main" id="{0ABD7A86-B75C-0F49-939B-4B0AF6FBE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029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Instance-based learning: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Store training examples and delay the processing (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lazy evaluation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) until a new instance must be classified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Typical approaches</a:t>
            </a:r>
            <a:endParaRPr lang="en-US" altLang="en-US" sz="2400" u="sng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u="sng">
                <a:ea typeface="ＭＳ Ｐゴシック" panose="020B0600070205080204" pitchFamily="34" charset="-128"/>
              </a:rPr>
              <a:t>k</a:t>
            </a:r>
            <a:r>
              <a:rPr lang="en-US" altLang="en-US" sz="2400" u="sng">
                <a:ea typeface="ＭＳ Ｐゴシック" panose="020B0600070205080204" pitchFamily="34" charset="-128"/>
              </a:rPr>
              <a:t>-nearest neighbor approach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Instances represented as points in a Euclidean space.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>
                <a:ea typeface="ＭＳ Ｐゴシック" panose="020B0600070205080204" pitchFamily="34" charset="-128"/>
              </a:rPr>
              <a:t>Locally weighted regression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Constructs local approximation</a:t>
            </a:r>
          </a:p>
        </p:txBody>
      </p:sp>
    </p:spTree>
  </p:cSld>
  <p:clrMapOvr>
    <a:masterClrMapping/>
  </p:clrMapOvr>
  <p:transition>
    <p:zoom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Date Placeholder 3">
            <a:extLst>
              <a:ext uri="{FF2B5EF4-FFF2-40B4-BE49-F238E27FC236}">
                <a16:creationId xmlns:a16="http://schemas.microsoft.com/office/drawing/2014/main" id="{872395EE-9B55-524D-A408-B2D4B02319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B28FCB-A0D8-4548-ADD2-0588B155754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12994" name="Footer Placeholder 4">
            <a:extLst>
              <a:ext uri="{FF2B5EF4-FFF2-40B4-BE49-F238E27FC236}">
                <a16:creationId xmlns:a16="http://schemas.microsoft.com/office/drawing/2014/main" id="{C66C5579-E199-B345-961F-57B3F5CE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12995" name="Slide Number Placeholder 5">
            <a:extLst>
              <a:ext uri="{FF2B5EF4-FFF2-40B4-BE49-F238E27FC236}">
                <a16:creationId xmlns:a16="http://schemas.microsoft.com/office/drawing/2014/main" id="{E3D21A7F-D945-B249-A6A0-966AA7A7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80CBFE-CA50-6A47-9EE4-7FED4105AE8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165</a:t>
            </a:fld>
            <a:endParaRPr lang="en-US" altLang="en-US" sz="1200"/>
          </a:p>
        </p:txBody>
      </p:sp>
      <p:sp>
        <p:nvSpPr>
          <p:cNvPr id="137221" name="Rectangle 2">
            <a:extLst>
              <a:ext uri="{FF2B5EF4-FFF2-40B4-BE49-F238E27FC236}">
                <a16:creationId xmlns:a16="http://schemas.microsoft.com/office/drawing/2014/main" id="{9F74F243-F7F9-B34F-80C2-4CCC2EA5C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172450" cy="4064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</a:t>
            </a:r>
            <a:r>
              <a:rPr lang="en-US" i="1">
                <a:cs typeface="+mj-cs"/>
              </a:rPr>
              <a:t>k</a:t>
            </a:r>
            <a:r>
              <a:rPr lang="en-US">
                <a:cs typeface="+mj-cs"/>
              </a:rPr>
              <a:t>-Nearest Neighbor Algorithm</a:t>
            </a:r>
            <a:endParaRPr lang="en-US" sz="3200">
              <a:cs typeface="+mj-cs"/>
            </a:endParaRPr>
          </a:p>
        </p:txBody>
      </p:sp>
      <p:sp>
        <p:nvSpPr>
          <p:cNvPr id="137222" name="Rectangle 3">
            <a:extLst>
              <a:ext uri="{FF2B5EF4-FFF2-40B4-BE49-F238E27FC236}">
                <a16:creationId xmlns:a16="http://schemas.microsoft.com/office/drawing/2014/main" id="{2867E933-9B0A-4242-BFE5-2EDE62951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All instances correspond to points in the n-D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The nearest neighbor are defined in terms of Euclidean distance, dist(</a:t>
            </a:r>
            <a:r>
              <a:rPr lang="en-US" sz="2400" b="1">
                <a:cs typeface="+mn-cs"/>
              </a:rPr>
              <a:t>X</a:t>
            </a:r>
            <a:r>
              <a:rPr lang="en-US" sz="2400" b="1" baseline="-25000">
                <a:cs typeface="+mn-cs"/>
              </a:rPr>
              <a:t>1</a:t>
            </a:r>
            <a:r>
              <a:rPr lang="en-US" sz="2400">
                <a:cs typeface="+mn-cs"/>
              </a:rPr>
              <a:t>, </a:t>
            </a:r>
            <a:r>
              <a:rPr lang="en-US" sz="2400" b="1">
                <a:cs typeface="+mn-cs"/>
              </a:rPr>
              <a:t>X</a:t>
            </a:r>
            <a:r>
              <a:rPr lang="en-US" sz="2400" b="1" baseline="-25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Target function could be discrete- or real- valued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For discrete-valued, </a:t>
            </a:r>
            <a:r>
              <a:rPr lang="en-US" sz="2400" i="1">
                <a:cs typeface="+mn-cs"/>
              </a:rPr>
              <a:t>k</a:t>
            </a:r>
            <a:r>
              <a:rPr lang="en-US" sz="2400">
                <a:cs typeface="+mn-cs"/>
              </a:rPr>
              <a:t>-NN returns the most common value among the </a:t>
            </a:r>
            <a:r>
              <a:rPr lang="en-US" sz="2400" i="1">
                <a:cs typeface="+mn-cs"/>
              </a:rPr>
              <a:t>k</a:t>
            </a:r>
            <a:r>
              <a:rPr lang="en-US" sz="2400">
                <a:cs typeface="+mn-cs"/>
              </a:rPr>
              <a:t> training examples nearest to</a:t>
            </a:r>
            <a:r>
              <a:rPr lang="en-US" sz="2000">
                <a:cs typeface="+mn-cs"/>
              </a:rPr>
              <a:t> </a:t>
            </a:r>
            <a:r>
              <a:rPr lang="en-US" sz="2400" i="1">
                <a:cs typeface="+mn-cs"/>
              </a:rPr>
              <a:t>x</a:t>
            </a:r>
            <a:r>
              <a:rPr lang="en-US" sz="1800" i="1" baseline="-25000">
                <a:cs typeface="+mn-cs"/>
              </a:rPr>
              <a:t>q</a:t>
            </a:r>
            <a:endParaRPr lang="en-US" sz="240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Vonoroi diagram: the decision surface induced by 1-NN for a typical set of training examples</a:t>
            </a:r>
          </a:p>
        </p:txBody>
      </p:sp>
      <p:sp>
        <p:nvSpPr>
          <p:cNvPr id="212998" name="Rectangle 4">
            <a:extLst>
              <a:ext uri="{FF2B5EF4-FFF2-40B4-BE49-F238E27FC236}">
                <a16:creationId xmlns:a16="http://schemas.microsoft.com/office/drawing/2014/main" id="{9805AC32-13F8-4640-AC89-A082F08D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4400"/>
            <a:ext cx="3581400" cy="1752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9" name="Rectangle 5">
            <a:extLst>
              <a:ext uri="{FF2B5EF4-FFF2-40B4-BE49-F238E27FC236}">
                <a16:creationId xmlns:a16="http://schemas.microsoft.com/office/drawing/2014/main" id="{80B7C34C-4C06-9040-8588-4FFC625E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3505200" cy="1752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00" name="Oval 6">
            <a:extLst>
              <a:ext uri="{FF2B5EF4-FFF2-40B4-BE49-F238E27FC236}">
                <a16:creationId xmlns:a16="http://schemas.microsoft.com/office/drawing/2014/main" id="{872C6CFC-36FE-0E43-8CE8-AB456FA3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181600"/>
            <a:ext cx="1371600" cy="12954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. </a:t>
            </a:r>
          </a:p>
        </p:txBody>
      </p:sp>
      <p:sp>
        <p:nvSpPr>
          <p:cNvPr id="213001" name="Text Box 7">
            <a:extLst>
              <a:ext uri="{FF2B5EF4-FFF2-40B4-BE49-F238E27FC236}">
                <a16:creationId xmlns:a16="http://schemas.microsoft.com/office/drawing/2014/main" id="{03CE513F-2983-9E46-8854-1F3FFE02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57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_</a:t>
            </a:r>
          </a:p>
        </p:txBody>
      </p:sp>
      <p:sp>
        <p:nvSpPr>
          <p:cNvPr id="213002" name="Text Box 8">
            <a:extLst>
              <a:ext uri="{FF2B5EF4-FFF2-40B4-BE49-F238E27FC236}">
                <a16:creationId xmlns:a16="http://schemas.microsoft.com/office/drawing/2014/main" id="{F0B4FD4E-220C-4548-92ED-E8B266B5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86400"/>
            <a:ext cx="312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1010"/>
                </a:solidFill>
                <a:latin typeface="Times New Roman" panose="02020603050405020304" pitchFamily="18" charset="0"/>
              </a:rPr>
              <a:t>+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03" name="Text Box 9">
            <a:extLst>
              <a:ext uri="{FF2B5EF4-FFF2-40B4-BE49-F238E27FC236}">
                <a16:creationId xmlns:a16="http://schemas.microsoft.com/office/drawing/2014/main" id="{0A81AF5C-6AB2-2140-AB51-54CC356A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_</a:t>
            </a:r>
          </a:p>
        </p:txBody>
      </p:sp>
      <p:sp>
        <p:nvSpPr>
          <p:cNvPr id="213004" name="Text Box 10">
            <a:extLst>
              <a:ext uri="{FF2B5EF4-FFF2-40B4-BE49-F238E27FC236}">
                <a16:creationId xmlns:a16="http://schemas.microsoft.com/office/drawing/2014/main" id="{87FACE5E-F53E-3E46-9768-2146DB6F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791200"/>
            <a:ext cx="36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0101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600" b="1" i="1" baseline="-25000">
                <a:solidFill>
                  <a:srgbClr val="00101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 baseline="-25000">
              <a:latin typeface="Times New Roman" panose="02020603050405020304" pitchFamily="18" charset="0"/>
            </a:endParaRPr>
          </a:p>
        </p:txBody>
      </p:sp>
      <p:sp>
        <p:nvSpPr>
          <p:cNvPr id="213005" name="Text Box 11">
            <a:extLst>
              <a:ext uri="{FF2B5EF4-FFF2-40B4-BE49-F238E27FC236}">
                <a16:creationId xmlns:a16="http://schemas.microsoft.com/office/drawing/2014/main" id="{D6BAFFFA-C275-844F-A8D0-EAA1707B6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248400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1010"/>
                </a:solidFill>
                <a:latin typeface="Times New Roman" panose="02020603050405020304" pitchFamily="18" charset="0"/>
              </a:rPr>
              <a:t>+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06" name="Text Box 12">
            <a:extLst>
              <a:ext uri="{FF2B5EF4-FFF2-40B4-BE49-F238E27FC236}">
                <a16:creationId xmlns:a16="http://schemas.microsoft.com/office/drawing/2014/main" id="{541A74D0-03F1-5347-82C5-8155150A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05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1010"/>
                </a:solidFill>
                <a:latin typeface="Times New Roman" panose="02020603050405020304" pitchFamily="18" charset="0"/>
              </a:rPr>
              <a:t>_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07" name="Text Box 13">
            <a:extLst>
              <a:ext uri="{FF2B5EF4-FFF2-40B4-BE49-F238E27FC236}">
                <a16:creationId xmlns:a16="http://schemas.microsoft.com/office/drawing/2014/main" id="{94C195CD-4180-414B-9FA6-5EED16045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51435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1010"/>
                </a:solidFill>
                <a:latin typeface="Times New Roman" panose="02020603050405020304" pitchFamily="18" charset="0"/>
              </a:rPr>
              <a:t>_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08" name="Text Box 14">
            <a:extLst>
              <a:ext uri="{FF2B5EF4-FFF2-40B4-BE49-F238E27FC236}">
                <a16:creationId xmlns:a16="http://schemas.microsoft.com/office/drawing/2014/main" id="{EDC5C8B8-0285-7A47-BF29-4302A373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5372100"/>
            <a:ext cx="312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1010"/>
                </a:solidFill>
                <a:latin typeface="Times New Roman" panose="02020603050405020304" pitchFamily="18" charset="0"/>
              </a:rPr>
              <a:t>+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09" name="Text Box 15">
            <a:extLst>
              <a:ext uri="{FF2B5EF4-FFF2-40B4-BE49-F238E27FC236}">
                <a16:creationId xmlns:a16="http://schemas.microsoft.com/office/drawing/2014/main" id="{B5310A0F-4CF5-724C-9182-92CD0BF4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134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_</a:t>
            </a:r>
          </a:p>
        </p:txBody>
      </p:sp>
      <p:sp>
        <p:nvSpPr>
          <p:cNvPr id="213010" name="Text Box 16">
            <a:extLst>
              <a:ext uri="{FF2B5EF4-FFF2-40B4-BE49-F238E27FC236}">
                <a16:creationId xmlns:a16="http://schemas.microsoft.com/office/drawing/2014/main" id="{58ABB730-5E46-D14F-A2CD-2C8DE808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76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1010"/>
                </a:solidFill>
                <a:latin typeface="Times New Roman" panose="02020603050405020304" pitchFamily="18" charset="0"/>
              </a:rPr>
              <a:t>_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11" name="Text Box 17">
            <a:extLst>
              <a:ext uri="{FF2B5EF4-FFF2-40B4-BE49-F238E27FC236}">
                <a16:creationId xmlns:a16="http://schemas.microsoft.com/office/drawing/2014/main" id="{F7F650F2-7CCD-044A-AFA5-3FA01B21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5753100"/>
            <a:ext cx="312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1010"/>
                </a:solidFill>
                <a:latin typeface="Times New Roman" panose="02020603050405020304" pitchFamily="18" charset="0"/>
              </a:rPr>
              <a:t>+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12" name="Text Box 18">
            <a:extLst>
              <a:ext uri="{FF2B5EF4-FFF2-40B4-BE49-F238E27FC236}">
                <a16:creationId xmlns:a16="http://schemas.microsoft.com/office/drawing/2014/main" id="{64D4C5EE-5FCD-644A-BE68-D947E2D3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759325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13" name="Line 19">
            <a:extLst>
              <a:ext uri="{FF2B5EF4-FFF2-40B4-BE49-F238E27FC236}">
                <a16:creationId xmlns:a16="http://schemas.microsoft.com/office/drawing/2014/main" id="{5D645FD2-7B0F-2F40-ABB1-A60B54CA1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181600"/>
            <a:ext cx="6096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4" name="Line 20">
            <a:extLst>
              <a:ext uri="{FF2B5EF4-FFF2-40B4-BE49-F238E27FC236}">
                <a16:creationId xmlns:a16="http://schemas.microsoft.com/office/drawing/2014/main" id="{F6F54CC9-9AD2-6C45-B875-4C5627789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410200"/>
            <a:ext cx="129540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5" name="Line 21">
            <a:extLst>
              <a:ext uri="{FF2B5EF4-FFF2-40B4-BE49-F238E27FC236}">
                <a16:creationId xmlns:a16="http://schemas.microsoft.com/office/drawing/2014/main" id="{F514D61A-358B-8849-9821-B3765546F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8674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6" name="Line 22">
            <a:extLst>
              <a:ext uri="{FF2B5EF4-FFF2-40B4-BE49-F238E27FC236}">
                <a16:creationId xmlns:a16="http://schemas.microsoft.com/office/drawing/2014/main" id="{7E19FC40-016D-F446-ABAB-F561094A7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6248400"/>
            <a:ext cx="1447800" cy="228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7" name="Line 23">
            <a:extLst>
              <a:ext uri="{FF2B5EF4-FFF2-40B4-BE49-F238E27FC236}">
                <a16:creationId xmlns:a16="http://schemas.microsoft.com/office/drawing/2014/main" id="{AED972E5-AF4B-1642-B925-B36562E71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6248400"/>
            <a:ext cx="838200" cy="152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8" name="Line 24">
            <a:extLst>
              <a:ext uri="{FF2B5EF4-FFF2-40B4-BE49-F238E27FC236}">
                <a16:creationId xmlns:a16="http://schemas.microsoft.com/office/drawing/2014/main" id="{8BEDEDF3-8CFE-5F43-8D39-9B0BA26CC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486400"/>
            <a:ext cx="22860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9" name="Rectangle 25">
            <a:extLst>
              <a:ext uri="{FF2B5EF4-FFF2-40B4-BE49-F238E27FC236}">
                <a16:creationId xmlns:a16="http://schemas.microsoft.com/office/drawing/2014/main" id="{F0320E1A-9F5B-DC42-8AAF-6DE605FD9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521325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20" name="Text Box 26">
            <a:extLst>
              <a:ext uri="{FF2B5EF4-FFF2-40B4-BE49-F238E27FC236}">
                <a16:creationId xmlns:a16="http://schemas.microsoft.com/office/drawing/2014/main" id="{647DDF81-FB8B-5C4A-ABBF-63514C3E0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016625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21" name="Text Box 27">
            <a:extLst>
              <a:ext uri="{FF2B5EF4-FFF2-40B4-BE49-F238E27FC236}">
                <a16:creationId xmlns:a16="http://schemas.microsoft.com/office/drawing/2014/main" id="{DD9288F6-4281-CF42-84D5-2DB58D4FA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5407025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3022" name="Text Box 28">
            <a:extLst>
              <a:ext uri="{FF2B5EF4-FFF2-40B4-BE49-F238E27FC236}">
                <a16:creationId xmlns:a16="http://schemas.microsoft.com/office/drawing/2014/main" id="{74A13FDC-5375-8C44-B4FF-B981D9AD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330825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Date Placeholder 3">
            <a:extLst>
              <a:ext uri="{FF2B5EF4-FFF2-40B4-BE49-F238E27FC236}">
                <a16:creationId xmlns:a16="http://schemas.microsoft.com/office/drawing/2014/main" id="{1A9B16A1-EDF4-F545-A2EE-DF12253E91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57B3D2-479C-9C45-AB62-C0618DDF63F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14018" name="Footer Placeholder 4">
            <a:extLst>
              <a:ext uri="{FF2B5EF4-FFF2-40B4-BE49-F238E27FC236}">
                <a16:creationId xmlns:a16="http://schemas.microsoft.com/office/drawing/2014/main" id="{BB7F8D5D-F802-EC49-9C78-DD56349E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14019" name="Slide Number Placeholder 5">
            <a:extLst>
              <a:ext uri="{FF2B5EF4-FFF2-40B4-BE49-F238E27FC236}">
                <a16:creationId xmlns:a16="http://schemas.microsoft.com/office/drawing/2014/main" id="{8951BBA5-0979-124D-BD7F-15B0ADC2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E92870-BABE-C647-BA9E-9586F4AE8BA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166</a:t>
            </a:fld>
            <a:endParaRPr lang="en-US" altLang="en-US" sz="1200"/>
          </a:p>
        </p:txBody>
      </p:sp>
      <p:sp>
        <p:nvSpPr>
          <p:cNvPr id="138245" name="Rectangle 2">
            <a:extLst>
              <a:ext uri="{FF2B5EF4-FFF2-40B4-BE49-F238E27FC236}">
                <a16:creationId xmlns:a16="http://schemas.microsoft.com/office/drawing/2014/main" id="{DA17D31C-F08A-2140-816D-FDAD0FC17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Discussion on the </a:t>
            </a:r>
            <a:r>
              <a:rPr lang="en-US" i="1">
                <a:cs typeface="+mj-cs"/>
              </a:rPr>
              <a:t>k</a:t>
            </a:r>
            <a:r>
              <a:rPr lang="en-US">
                <a:cs typeface="+mj-cs"/>
              </a:rPr>
              <a:t>-NN Algorithm</a:t>
            </a:r>
            <a:endParaRPr lang="en-US" sz="3200">
              <a:cs typeface="+mj-cs"/>
            </a:endParaRPr>
          </a:p>
        </p:txBody>
      </p:sp>
      <p:sp>
        <p:nvSpPr>
          <p:cNvPr id="138246" name="Rectangle 3">
            <a:extLst>
              <a:ext uri="{FF2B5EF4-FFF2-40B4-BE49-F238E27FC236}">
                <a16:creationId xmlns:a16="http://schemas.microsoft.com/office/drawing/2014/main" id="{6ABFBCA7-01E0-4F46-BF17-60BFD9635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5029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k-NN for real-valued prediction for a given unknown tuple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/>
              <a:t>Returns the mean values of the</a:t>
            </a:r>
            <a:r>
              <a:rPr lang="en-US" sz="2400" i="1"/>
              <a:t> k</a:t>
            </a:r>
            <a:r>
              <a:rPr lang="en-US" sz="2400"/>
              <a:t> nearest neighbors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Distance-weighted nearest neighbor algorithm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/>
              <a:t>Weight the contribution of each of the k neighbors according to their distance to the query </a:t>
            </a:r>
            <a:r>
              <a:rPr lang="en-US" sz="2400" i="1"/>
              <a:t>x</a:t>
            </a:r>
            <a:r>
              <a:rPr lang="en-US" sz="2400" i="1" baseline="-25000"/>
              <a:t>q</a:t>
            </a:r>
            <a:endParaRPr lang="en-US" sz="2400"/>
          </a:p>
          <a:p>
            <a:pPr lvl="2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/>
              <a:t>Give greater weight to closer neighbors</a:t>
            </a:r>
            <a:endParaRPr lang="en-US" sz="2000"/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Robust to noisy data by averaging k-nearest neighbors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Curse of dimensionality: distance between neighbors could be dominated by irrelevant attributes   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/>
              <a:t>To overcome it, elimination of the least relevant attributes</a:t>
            </a:r>
          </a:p>
        </p:txBody>
      </p:sp>
      <p:graphicFrame>
        <p:nvGraphicFramePr>
          <p:cNvPr id="214022" name="Object 4">
            <a:extLst>
              <a:ext uri="{FF2B5EF4-FFF2-40B4-BE49-F238E27FC236}">
                <a16:creationId xmlns:a16="http://schemas.microsoft.com/office/drawing/2014/main" id="{5A1A7FDB-2EE3-8D43-BD1D-16591CB59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492500"/>
          <a:ext cx="140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473900" imgH="16090900" progId="Equation.3">
                  <p:embed/>
                </p:oleObj>
              </mc:Choice>
              <mc:Fallback>
                <p:oleObj name="Equation" r:id="rId2" imgW="32473900" imgH="16090900" progId="Equation.3">
                  <p:embed/>
                  <p:pic>
                    <p:nvPicPr>
                      <p:cNvPr id="214022" name="Object 4">
                        <a:extLst>
                          <a:ext uri="{FF2B5EF4-FFF2-40B4-BE49-F238E27FC236}">
                            <a16:creationId xmlns:a16="http://schemas.microsoft.com/office/drawing/2014/main" id="{5A1A7FDB-2EE3-8D43-BD1D-16591CB59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492500"/>
                        <a:ext cx="140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Date Placeholder 4">
            <a:extLst>
              <a:ext uri="{FF2B5EF4-FFF2-40B4-BE49-F238E27FC236}">
                <a16:creationId xmlns:a16="http://schemas.microsoft.com/office/drawing/2014/main" id="{CA3C2A68-6846-2747-8EB9-B72A56050F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08C549-8DC5-124C-AB3C-7CAF54F9E61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15042" name="Footer Placeholder 5">
            <a:extLst>
              <a:ext uri="{FF2B5EF4-FFF2-40B4-BE49-F238E27FC236}">
                <a16:creationId xmlns:a16="http://schemas.microsoft.com/office/drawing/2014/main" id="{BC5753C7-EFDE-3844-AADA-418D2454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15043" name="Slide Number Placeholder 6">
            <a:extLst>
              <a:ext uri="{FF2B5EF4-FFF2-40B4-BE49-F238E27FC236}">
                <a16:creationId xmlns:a16="http://schemas.microsoft.com/office/drawing/2014/main" id="{07A513A1-D006-C847-B7A0-8DB2E20C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6F9359-C48B-3445-B5AE-CB45F88C5A2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167</a:t>
            </a:fld>
            <a:endParaRPr lang="en-US" altLang="en-US" sz="1200"/>
          </a:p>
        </p:txBody>
      </p:sp>
      <p:sp>
        <p:nvSpPr>
          <p:cNvPr id="139269" name="Rectangle 2">
            <a:extLst>
              <a:ext uri="{FF2B5EF4-FFF2-40B4-BE49-F238E27FC236}">
                <a16:creationId xmlns:a16="http://schemas.microsoft.com/office/drawing/2014/main" id="{DC722B7E-8A37-5B43-93A5-A84199DE1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Chapter 6. Classification and Prediction</a:t>
            </a:r>
          </a:p>
        </p:txBody>
      </p:sp>
      <p:sp>
        <p:nvSpPr>
          <p:cNvPr id="139270" name="Rectangle 3">
            <a:extLst>
              <a:ext uri="{FF2B5EF4-FFF2-40B4-BE49-F238E27FC236}">
                <a16:creationId xmlns:a16="http://schemas.microsoft.com/office/drawing/2014/main" id="{0C20CC0D-7B7A-434B-9D71-BD1218241D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39271" name="Rectangle 4">
            <a:extLst>
              <a:ext uri="{FF2B5EF4-FFF2-40B4-BE49-F238E27FC236}">
                <a16:creationId xmlns:a16="http://schemas.microsoft.com/office/drawing/2014/main" id="{A11DC7AA-65FE-5041-B6EE-058B868B25C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15047" name="AutoShape 5">
            <a:extLst>
              <a:ext uri="{FF2B5EF4-FFF2-40B4-BE49-F238E27FC236}">
                <a16:creationId xmlns:a16="http://schemas.microsoft.com/office/drawing/2014/main" id="{16270578-0035-C646-8866-6609DB7327E7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8382000" y="3817938"/>
            <a:ext cx="430213" cy="76200"/>
          </a:xfrm>
          <a:prstGeom prst="leftArrow">
            <a:avLst>
              <a:gd name="adj1" fmla="val 50000"/>
              <a:gd name="adj2" fmla="val 141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Date Placeholder 4">
            <a:extLst>
              <a:ext uri="{FF2B5EF4-FFF2-40B4-BE49-F238E27FC236}">
                <a16:creationId xmlns:a16="http://schemas.microsoft.com/office/drawing/2014/main" id="{419E3D55-EB1F-E04E-AF5A-EB29F09B03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243B62-F1E8-BB49-9AE4-0884BDC8F25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16066" name="Footer Placeholder 5">
            <a:extLst>
              <a:ext uri="{FF2B5EF4-FFF2-40B4-BE49-F238E27FC236}">
                <a16:creationId xmlns:a16="http://schemas.microsoft.com/office/drawing/2014/main" id="{48DA7AA6-E269-7643-88F0-C32583D2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16067" name="Slide Number Placeholder 6">
            <a:extLst>
              <a:ext uri="{FF2B5EF4-FFF2-40B4-BE49-F238E27FC236}">
                <a16:creationId xmlns:a16="http://schemas.microsoft.com/office/drawing/2014/main" id="{FCBA2273-BE48-6B4E-A16D-21422A6C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68424-2964-574F-85F2-F1BB2785D5E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168</a:t>
            </a:fld>
            <a:endParaRPr lang="en-US" altLang="en-US" sz="1200"/>
          </a:p>
        </p:txBody>
      </p:sp>
      <p:sp>
        <p:nvSpPr>
          <p:cNvPr id="142341" name="Rectangle 2">
            <a:extLst>
              <a:ext uri="{FF2B5EF4-FFF2-40B4-BE49-F238E27FC236}">
                <a16:creationId xmlns:a16="http://schemas.microsoft.com/office/drawing/2014/main" id="{6E39D553-A788-9842-B57F-60EE0404F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Chapter 6. Classification and Prediction</a:t>
            </a:r>
          </a:p>
        </p:txBody>
      </p:sp>
      <p:sp>
        <p:nvSpPr>
          <p:cNvPr id="142342" name="Rectangle 3">
            <a:extLst>
              <a:ext uri="{FF2B5EF4-FFF2-40B4-BE49-F238E27FC236}">
                <a16:creationId xmlns:a16="http://schemas.microsoft.com/office/drawing/2014/main" id="{FF2A15E8-03C3-044C-B44B-54E58EC625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Classification by back propagation</a:t>
            </a:r>
          </a:p>
        </p:txBody>
      </p:sp>
      <p:sp>
        <p:nvSpPr>
          <p:cNvPr id="142343" name="Rectangle 4">
            <a:extLst>
              <a:ext uri="{FF2B5EF4-FFF2-40B4-BE49-F238E27FC236}">
                <a16:creationId xmlns:a16="http://schemas.microsoft.com/office/drawing/2014/main" id="{04DDD474-EA1E-E34F-84FA-155097056E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Regression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16071" name="AutoShape 5">
            <a:extLst>
              <a:ext uri="{FF2B5EF4-FFF2-40B4-BE49-F238E27FC236}">
                <a16:creationId xmlns:a16="http://schemas.microsoft.com/office/drawing/2014/main" id="{74D46BA8-1A21-8344-A8BA-C93D0FEDC65F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6400800" y="4275138"/>
            <a:ext cx="430213" cy="76200"/>
          </a:xfrm>
          <a:prstGeom prst="leftArrow">
            <a:avLst>
              <a:gd name="adj1" fmla="val 50000"/>
              <a:gd name="adj2" fmla="val 141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Date Placeholder 3">
            <a:extLst>
              <a:ext uri="{FF2B5EF4-FFF2-40B4-BE49-F238E27FC236}">
                <a16:creationId xmlns:a16="http://schemas.microsoft.com/office/drawing/2014/main" id="{21F67B9F-5E62-A74E-911D-AA92C9B151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2451AF-D0AB-8946-AE84-42106AA2F5D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17090" name="Footer Placeholder 4">
            <a:extLst>
              <a:ext uri="{FF2B5EF4-FFF2-40B4-BE49-F238E27FC236}">
                <a16:creationId xmlns:a16="http://schemas.microsoft.com/office/drawing/2014/main" id="{37DF5D5C-56FA-4B45-8633-9D8F2564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17091" name="Slide Number Placeholder 5">
            <a:extLst>
              <a:ext uri="{FF2B5EF4-FFF2-40B4-BE49-F238E27FC236}">
                <a16:creationId xmlns:a16="http://schemas.microsoft.com/office/drawing/2014/main" id="{EE73C011-7C03-844F-96D6-CE2E80E3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CCF3C6-E5C0-0545-B35A-B7236D70867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169</a:t>
            </a:fld>
            <a:endParaRPr lang="en-US" altLang="en-US" sz="1200"/>
          </a:p>
        </p:txBody>
      </p:sp>
      <p:sp>
        <p:nvSpPr>
          <p:cNvPr id="143365" name="Rectangle 2">
            <a:extLst>
              <a:ext uri="{FF2B5EF4-FFF2-40B4-BE49-F238E27FC236}">
                <a16:creationId xmlns:a16="http://schemas.microsoft.com/office/drawing/2014/main" id="{832646E6-A230-B74F-8E4C-BBFE59B97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What Is Regression?</a:t>
            </a:r>
          </a:p>
        </p:txBody>
      </p:sp>
      <p:sp>
        <p:nvSpPr>
          <p:cNvPr id="143366" name="Rectangle 3">
            <a:extLst>
              <a:ext uri="{FF2B5EF4-FFF2-40B4-BE49-F238E27FC236}">
                <a16:creationId xmlns:a16="http://schemas.microsoft.com/office/drawing/2014/main" id="{809590E5-9E4B-0F4F-8787-EB138B7FD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181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(Numerical) prediction / regression is similar to classification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construct a model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use model to predict continuous or ordered  value for a given input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Regression is different from classification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Classification refers to predict categorical class label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Regression models continuous-valued functions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Major method for prediction of real value: regression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model the relationship between one or more </a:t>
            </a:r>
            <a:r>
              <a:rPr lang="en-US" sz="2000" i="1" dirty="0"/>
              <a:t>independent</a:t>
            </a:r>
            <a:r>
              <a:rPr lang="en-US" sz="2000" dirty="0"/>
              <a:t> or </a:t>
            </a:r>
            <a:r>
              <a:rPr lang="en-US" sz="2000" b="1" dirty="0"/>
              <a:t>predictor</a:t>
            </a:r>
            <a:r>
              <a:rPr lang="en-US" sz="2000" dirty="0"/>
              <a:t> variables and a </a:t>
            </a:r>
            <a:r>
              <a:rPr lang="en-US" sz="2000" i="1" dirty="0"/>
              <a:t>dependent</a:t>
            </a:r>
            <a:r>
              <a:rPr lang="en-US" sz="2000" dirty="0"/>
              <a:t> or </a:t>
            </a:r>
            <a:r>
              <a:rPr lang="en-US" sz="2000" b="1" dirty="0"/>
              <a:t>response</a:t>
            </a:r>
            <a:r>
              <a:rPr lang="en-US" sz="2000" dirty="0"/>
              <a:t> variable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Regression analysis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Linear and multiple regression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Non-linear regression (neural networks, support vector machines, KNN)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Other regression methods: generalized linear model, Poisson regression, log-linear models, regression trees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EE973A-2D6F-9946-AFB5-60E9064F4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411163"/>
            <a:ext cx="5786438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5" dirty="0"/>
              <a:t>Decision </a:t>
            </a:r>
            <a:r>
              <a:rPr spc="-50" dirty="0"/>
              <a:t>Tree </a:t>
            </a:r>
            <a:r>
              <a:rPr dirty="0"/>
              <a:t>Classification</a:t>
            </a:r>
            <a:r>
              <a:rPr spc="-30" dirty="0"/>
              <a:t> </a:t>
            </a:r>
            <a:r>
              <a:rPr spc="-75" dirty="0"/>
              <a:t>Task</a:t>
            </a:r>
            <a:endParaRPr/>
          </a:p>
        </p:txBody>
      </p:sp>
      <p:sp>
        <p:nvSpPr>
          <p:cNvPr id="43010" name="object 3">
            <a:extLst>
              <a:ext uri="{FF2B5EF4-FFF2-40B4-BE49-F238E27FC236}">
                <a16:creationId xmlns:a16="http://schemas.microsoft.com/office/drawing/2014/main" id="{BF894018-EA7F-1442-A6C2-6B9A0C77C8B1}"/>
              </a:ext>
            </a:extLst>
          </p:cNvPr>
          <p:cNvSpPr>
            <a:spLocks/>
          </p:cNvSpPr>
          <p:nvPr/>
        </p:nvSpPr>
        <p:spPr bwMode="auto">
          <a:xfrm>
            <a:off x="7188200" y="3844925"/>
            <a:ext cx="838200" cy="546100"/>
          </a:xfrm>
          <a:custGeom>
            <a:avLst/>
            <a:gdLst>
              <a:gd name="T0" fmla="*/ 744621 w 838200"/>
              <a:gd name="T1" fmla="*/ 542960 h 546735"/>
              <a:gd name="T2" fmla="*/ 780852 w 838200"/>
              <a:gd name="T3" fmla="*/ 535855 h 546735"/>
              <a:gd name="T4" fmla="*/ 810438 w 838200"/>
              <a:gd name="T5" fmla="*/ 516478 h 546735"/>
              <a:gd name="T6" fmla="*/ 830385 w 838200"/>
              <a:gd name="T7" fmla="*/ 487737 h 546735"/>
              <a:gd name="T8" fmla="*/ 837699 w 838200"/>
              <a:gd name="T9" fmla="*/ 452536 h 546735"/>
              <a:gd name="T10" fmla="*/ 837699 w 838200"/>
              <a:gd name="T11" fmla="*/ 90527 h 546735"/>
              <a:gd name="T12" fmla="*/ 830385 w 838200"/>
              <a:gd name="T13" fmla="*/ 55312 h 546735"/>
              <a:gd name="T14" fmla="*/ 810438 w 838200"/>
              <a:gd name="T15" fmla="*/ 26533 h 546735"/>
              <a:gd name="T16" fmla="*/ 780852 w 838200"/>
              <a:gd name="T17" fmla="*/ 7122 h 546735"/>
              <a:gd name="T18" fmla="*/ 744621 w 838200"/>
              <a:gd name="T19" fmla="*/ 0 h 546735"/>
              <a:gd name="T20" fmla="*/ 93077 w 838200"/>
              <a:gd name="T21" fmla="*/ 0 h 546735"/>
              <a:gd name="T22" fmla="*/ 56846 w 838200"/>
              <a:gd name="T23" fmla="*/ 7122 h 546735"/>
              <a:gd name="T24" fmla="*/ 27261 w 838200"/>
              <a:gd name="T25" fmla="*/ 26533 h 546735"/>
              <a:gd name="T26" fmla="*/ 7314 w 838200"/>
              <a:gd name="T27" fmla="*/ 55312 h 546735"/>
              <a:gd name="T28" fmla="*/ 0 w 838200"/>
              <a:gd name="T29" fmla="*/ 90527 h 546735"/>
              <a:gd name="T30" fmla="*/ 0 w 838200"/>
              <a:gd name="T31" fmla="*/ 452536 h 546735"/>
              <a:gd name="T32" fmla="*/ 27261 w 838200"/>
              <a:gd name="T33" fmla="*/ 516478 h 546735"/>
              <a:gd name="T34" fmla="*/ 93077 w 838200"/>
              <a:gd name="T35" fmla="*/ 542960 h 546735"/>
              <a:gd name="T36" fmla="*/ 744621 w 838200"/>
              <a:gd name="T37" fmla="*/ 542960 h 5467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38200" h="546735">
                <a:moveTo>
                  <a:pt x="744621" y="546124"/>
                </a:moveTo>
                <a:lnTo>
                  <a:pt x="780852" y="538978"/>
                </a:lnTo>
                <a:lnTo>
                  <a:pt x="810438" y="519488"/>
                </a:lnTo>
                <a:lnTo>
                  <a:pt x="830385" y="490579"/>
                </a:lnTo>
                <a:lnTo>
                  <a:pt x="837699" y="455173"/>
                </a:lnTo>
                <a:lnTo>
                  <a:pt x="837699" y="91055"/>
                </a:lnTo>
                <a:lnTo>
                  <a:pt x="830385" y="55634"/>
                </a:lnTo>
                <a:lnTo>
                  <a:pt x="810438" y="26688"/>
                </a:lnTo>
                <a:lnTo>
                  <a:pt x="780852" y="7162"/>
                </a:lnTo>
                <a:lnTo>
                  <a:pt x="744621" y="0"/>
                </a:lnTo>
                <a:lnTo>
                  <a:pt x="93077" y="0"/>
                </a:lnTo>
                <a:lnTo>
                  <a:pt x="56846" y="7162"/>
                </a:lnTo>
                <a:lnTo>
                  <a:pt x="27261" y="26688"/>
                </a:lnTo>
                <a:lnTo>
                  <a:pt x="7314" y="55634"/>
                </a:lnTo>
                <a:lnTo>
                  <a:pt x="0" y="91055"/>
                </a:lnTo>
                <a:lnTo>
                  <a:pt x="0" y="455173"/>
                </a:lnTo>
                <a:lnTo>
                  <a:pt x="27261" y="519488"/>
                </a:lnTo>
                <a:lnTo>
                  <a:pt x="93077" y="546124"/>
                </a:lnTo>
                <a:lnTo>
                  <a:pt x="744621" y="54612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object 4">
            <a:extLst>
              <a:ext uri="{FF2B5EF4-FFF2-40B4-BE49-F238E27FC236}">
                <a16:creationId xmlns:a16="http://schemas.microsoft.com/office/drawing/2014/main" id="{29801BF2-229C-A14D-B68C-EE570767C36F}"/>
              </a:ext>
            </a:extLst>
          </p:cNvPr>
          <p:cNvSpPr>
            <a:spLocks/>
          </p:cNvSpPr>
          <p:nvPr/>
        </p:nvSpPr>
        <p:spPr bwMode="auto">
          <a:xfrm>
            <a:off x="7094538" y="3935413"/>
            <a:ext cx="838200" cy="546100"/>
          </a:xfrm>
          <a:custGeom>
            <a:avLst/>
            <a:gdLst>
              <a:gd name="T0" fmla="*/ 744621 w 838200"/>
              <a:gd name="T1" fmla="*/ 0 h 546735"/>
              <a:gd name="T2" fmla="*/ 93077 w 838200"/>
              <a:gd name="T3" fmla="*/ 0 h 546735"/>
              <a:gd name="T4" fmla="*/ 56846 w 838200"/>
              <a:gd name="T5" fmla="*/ 7106 h 546735"/>
              <a:gd name="T6" fmla="*/ 27261 w 838200"/>
              <a:gd name="T7" fmla="*/ 26481 h 546735"/>
              <a:gd name="T8" fmla="*/ 7314 w 838200"/>
              <a:gd name="T9" fmla="*/ 55224 h 546735"/>
              <a:gd name="T10" fmla="*/ 0 w 838200"/>
              <a:gd name="T11" fmla="*/ 90424 h 546735"/>
              <a:gd name="T12" fmla="*/ 0 w 838200"/>
              <a:gd name="T13" fmla="*/ 452432 h 546735"/>
              <a:gd name="T14" fmla="*/ 7314 w 838200"/>
              <a:gd name="T15" fmla="*/ 487648 h 546735"/>
              <a:gd name="T16" fmla="*/ 27261 w 838200"/>
              <a:gd name="T17" fmla="*/ 516427 h 546735"/>
              <a:gd name="T18" fmla="*/ 56846 w 838200"/>
              <a:gd name="T19" fmla="*/ 535839 h 546735"/>
              <a:gd name="T20" fmla="*/ 93077 w 838200"/>
              <a:gd name="T21" fmla="*/ 542960 h 546735"/>
              <a:gd name="T22" fmla="*/ 744621 w 838200"/>
              <a:gd name="T23" fmla="*/ 542960 h 546735"/>
              <a:gd name="T24" fmla="*/ 780852 w 838200"/>
              <a:gd name="T25" fmla="*/ 535839 h 546735"/>
              <a:gd name="T26" fmla="*/ 810438 w 838200"/>
              <a:gd name="T27" fmla="*/ 516427 h 546735"/>
              <a:gd name="T28" fmla="*/ 830385 w 838200"/>
              <a:gd name="T29" fmla="*/ 487648 h 546735"/>
              <a:gd name="T30" fmla="*/ 837699 w 838200"/>
              <a:gd name="T31" fmla="*/ 452432 h 546735"/>
              <a:gd name="T32" fmla="*/ 837699 w 838200"/>
              <a:gd name="T33" fmla="*/ 90424 h 546735"/>
              <a:gd name="T34" fmla="*/ 830385 w 838200"/>
              <a:gd name="T35" fmla="*/ 55224 h 546735"/>
              <a:gd name="T36" fmla="*/ 810438 w 838200"/>
              <a:gd name="T37" fmla="*/ 26481 h 546735"/>
              <a:gd name="T38" fmla="*/ 780852 w 838200"/>
              <a:gd name="T39" fmla="*/ 7106 h 546735"/>
              <a:gd name="T40" fmla="*/ 744621 w 838200"/>
              <a:gd name="T41" fmla="*/ 0 h 5467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38200" h="546735">
                <a:moveTo>
                  <a:pt x="744621" y="0"/>
                </a:moveTo>
                <a:lnTo>
                  <a:pt x="93077" y="0"/>
                </a:lnTo>
                <a:lnTo>
                  <a:pt x="56846" y="7146"/>
                </a:lnTo>
                <a:lnTo>
                  <a:pt x="27261" y="26636"/>
                </a:lnTo>
                <a:lnTo>
                  <a:pt x="7314" y="55545"/>
                </a:lnTo>
                <a:lnTo>
                  <a:pt x="0" y="90951"/>
                </a:lnTo>
                <a:lnTo>
                  <a:pt x="0" y="455069"/>
                </a:lnTo>
                <a:lnTo>
                  <a:pt x="7314" y="490490"/>
                </a:lnTo>
                <a:lnTo>
                  <a:pt x="27261" y="519436"/>
                </a:lnTo>
                <a:lnTo>
                  <a:pt x="56846" y="538962"/>
                </a:lnTo>
                <a:lnTo>
                  <a:pt x="93077" y="546124"/>
                </a:lnTo>
                <a:lnTo>
                  <a:pt x="744621" y="546124"/>
                </a:lnTo>
                <a:lnTo>
                  <a:pt x="780852" y="538962"/>
                </a:lnTo>
                <a:lnTo>
                  <a:pt x="810438" y="519436"/>
                </a:lnTo>
                <a:lnTo>
                  <a:pt x="830385" y="490490"/>
                </a:lnTo>
                <a:lnTo>
                  <a:pt x="837699" y="455069"/>
                </a:lnTo>
                <a:lnTo>
                  <a:pt x="837699" y="90951"/>
                </a:lnTo>
                <a:lnTo>
                  <a:pt x="830385" y="55545"/>
                </a:lnTo>
                <a:lnTo>
                  <a:pt x="810438" y="26636"/>
                </a:lnTo>
                <a:lnTo>
                  <a:pt x="780852" y="7146"/>
                </a:lnTo>
                <a:lnTo>
                  <a:pt x="744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object 5">
            <a:extLst>
              <a:ext uri="{FF2B5EF4-FFF2-40B4-BE49-F238E27FC236}">
                <a16:creationId xmlns:a16="http://schemas.microsoft.com/office/drawing/2014/main" id="{A5E247F6-4269-AB49-8017-BFA66F585C6B}"/>
              </a:ext>
            </a:extLst>
          </p:cNvPr>
          <p:cNvSpPr>
            <a:spLocks/>
          </p:cNvSpPr>
          <p:nvPr/>
        </p:nvSpPr>
        <p:spPr bwMode="auto">
          <a:xfrm>
            <a:off x="7094538" y="3935413"/>
            <a:ext cx="838200" cy="546100"/>
          </a:xfrm>
          <a:custGeom>
            <a:avLst/>
            <a:gdLst>
              <a:gd name="T0" fmla="*/ 744621 w 838200"/>
              <a:gd name="T1" fmla="*/ 542960 h 546735"/>
              <a:gd name="T2" fmla="*/ 780852 w 838200"/>
              <a:gd name="T3" fmla="*/ 535839 h 546735"/>
              <a:gd name="T4" fmla="*/ 810438 w 838200"/>
              <a:gd name="T5" fmla="*/ 516427 h 546735"/>
              <a:gd name="T6" fmla="*/ 830385 w 838200"/>
              <a:gd name="T7" fmla="*/ 487648 h 546735"/>
              <a:gd name="T8" fmla="*/ 837699 w 838200"/>
              <a:gd name="T9" fmla="*/ 452432 h 546735"/>
              <a:gd name="T10" fmla="*/ 837699 w 838200"/>
              <a:gd name="T11" fmla="*/ 90424 h 546735"/>
              <a:gd name="T12" fmla="*/ 810438 w 838200"/>
              <a:gd name="T13" fmla="*/ 26481 h 546735"/>
              <a:gd name="T14" fmla="*/ 744621 w 838200"/>
              <a:gd name="T15" fmla="*/ 0 h 546735"/>
              <a:gd name="T16" fmla="*/ 93077 w 838200"/>
              <a:gd name="T17" fmla="*/ 0 h 546735"/>
              <a:gd name="T18" fmla="*/ 56846 w 838200"/>
              <a:gd name="T19" fmla="*/ 7106 h 546735"/>
              <a:gd name="T20" fmla="*/ 27261 w 838200"/>
              <a:gd name="T21" fmla="*/ 26481 h 546735"/>
              <a:gd name="T22" fmla="*/ 7314 w 838200"/>
              <a:gd name="T23" fmla="*/ 55224 h 546735"/>
              <a:gd name="T24" fmla="*/ 0 w 838200"/>
              <a:gd name="T25" fmla="*/ 90424 h 546735"/>
              <a:gd name="T26" fmla="*/ 0 w 838200"/>
              <a:gd name="T27" fmla="*/ 452432 h 546735"/>
              <a:gd name="T28" fmla="*/ 27261 w 838200"/>
              <a:gd name="T29" fmla="*/ 516427 h 546735"/>
              <a:gd name="T30" fmla="*/ 93077 w 838200"/>
              <a:gd name="T31" fmla="*/ 542960 h 546735"/>
              <a:gd name="T32" fmla="*/ 744621 w 838200"/>
              <a:gd name="T33" fmla="*/ 542960 h 5467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8200" h="546735">
                <a:moveTo>
                  <a:pt x="744621" y="546124"/>
                </a:moveTo>
                <a:lnTo>
                  <a:pt x="780852" y="538962"/>
                </a:lnTo>
                <a:lnTo>
                  <a:pt x="810438" y="519436"/>
                </a:lnTo>
                <a:lnTo>
                  <a:pt x="830385" y="490490"/>
                </a:lnTo>
                <a:lnTo>
                  <a:pt x="837699" y="455069"/>
                </a:lnTo>
                <a:lnTo>
                  <a:pt x="837699" y="90951"/>
                </a:lnTo>
                <a:lnTo>
                  <a:pt x="810438" y="26636"/>
                </a:lnTo>
                <a:lnTo>
                  <a:pt x="744621" y="0"/>
                </a:lnTo>
                <a:lnTo>
                  <a:pt x="93077" y="0"/>
                </a:lnTo>
                <a:lnTo>
                  <a:pt x="56846" y="7146"/>
                </a:lnTo>
                <a:lnTo>
                  <a:pt x="27261" y="26636"/>
                </a:lnTo>
                <a:lnTo>
                  <a:pt x="7314" y="55545"/>
                </a:lnTo>
                <a:lnTo>
                  <a:pt x="0" y="90951"/>
                </a:lnTo>
                <a:lnTo>
                  <a:pt x="0" y="455069"/>
                </a:lnTo>
                <a:lnTo>
                  <a:pt x="27261" y="519436"/>
                </a:lnTo>
                <a:lnTo>
                  <a:pt x="93077" y="546124"/>
                </a:lnTo>
                <a:lnTo>
                  <a:pt x="744621" y="54612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3" name="object 6">
            <a:extLst>
              <a:ext uri="{FF2B5EF4-FFF2-40B4-BE49-F238E27FC236}">
                <a16:creationId xmlns:a16="http://schemas.microsoft.com/office/drawing/2014/main" id="{C3B742C2-BC9B-2F42-9820-0FC9E443F909}"/>
              </a:ext>
            </a:extLst>
          </p:cNvPr>
          <p:cNvSpPr>
            <a:spLocks/>
          </p:cNvSpPr>
          <p:nvPr/>
        </p:nvSpPr>
        <p:spPr bwMode="auto">
          <a:xfrm>
            <a:off x="5140325" y="4495800"/>
            <a:ext cx="1117600" cy="698500"/>
          </a:xfrm>
          <a:custGeom>
            <a:avLst/>
            <a:gdLst>
              <a:gd name="T0" fmla="*/ 0 w 1117600"/>
              <a:gd name="T1" fmla="*/ 701045 h 697864"/>
              <a:gd name="T2" fmla="*/ 1117596 w 1117600"/>
              <a:gd name="T3" fmla="*/ 701045 h 697864"/>
              <a:gd name="T4" fmla="*/ 1117596 w 1117600"/>
              <a:gd name="T5" fmla="*/ 0 h 697864"/>
              <a:gd name="T6" fmla="*/ 0 w 1117600"/>
              <a:gd name="T7" fmla="*/ 0 h 697864"/>
              <a:gd name="T8" fmla="*/ 0 w 1117600"/>
              <a:gd name="T9" fmla="*/ 701045 h 69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697864">
                <a:moveTo>
                  <a:pt x="0" y="697859"/>
                </a:moveTo>
                <a:lnTo>
                  <a:pt x="1117596" y="697859"/>
                </a:lnTo>
                <a:lnTo>
                  <a:pt x="1117596" y="0"/>
                </a:lnTo>
                <a:lnTo>
                  <a:pt x="0" y="0"/>
                </a:lnTo>
                <a:lnTo>
                  <a:pt x="0" y="697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4" name="object 7">
            <a:extLst>
              <a:ext uri="{FF2B5EF4-FFF2-40B4-BE49-F238E27FC236}">
                <a16:creationId xmlns:a16="http://schemas.microsoft.com/office/drawing/2014/main" id="{18A52D45-E323-9F40-8FC2-01F173DB1C4D}"/>
              </a:ext>
            </a:extLst>
          </p:cNvPr>
          <p:cNvSpPr>
            <a:spLocks/>
          </p:cNvSpPr>
          <p:nvPr/>
        </p:nvSpPr>
        <p:spPr bwMode="auto">
          <a:xfrm>
            <a:off x="5140325" y="4495800"/>
            <a:ext cx="1117600" cy="87313"/>
          </a:xfrm>
          <a:custGeom>
            <a:avLst/>
            <a:gdLst>
              <a:gd name="T0" fmla="*/ 1117596 w 1117600"/>
              <a:gd name="T1" fmla="*/ 0 h 87629"/>
              <a:gd name="T2" fmla="*/ 0 w 1117600"/>
              <a:gd name="T3" fmla="*/ 0 h 87629"/>
              <a:gd name="T4" fmla="*/ 95470 w 1117600"/>
              <a:gd name="T5" fmla="*/ 85618 h 87629"/>
              <a:gd name="T6" fmla="*/ 1022146 w 1117600"/>
              <a:gd name="T7" fmla="*/ 85618 h 87629"/>
              <a:gd name="T8" fmla="*/ 1117596 w 1117600"/>
              <a:gd name="T9" fmla="*/ 0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87629">
                <a:moveTo>
                  <a:pt x="1117596" y="0"/>
                </a:moveTo>
                <a:lnTo>
                  <a:pt x="0" y="0"/>
                </a:lnTo>
                <a:lnTo>
                  <a:pt x="95470" y="87178"/>
                </a:lnTo>
                <a:lnTo>
                  <a:pt x="1022146" y="87178"/>
                </a:lnTo>
                <a:lnTo>
                  <a:pt x="1117596" y="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5" name="object 8">
            <a:extLst>
              <a:ext uri="{FF2B5EF4-FFF2-40B4-BE49-F238E27FC236}">
                <a16:creationId xmlns:a16="http://schemas.microsoft.com/office/drawing/2014/main" id="{DEDB9CA9-D094-0542-A265-783A30FCEDE2}"/>
              </a:ext>
            </a:extLst>
          </p:cNvPr>
          <p:cNvSpPr>
            <a:spLocks/>
          </p:cNvSpPr>
          <p:nvPr/>
        </p:nvSpPr>
        <p:spPr bwMode="auto">
          <a:xfrm>
            <a:off x="5140325" y="4495800"/>
            <a:ext cx="95250" cy="698500"/>
          </a:xfrm>
          <a:custGeom>
            <a:avLst/>
            <a:gdLst>
              <a:gd name="T0" fmla="*/ 0 w 95885"/>
              <a:gd name="T1" fmla="*/ 0 h 697864"/>
              <a:gd name="T2" fmla="*/ 0 w 95885"/>
              <a:gd name="T3" fmla="*/ 701048 h 697864"/>
              <a:gd name="T4" fmla="*/ 92350 w 95885"/>
              <a:gd name="T5" fmla="*/ 613480 h 697864"/>
              <a:gd name="T6" fmla="*/ 92350 w 95885"/>
              <a:gd name="T7" fmla="*/ 87577 h 697864"/>
              <a:gd name="T8" fmla="*/ 0 w 95885"/>
              <a:gd name="T9" fmla="*/ 0 h 69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885" h="697864">
                <a:moveTo>
                  <a:pt x="0" y="0"/>
                </a:moveTo>
                <a:lnTo>
                  <a:pt x="0" y="697862"/>
                </a:lnTo>
                <a:lnTo>
                  <a:pt x="95470" y="610691"/>
                </a:lnTo>
                <a:lnTo>
                  <a:pt x="95470" y="87178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6" name="object 9">
            <a:extLst>
              <a:ext uri="{FF2B5EF4-FFF2-40B4-BE49-F238E27FC236}">
                <a16:creationId xmlns:a16="http://schemas.microsoft.com/office/drawing/2014/main" id="{3EC66166-2CF9-134B-B729-65972AC0F2EE}"/>
              </a:ext>
            </a:extLst>
          </p:cNvPr>
          <p:cNvSpPr>
            <a:spLocks/>
          </p:cNvSpPr>
          <p:nvPr/>
        </p:nvSpPr>
        <p:spPr bwMode="auto">
          <a:xfrm>
            <a:off x="5140325" y="5106988"/>
            <a:ext cx="1117600" cy="87312"/>
          </a:xfrm>
          <a:custGeom>
            <a:avLst/>
            <a:gdLst>
              <a:gd name="T0" fmla="*/ 1022146 w 1117600"/>
              <a:gd name="T1" fmla="*/ 0 h 87629"/>
              <a:gd name="T2" fmla="*/ 95470 w 1117600"/>
              <a:gd name="T3" fmla="*/ 0 h 87629"/>
              <a:gd name="T4" fmla="*/ 0 w 1117600"/>
              <a:gd name="T5" fmla="*/ 85606 h 87629"/>
              <a:gd name="T6" fmla="*/ 1117596 w 1117600"/>
              <a:gd name="T7" fmla="*/ 85606 h 87629"/>
              <a:gd name="T8" fmla="*/ 1022146 w 1117600"/>
              <a:gd name="T9" fmla="*/ 0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87629">
                <a:moveTo>
                  <a:pt x="1022146" y="0"/>
                </a:moveTo>
                <a:lnTo>
                  <a:pt x="95470" y="0"/>
                </a:lnTo>
                <a:lnTo>
                  <a:pt x="0" y="87171"/>
                </a:lnTo>
                <a:lnTo>
                  <a:pt x="1117596" y="87171"/>
                </a:lnTo>
                <a:lnTo>
                  <a:pt x="1022146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7" name="object 10">
            <a:extLst>
              <a:ext uri="{FF2B5EF4-FFF2-40B4-BE49-F238E27FC236}">
                <a16:creationId xmlns:a16="http://schemas.microsoft.com/office/drawing/2014/main" id="{33DDC0AD-E5BD-CD4B-9C7A-785CA277F5E3}"/>
              </a:ext>
            </a:extLst>
          </p:cNvPr>
          <p:cNvSpPr>
            <a:spLocks/>
          </p:cNvSpPr>
          <p:nvPr/>
        </p:nvSpPr>
        <p:spPr bwMode="auto">
          <a:xfrm>
            <a:off x="6162675" y="4495800"/>
            <a:ext cx="95250" cy="698500"/>
          </a:xfrm>
          <a:custGeom>
            <a:avLst/>
            <a:gdLst>
              <a:gd name="T0" fmla="*/ 92329 w 95885"/>
              <a:gd name="T1" fmla="*/ 0 h 697864"/>
              <a:gd name="T2" fmla="*/ 0 w 95885"/>
              <a:gd name="T3" fmla="*/ 87577 h 697864"/>
              <a:gd name="T4" fmla="*/ 0 w 95885"/>
              <a:gd name="T5" fmla="*/ 613480 h 697864"/>
              <a:gd name="T6" fmla="*/ 92329 w 95885"/>
              <a:gd name="T7" fmla="*/ 701048 h 697864"/>
              <a:gd name="T8" fmla="*/ 92329 w 95885"/>
              <a:gd name="T9" fmla="*/ 0 h 69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885" h="697864">
                <a:moveTo>
                  <a:pt x="95449" y="0"/>
                </a:moveTo>
                <a:lnTo>
                  <a:pt x="0" y="87178"/>
                </a:lnTo>
                <a:lnTo>
                  <a:pt x="0" y="610691"/>
                </a:lnTo>
                <a:lnTo>
                  <a:pt x="95449" y="697862"/>
                </a:lnTo>
                <a:lnTo>
                  <a:pt x="95449" y="0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object 11">
            <a:extLst>
              <a:ext uri="{FF2B5EF4-FFF2-40B4-BE49-F238E27FC236}">
                <a16:creationId xmlns:a16="http://schemas.microsoft.com/office/drawing/2014/main" id="{F0463EC8-108B-084F-A110-1F7D0E53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4529138"/>
            <a:ext cx="60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6988" indent="-142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2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cs typeface="Arial" panose="020B0604020202020204" pitchFamily="34" charset="0"/>
              </a:rPr>
              <a:t>Apply  Model</a:t>
            </a:r>
            <a:endParaRPr lang="en-US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9" name="object 12">
            <a:extLst>
              <a:ext uri="{FF2B5EF4-FFF2-40B4-BE49-F238E27FC236}">
                <a16:creationId xmlns:a16="http://schemas.microsoft.com/office/drawing/2014/main" id="{8E65F9C9-02FF-5C44-A84E-33F6DDC121B8}"/>
              </a:ext>
            </a:extLst>
          </p:cNvPr>
          <p:cNvSpPr>
            <a:spLocks/>
          </p:cNvSpPr>
          <p:nvPr/>
        </p:nvSpPr>
        <p:spPr bwMode="auto">
          <a:xfrm>
            <a:off x="3868738" y="2811463"/>
            <a:ext cx="1131887" cy="582612"/>
          </a:xfrm>
          <a:custGeom>
            <a:avLst/>
            <a:gdLst>
              <a:gd name="T0" fmla="*/ 29485 w 1132204"/>
              <a:gd name="T1" fmla="*/ 0 h 582295"/>
              <a:gd name="T2" fmla="*/ 0 w 1132204"/>
              <a:gd name="T3" fmla="*/ 62967 h 582295"/>
              <a:gd name="T4" fmla="*/ 1021063 w 1132204"/>
              <a:gd name="T5" fmla="*/ 522426 h 582295"/>
              <a:gd name="T6" fmla="*/ 992520 w 1132204"/>
              <a:gd name="T7" fmla="*/ 583609 h 582295"/>
              <a:gd name="T8" fmla="*/ 1130110 w 1132204"/>
              <a:gd name="T9" fmla="*/ 533445 h 582295"/>
              <a:gd name="T10" fmla="*/ 1102104 w 1132204"/>
              <a:gd name="T11" fmla="*/ 459458 h 582295"/>
              <a:gd name="T12" fmla="*/ 1050443 w 1132204"/>
              <a:gd name="T13" fmla="*/ 459458 h 582295"/>
              <a:gd name="T14" fmla="*/ 29485 w 1132204"/>
              <a:gd name="T15" fmla="*/ 0 h 582295"/>
              <a:gd name="T16" fmla="*/ 1078986 w 1132204"/>
              <a:gd name="T17" fmla="*/ 398378 h 582295"/>
              <a:gd name="T18" fmla="*/ 1050443 w 1132204"/>
              <a:gd name="T19" fmla="*/ 459458 h 582295"/>
              <a:gd name="T20" fmla="*/ 1102104 w 1132204"/>
              <a:gd name="T21" fmla="*/ 459458 h 582295"/>
              <a:gd name="T22" fmla="*/ 1078986 w 1132204"/>
              <a:gd name="T23" fmla="*/ 398378 h 582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2204" h="582295">
                <a:moveTo>
                  <a:pt x="29525" y="0"/>
                </a:moveTo>
                <a:lnTo>
                  <a:pt x="0" y="62797"/>
                </a:lnTo>
                <a:lnTo>
                  <a:pt x="1022493" y="521006"/>
                </a:lnTo>
                <a:lnTo>
                  <a:pt x="993910" y="582023"/>
                </a:lnTo>
                <a:lnTo>
                  <a:pt x="1131695" y="531995"/>
                </a:lnTo>
                <a:lnTo>
                  <a:pt x="1103649" y="458209"/>
                </a:lnTo>
                <a:lnTo>
                  <a:pt x="1051914" y="458209"/>
                </a:lnTo>
                <a:lnTo>
                  <a:pt x="29525" y="0"/>
                </a:lnTo>
                <a:close/>
              </a:path>
              <a:path w="1132204" h="582295">
                <a:moveTo>
                  <a:pt x="1080497" y="397295"/>
                </a:moveTo>
                <a:lnTo>
                  <a:pt x="1051914" y="458209"/>
                </a:lnTo>
                <a:lnTo>
                  <a:pt x="1103649" y="458209"/>
                </a:lnTo>
                <a:lnTo>
                  <a:pt x="1080497" y="397295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0" name="object 13">
            <a:extLst>
              <a:ext uri="{FF2B5EF4-FFF2-40B4-BE49-F238E27FC236}">
                <a16:creationId xmlns:a16="http://schemas.microsoft.com/office/drawing/2014/main" id="{1B536C4B-E21C-1C46-978E-2F88AE5BD80F}"/>
              </a:ext>
            </a:extLst>
          </p:cNvPr>
          <p:cNvSpPr>
            <a:spLocks/>
          </p:cNvSpPr>
          <p:nvPr/>
        </p:nvSpPr>
        <p:spPr bwMode="auto">
          <a:xfrm>
            <a:off x="3868738" y="2811463"/>
            <a:ext cx="1131887" cy="582612"/>
          </a:xfrm>
          <a:custGeom>
            <a:avLst/>
            <a:gdLst>
              <a:gd name="T0" fmla="*/ 1130110 w 1132204"/>
              <a:gd name="T1" fmla="*/ 533445 h 582295"/>
              <a:gd name="T2" fmla="*/ 1078986 w 1132204"/>
              <a:gd name="T3" fmla="*/ 398378 h 582295"/>
              <a:gd name="T4" fmla="*/ 1050443 w 1132204"/>
              <a:gd name="T5" fmla="*/ 459458 h 582295"/>
              <a:gd name="T6" fmla="*/ 29485 w 1132204"/>
              <a:gd name="T7" fmla="*/ 0 h 582295"/>
              <a:gd name="T8" fmla="*/ 0 w 1132204"/>
              <a:gd name="T9" fmla="*/ 62967 h 582295"/>
              <a:gd name="T10" fmla="*/ 1021063 w 1132204"/>
              <a:gd name="T11" fmla="*/ 522426 h 582295"/>
              <a:gd name="T12" fmla="*/ 992520 w 1132204"/>
              <a:gd name="T13" fmla="*/ 583609 h 582295"/>
              <a:gd name="T14" fmla="*/ 1130110 w 1132204"/>
              <a:gd name="T15" fmla="*/ 533445 h 582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2204" h="582295">
                <a:moveTo>
                  <a:pt x="1131695" y="531995"/>
                </a:moveTo>
                <a:lnTo>
                  <a:pt x="1080497" y="397295"/>
                </a:lnTo>
                <a:lnTo>
                  <a:pt x="1051914" y="458209"/>
                </a:lnTo>
                <a:lnTo>
                  <a:pt x="29525" y="0"/>
                </a:lnTo>
                <a:lnTo>
                  <a:pt x="0" y="62797"/>
                </a:lnTo>
                <a:lnTo>
                  <a:pt x="1022493" y="521006"/>
                </a:lnTo>
                <a:lnTo>
                  <a:pt x="993910" y="582023"/>
                </a:lnTo>
                <a:lnTo>
                  <a:pt x="1131695" y="53199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71CB53BA-DDE7-0D4D-B6A3-7A22F132392D}"/>
              </a:ext>
            </a:extLst>
          </p:cNvPr>
          <p:cNvSpPr txBox="1"/>
          <p:nvPr/>
        </p:nvSpPr>
        <p:spPr>
          <a:xfrm>
            <a:off x="4381500" y="2689225"/>
            <a:ext cx="865188" cy="268288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eaLnBrk="1" hangingPunct="1">
              <a:spcBef>
                <a:spcPts val="90"/>
              </a:spcBef>
              <a:defRPr/>
            </a:pPr>
            <a:r>
              <a:rPr sz="1600" dirty="0">
                <a:latin typeface="Arial"/>
                <a:cs typeface="Arial"/>
              </a:rPr>
              <a:t>I</a:t>
            </a:r>
            <a:r>
              <a:rPr sz="1600" spc="15" dirty="0">
                <a:latin typeface="Arial"/>
                <a:cs typeface="Arial"/>
              </a:rPr>
              <a:t>ndu</a:t>
            </a:r>
            <a:r>
              <a:rPr sz="1600" spc="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spc="15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EADEA42F-5B76-264B-9B8F-C5D55781394D}"/>
              </a:ext>
            </a:extLst>
          </p:cNvPr>
          <p:cNvSpPr txBox="1"/>
          <p:nvPr/>
        </p:nvSpPr>
        <p:spPr>
          <a:xfrm>
            <a:off x="4335463" y="5464175"/>
            <a:ext cx="957262" cy="26987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eaLnBrk="1" hangingPunct="1">
              <a:spcBef>
                <a:spcPts val="90"/>
              </a:spcBef>
              <a:defRPr/>
            </a:pPr>
            <a:r>
              <a:rPr sz="1600" spc="10" dirty="0">
                <a:latin typeface="Arial"/>
                <a:cs typeface="Arial"/>
              </a:rPr>
              <a:t>Deduction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023" name="object 16">
            <a:extLst>
              <a:ext uri="{FF2B5EF4-FFF2-40B4-BE49-F238E27FC236}">
                <a16:creationId xmlns:a16="http://schemas.microsoft.com/office/drawing/2014/main" id="{906F23BA-8C38-A244-968F-D46F70FE4044}"/>
              </a:ext>
            </a:extLst>
          </p:cNvPr>
          <p:cNvSpPr>
            <a:spLocks/>
          </p:cNvSpPr>
          <p:nvPr/>
        </p:nvSpPr>
        <p:spPr bwMode="auto">
          <a:xfrm>
            <a:off x="5140325" y="3206750"/>
            <a:ext cx="1117600" cy="698500"/>
          </a:xfrm>
          <a:custGeom>
            <a:avLst/>
            <a:gdLst>
              <a:gd name="T0" fmla="*/ 0 w 1117600"/>
              <a:gd name="T1" fmla="*/ 700537 h 697864"/>
              <a:gd name="T2" fmla="*/ 1117596 w 1117600"/>
              <a:gd name="T3" fmla="*/ 700537 h 697864"/>
              <a:gd name="T4" fmla="*/ 1117596 w 1117600"/>
              <a:gd name="T5" fmla="*/ 0 h 697864"/>
              <a:gd name="T6" fmla="*/ 0 w 1117600"/>
              <a:gd name="T7" fmla="*/ 0 h 697864"/>
              <a:gd name="T8" fmla="*/ 0 w 1117600"/>
              <a:gd name="T9" fmla="*/ 700537 h 69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697864">
                <a:moveTo>
                  <a:pt x="0" y="697353"/>
                </a:moveTo>
                <a:lnTo>
                  <a:pt x="1117596" y="697353"/>
                </a:lnTo>
                <a:lnTo>
                  <a:pt x="1117596" y="0"/>
                </a:lnTo>
                <a:lnTo>
                  <a:pt x="0" y="0"/>
                </a:lnTo>
                <a:lnTo>
                  <a:pt x="0" y="69735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object 17">
            <a:extLst>
              <a:ext uri="{FF2B5EF4-FFF2-40B4-BE49-F238E27FC236}">
                <a16:creationId xmlns:a16="http://schemas.microsoft.com/office/drawing/2014/main" id="{F3CBEB2A-92E5-294C-A42E-61D1F1208436}"/>
              </a:ext>
            </a:extLst>
          </p:cNvPr>
          <p:cNvSpPr>
            <a:spLocks/>
          </p:cNvSpPr>
          <p:nvPr/>
        </p:nvSpPr>
        <p:spPr bwMode="auto">
          <a:xfrm>
            <a:off x="5146675" y="3206750"/>
            <a:ext cx="1104900" cy="87313"/>
          </a:xfrm>
          <a:custGeom>
            <a:avLst/>
            <a:gdLst>
              <a:gd name="T0" fmla="*/ 1107178 w 1104264"/>
              <a:gd name="T1" fmla="*/ 0 h 87629"/>
              <a:gd name="T2" fmla="*/ 0 w 1104264"/>
              <a:gd name="T3" fmla="*/ 0 h 87629"/>
              <a:gd name="T4" fmla="*/ 89168 w 1104264"/>
              <a:gd name="T5" fmla="*/ 85545 h 87629"/>
              <a:gd name="T6" fmla="*/ 1018263 w 1104264"/>
              <a:gd name="T7" fmla="*/ 85545 h 87629"/>
              <a:gd name="T8" fmla="*/ 1107178 w 1104264"/>
              <a:gd name="T9" fmla="*/ 0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264" h="87629">
                <a:moveTo>
                  <a:pt x="1103995" y="0"/>
                </a:moveTo>
                <a:lnTo>
                  <a:pt x="0" y="0"/>
                </a:lnTo>
                <a:lnTo>
                  <a:pt x="88913" y="87105"/>
                </a:lnTo>
                <a:lnTo>
                  <a:pt x="1015336" y="87105"/>
                </a:lnTo>
                <a:lnTo>
                  <a:pt x="1103995" y="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object 18">
            <a:extLst>
              <a:ext uri="{FF2B5EF4-FFF2-40B4-BE49-F238E27FC236}">
                <a16:creationId xmlns:a16="http://schemas.microsoft.com/office/drawing/2014/main" id="{8106D2DE-9B09-CD4D-91BA-5636AD22C7B6}"/>
              </a:ext>
            </a:extLst>
          </p:cNvPr>
          <p:cNvSpPr>
            <a:spLocks/>
          </p:cNvSpPr>
          <p:nvPr/>
        </p:nvSpPr>
        <p:spPr bwMode="auto">
          <a:xfrm>
            <a:off x="5140325" y="3206750"/>
            <a:ext cx="95250" cy="698500"/>
          </a:xfrm>
          <a:custGeom>
            <a:avLst/>
            <a:gdLst>
              <a:gd name="T0" fmla="*/ 6587 w 95885"/>
              <a:gd name="T1" fmla="*/ 0 h 697864"/>
              <a:gd name="T2" fmla="*/ 0 w 95885"/>
              <a:gd name="T3" fmla="*/ 0 h 697864"/>
              <a:gd name="T4" fmla="*/ 0 w 95885"/>
              <a:gd name="T5" fmla="*/ 700536 h 697864"/>
              <a:gd name="T6" fmla="*/ 92595 w 95885"/>
              <a:gd name="T7" fmla="*/ 612795 h 697864"/>
              <a:gd name="T8" fmla="*/ 92595 w 95885"/>
              <a:gd name="T9" fmla="*/ 87503 h 697864"/>
              <a:gd name="T10" fmla="*/ 6587 w 95885"/>
              <a:gd name="T11" fmla="*/ 0 h 697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5885" h="697864">
                <a:moveTo>
                  <a:pt x="6810" y="0"/>
                </a:moveTo>
                <a:lnTo>
                  <a:pt x="0" y="0"/>
                </a:lnTo>
                <a:lnTo>
                  <a:pt x="0" y="697352"/>
                </a:lnTo>
                <a:lnTo>
                  <a:pt x="95723" y="610011"/>
                </a:lnTo>
                <a:lnTo>
                  <a:pt x="95723" y="87105"/>
                </a:lnTo>
                <a:lnTo>
                  <a:pt x="6810" y="0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object 19">
            <a:extLst>
              <a:ext uri="{FF2B5EF4-FFF2-40B4-BE49-F238E27FC236}">
                <a16:creationId xmlns:a16="http://schemas.microsoft.com/office/drawing/2014/main" id="{F25928C2-E501-2544-8A69-0D9ECF368499}"/>
              </a:ext>
            </a:extLst>
          </p:cNvPr>
          <p:cNvSpPr>
            <a:spLocks/>
          </p:cNvSpPr>
          <p:nvPr/>
        </p:nvSpPr>
        <p:spPr bwMode="auto">
          <a:xfrm>
            <a:off x="5140325" y="3816350"/>
            <a:ext cx="1117600" cy="88900"/>
          </a:xfrm>
          <a:custGeom>
            <a:avLst/>
            <a:gdLst>
              <a:gd name="T0" fmla="*/ 1022146 w 1117600"/>
              <a:gd name="T1" fmla="*/ 0 h 87629"/>
              <a:gd name="T2" fmla="*/ 95723 w 1117600"/>
              <a:gd name="T3" fmla="*/ 0 h 87629"/>
              <a:gd name="T4" fmla="*/ 0 w 1117600"/>
              <a:gd name="T5" fmla="*/ 93862 h 87629"/>
              <a:gd name="T6" fmla="*/ 1117596 w 1117600"/>
              <a:gd name="T7" fmla="*/ 93862 h 87629"/>
              <a:gd name="T8" fmla="*/ 1022146 w 1117600"/>
              <a:gd name="T9" fmla="*/ 0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87629">
                <a:moveTo>
                  <a:pt x="1022146" y="0"/>
                </a:moveTo>
                <a:lnTo>
                  <a:pt x="95723" y="0"/>
                </a:lnTo>
                <a:lnTo>
                  <a:pt x="0" y="87341"/>
                </a:lnTo>
                <a:lnTo>
                  <a:pt x="1117596" y="87341"/>
                </a:lnTo>
                <a:lnTo>
                  <a:pt x="1022146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object 20">
            <a:extLst>
              <a:ext uri="{FF2B5EF4-FFF2-40B4-BE49-F238E27FC236}">
                <a16:creationId xmlns:a16="http://schemas.microsoft.com/office/drawing/2014/main" id="{2749531D-24B6-3441-9723-20BD67743748}"/>
              </a:ext>
            </a:extLst>
          </p:cNvPr>
          <p:cNvSpPr>
            <a:spLocks/>
          </p:cNvSpPr>
          <p:nvPr/>
        </p:nvSpPr>
        <p:spPr bwMode="auto">
          <a:xfrm>
            <a:off x="6162675" y="3206750"/>
            <a:ext cx="95250" cy="698500"/>
          </a:xfrm>
          <a:custGeom>
            <a:avLst/>
            <a:gdLst>
              <a:gd name="T0" fmla="*/ 92329 w 95885"/>
              <a:gd name="T1" fmla="*/ 0 h 697864"/>
              <a:gd name="T2" fmla="*/ 85762 w 95885"/>
              <a:gd name="T3" fmla="*/ 0 h 697864"/>
              <a:gd name="T4" fmla="*/ 0 w 95885"/>
              <a:gd name="T5" fmla="*/ 87503 h 697864"/>
              <a:gd name="T6" fmla="*/ 0 w 95885"/>
              <a:gd name="T7" fmla="*/ 612795 h 697864"/>
              <a:gd name="T8" fmla="*/ 92329 w 95885"/>
              <a:gd name="T9" fmla="*/ 700537 h 697864"/>
              <a:gd name="T10" fmla="*/ 92329 w 95885"/>
              <a:gd name="T11" fmla="*/ 0 h 697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5885" h="697864">
                <a:moveTo>
                  <a:pt x="95449" y="0"/>
                </a:moveTo>
                <a:lnTo>
                  <a:pt x="88659" y="0"/>
                </a:lnTo>
                <a:lnTo>
                  <a:pt x="0" y="87105"/>
                </a:lnTo>
                <a:lnTo>
                  <a:pt x="0" y="610011"/>
                </a:lnTo>
                <a:lnTo>
                  <a:pt x="95449" y="697353"/>
                </a:lnTo>
                <a:lnTo>
                  <a:pt x="95449" y="0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8" name="object 21">
            <a:extLst>
              <a:ext uri="{FF2B5EF4-FFF2-40B4-BE49-F238E27FC236}">
                <a16:creationId xmlns:a16="http://schemas.microsoft.com/office/drawing/2014/main" id="{D47B755D-AED7-DE47-BF0F-EE4AEF96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3225800"/>
            <a:ext cx="1117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63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cs typeface="Arial" panose="020B0604020202020204" pitchFamily="34" charset="0"/>
              </a:rPr>
              <a:t>Learn  Model</a:t>
            </a:r>
            <a:endParaRPr lang="en-US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9" name="object 22">
            <a:extLst>
              <a:ext uri="{FF2B5EF4-FFF2-40B4-BE49-F238E27FC236}">
                <a16:creationId xmlns:a16="http://schemas.microsoft.com/office/drawing/2014/main" id="{54DB98C2-1EDF-9A4A-9A1E-AAAB36EBD693}"/>
              </a:ext>
            </a:extLst>
          </p:cNvPr>
          <p:cNvSpPr>
            <a:spLocks/>
          </p:cNvSpPr>
          <p:nvPr/>
        </p:nvSpPr>
        <p:spPr bwMode="auto">
          <a:xfrm>
            <a:off x="6334125" y="3722688"/>
            <a:ext cx="574675" cy="349250"/>
          </a:xfrm>
          <a:custGeom>
            <a:avLst/>
            <a:gdLst>
              <a:gd name="T0" fmla="*/ 31514 w 574675"/>
              <a:gd name="T1" fmla="*/ 0 h 349885"/>
              <a:gd name="T2" fmla="*/ 0 w 574675"/>
              <a:gd name="T3" fmla="*/ 61296 h 349885"/>
              <a:gd name="T4" fmla="*/ 465493 w 574675"/>
              <a:gd name="T5" fmla="*/ 286877 h 349885"/>
              <a:gd name="T6" fmla="*/ 434816 w 574675"/>
              <a:gd name="T7" fmla="*/ 346305 h 349885"/>
              <a:gd name="T8" fmla="*/ 574171 w 574675"/>
              <a:gd name="T9" fmla="*/ 301187 h 349885"/>
              <a:gd name="T10" fmla="*/ 548201 w 574675"/>
              <a:gd name="T11" fmla="*/ 225581 h 349885"/>
              <a:gd name="T12" fmla="*/ 497112 w 574675"/>
              <a:gd name="T13" fmla="*/ 225581 h 349885"/>
              <a:gd name="T14" fmla="*/ 31514 w 574675"/>
              <a:gd name="T15" fmla="*/ 0 h 349885"/>
              <a:gd name="T16" fmla="*/ 527789 w 574675"/>
              <a:gd name="T17" fmla="*/ 166152 h 349885"/>
              <a:gd name="T18" fmla="*/ 497112 w 574675"/>
              <a:gd name="T19" fmla="*/ 225581 h 349885"/>
              <a:gd name="T20" fmla="*/ 548201 w 574675"/>
              <a:gd name="T21" fmla="*/ 225581 h 349885"/>
              <a:gd name="T22" fmla="*/ 527789 w 574675"/>
              <a:gd name="T23" fmla="*/ 166152 h 3498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74675" h="349885">
                <a:moveTo>
                  <a:pt x="31514" y="0"/>
                </a:moveTo>
                <a:lnTo>
                  <a:pt x="0" y="61855"/>
                </a:lnTo>
                <a:lnTo>
                  <a:pt x="465493" y="289494"/>
                </a:lnTo>
                <a:lnTo>
                  <a:pt x="434816" y="349465"/>
                </a:lnTo>
                <a:lnTo>
                  <a:pt x="574171" y="303937"/>
                </a:lnTo>
                <a:lnTo>
                  <a:pt x="548201" y="227639"/>
                </a:lnTo>
                <a:lnTo>
                  <a:pt x="497112" y="227639"/>
                </a:lnTo>
                <a:lnTo>
                  <a:pt x="31514" y="0"/>
                </a:lnTo>
                <a:close/>
              </a:path>
              <a:path w="574675" h="349885">
                <a:moveTo>
                  <a:pt x="527789" y="167668"/>
                </a:moveTo>
                <a:lnTo>
                  <a:pt x="497112" y="227639"/>
                </a:lnTo>
                <a:lnTo>
                  <a:pt x="548201" y="227639"/>
                </a:lnTo>
                <a:lnTo>
                  <a:pt x="527789" y="167668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0" name="object 23">
            <a:extLst>
              <a:ext uri="{FF2B5EF4-FFF2-40B4-BE49-F238E27FC236}">
                <a16:creationId xmlns:a16="http://schemas.microsoft.com/office/drawing/2014/main" id="{A8CD0A75-0F23-AB4B-9CA4-529EF8979FB9}"/>
              </a:ext>
            </a:extLst>
          </p:cNvPr>
          <p:cNvSpPr>
            <a:spLocks/>
          </p:cNvSpPr>
          <p:nvPr/>
        </p:nvSpPr>
        <p:spPr bwMode="auto">
          <a:xfrm>
            <a:off x="6334125" y="3722688"/>
            <a:ext cx="574675" cy="349250"/>
          </a:xfrm>
          <a:custGeom>
            <a:avLst/>
            <a:gdLst>
              <a:gd name="T0" fmla="*/ 574171 w 574675"/>
              <a:gd name="T1" fmla="*/ 301187 h 349885"/>
              <a:gd name="T2" fmla="*/ 527789 w 574675"/>
              <a:gd name="T3" fmla="*/ 166152 h 349885"/>
              <a:gd name="T4" fmla="*/ 497112 w 574675"/>
              <a:gd name="T5" fmla="*/ 225581 h 349885"/>
              <a:gd name="T6" fmla="*/ 31514 w 574675"/>
              <a:gd name="T7" fmla="*/ 0 h 349885"/>
              <a:gd name="T8" fmla="*/ 0 w 574675"/>
              <a:gd name="T9" fmla="*/ 61296 h 349885"/>
              <a:gd name="T10" fmla="*/ 465493 w 574675"/>
              <a:gd name="T11" fmla="*/ 286877 h 349885"/>
              <a:gd name="T12" fmla="*/ 434816 w 574675"/>
              <a:gd name="T13" fmla="*/ 346305 h 349885"/>
              <a:gd name="T14" fmla="*/ 574171 w 574675"/>
              <a:gd name="T15" fmla="*/ 301187 h 3498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675" h="349885">
                <a:moveTo>
                  <a:pt x="574171" y="303937"/>
                </a:moveTo>
                <a:lnTo>
                  <a:pt x="527789" y="167668"/>
                </a:lnTo>
                <a:lnTo>
                  <a:pt x="497112" y="227639"/>
                </a:lnTo>
                <a:lnTo>
                  <a:pt x="31514" y="0"/>
                </a:lnTo>
                <a:lnTo>
                  <a:pt x="0" y="61855"/>
                </a:lnTo>
                <a:lnTo>
                  <a:pt x="465493" y="289494"/>
                </a:lnTo>
                <a:lnTo>
                  <a:pt x="434816" y="349465"/>
                </a:lnTo>
                <a:lnTo>
                  <a:pt x="574171" y="30393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object 24">
            <a:extLst>
              <a:ext uri="{FF2B5EF4-FFF2-40B4-BE49-F238E27FC236}">
                <a16:creationId xmlns:a16="http://schemas.microsoft.com/office/drawing/2014/main" id="{AF495763-6F76-4241-962A-65B80291E6B1}"/>
              </a:ext>
            </a:extLst>
          </p:cNvPr>
          <p:cNvSpPr>
            <a:spLocks/>
          </p:cNvSpPr>
          <p:nvPr/>
        </p:nvSpPr>
        <p:spPr bwMode="auto">
          <a:xfrm>
            <a:off x="6350000" y="4359275"/>
            <a:ext cx="574675" cy="349250"/>
          </a:xfrm>
          <a:custGeom>
            <a:avLst/>
            <a:gdLst>
              <a:gd name="T0" fmla="*/ 46486 w 574675"/>
              <a:gd name="T1" fmla="*/ 166152 h 349885"/>
              <a:gd name="T2" fmla="*/ 0 w 574675"/>
              <a:gd name="T3" fmla="*/ 301187 h 349885"/>
              <a:gd name="T4" fmla="*/ 139459 w 574675"/>
              <a:gd name="T5" fmla="*/ 346201 h 349885"/>
              <a:gd name="T6" fmla="*/ 108782 w 574675"/>
              <a:gd name="T7" fmla="*/ 286774 h 349885"/>
              <a:gd name="T8" fmla="*/ 235054 w 574675"/>
              <a:gd name="T9" fmla="*/ 225581 h 349885"/>
              <a:gd name="T10" fmla="*/ 77163 w 574675"/>
              <a:gd name="T11" fmla="*/ 225581 h 349885"/>
              <a:gd name="T12" fmla="*/ 46486 w 574675"/>
              <a:gd name="T13" fmla="*/ 166152 h 349885"/>
              <a:gd name="T14" fmla="*/ 542761 w 574675"/>
              <a:gd name="T15" fmla="*/ 0 h 349885"/>
              <a:gd name="T16" fmla="*/ 77163 w 574675"/>
              <a:gd name="T17" fmla="*/ 225581 h 349885"/>
              <a:gd name="T18" fmla="*/ 235054 w 574675"/>
              <a:gd name="T19" fmla="*/ 225581 h 349885"/>
              <a:gd name="T20" fmla="*/ 574275 w 574675"/>
              <a:gd name="T21" fmla="*/ 61192 h 349885"/>
              <a:gd name="T22" fmla="*/ 542761 w 574675"/>
              <a:gd name="T23" fmla="*/ 0 h 3498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74675" h="349885">
                <a:moveTo>
                  <a:pt x="46486" y="167668"/>
                </a:moveTo>
                <a:lnTo>
                  <a:pt x="0" y="303937"/>
                </a:lnTo>
                <a:lnTo>
                  <a:pt x="139459" y="349360"/>
                </a:lnTo>
                <a:lnTo>
                  <a:pt x="108782" y="289389"/>
                </a:lnTo>
                <a:lnTo>
                  <a:pt x="235054" y="227639"/>
                </a:lnTo>
                <a:lnTo>
                  <a:pt x="77163" y="227639"/>
                </a:lnTo>
                <a:lnTo>
                  <a:pt x="46486" y="167668"/>
                </a:lnTo>
                <a:close/>
              </a:path>
              <a:path w="574675" h="349885">
                <a:moveTo>
                  <a:pt x="542761" y="0"/>
                </a:moveTo>
                <a:lnTo>
                  <a:pt x="77163" y="227639"/>
                </a:lnTo>
                <a:lnTo>
                  <a:pt x="235054" y="227639"/>
                </a:lnTo>
                <a:lnTo>
                  <a:pt x="574275" y="61750"/>
                </a:lnTo>
                <a:lnTo>
                  <a:pt x="542761" y="0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2" name="object 25">
            <a:extLst>
              <a:ext uri="{FF2B5EF4-FFF2-40B4-BE49-F238E27FC236}">
                <a16:creationId xmlns:a16="http://schemas.microsoft.com/office/drawing/2014/main" id="{D921AB45-8A18-E842-968C-2221300033FD}"/>
              </a:ext>
            </a:extLst>
          </p:cNvPr>
          <p:cNvSpPr>
            <a:spLocks/>
          </p:cNvSpPr>
          <p:nvPr/>
        </p:nvSpPr>
        <p:spPr bwMode="auto">
          <a:xfrm>
            <a:off x="6350000" y="4359275"/>
            <a:ext cx="574675" cy="349250"/>
          </a:xfrm>
          <a:custGeom>
            <a:avLst/>
            <a:gdLst>
              <a:gd name="T0" fmla="*/ 0 w 574675"/>
              <a:gd name="T1" fmla="*/ 301187 h 349885"/>
              <a:gd name="T2" fmla="*/ 139459 w 574675"/>
              <a:gd name="T3" fmla="*/ 346201 h 349885"/>
              <a:gd name="T4" fmla="*/ 108782 w 574675"/>
              <a:gd name="T5" fmla="*/ 286774 h 349885"/>
              <a:gd name="T6" fmla="*/ 574275 w 574675"/>
              <a:gd name="T7" fmla="*/ 61192 h 349885"/>
              <a:gd name="T8" fmla="*/ 542761 w 574675"/>
              <a:gd name="T9" fmla="*/ 0 h 349885"/>
              <a:gd name="T10" fmla="*/ 77163 w 574675"/>
              <a:gd name="T11" fmla="*/ 225581 h 349885"/>
              <a:gd name="T12" fmla="*/ 46486 w 574675"/>
              <a:gd name="T13" fmla="*/ 166152 h 349885"/>
              <a:gd name="T14" fmla="*/ 0 w 574675"/>
              <a:gd name="T15" fmla="*/ 301187 h 3498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675" h="349885">
                <a:moveTo>
                  <a:pt x="0" y="303937"/>
                </a:moveTo>
                <a:lnTo>
                  <a:pt x="139459" y="349360"/>
                </a:lnTo>
                <a:lnTo>
                  <a:pt x="108782" y="289389"/>
                </a:lnTo>
                <a:lnTo>
                  <a:pt x="574275" y="61750"/>
                </a:lnTo>
                <a:lnTo>
                  <a:pt x="542761" y="0"/>
                </a:lnTo>
                <a:lnTo>
                  <a:pt x="77163" y="227639"/>
                </a:lnTo>
                <a:lnTo>
                  <a:pt x="46486" y="167668"/>
                </a:lnTo>
                <a:lnTo>
                  <a:pt x="0" y="30393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3" name="object 26">
            <a:extLst>
              <a:ext uri="{FF2B5EF4-FFF2-40B4-BE49-F238E27FC236}">
                <a16:creationId xmlns:a16="http://schemas.microsoft.com/office/drawing/2014/main" id="{0CB4009F-E98B-A546-A3EB-3EBB94B4F104}"/>
              </a:ext>
            </a:extLst>
          </p:cNvPr>
          <p:cNvSpPr>
            <a:spLocks/>
          </p:cNvSpPr>
          <p:nvPr/>
        </p:nvSpPr>
        <p:spPr bwMode="auto">
          <a:xfrm>
            <a:off x="3883025" y="5040313"/>
            <a:ext cx="1131888" cy="542925"/>
          </a:xfrm>
          <a:custGeom>
            <a:avLst/>
            <a:gdLst>
              <a:gd name="T0" fmla="*/ 56144 w 1130935"/>
              <a:gd name="T1" fmla="*/ 356256 h 542289"/>
              <a:gd name="T2" fmla="*/ 0 w 1130935"/>
              <a:gd name="T3" fmla="*/ 489853 h 542289"/>
              <a:gd name="T4" fmla="*/ 136474 w 1130935"/>
              <a:gd name="T5" fmla="*/ 544913 h 542289"/>
              <a:gd name="T6" fmla="*/ 109977 w 1130935"/>
              <a:gd name="T7" fmla="*/ 482589 h 542289"/>
              <a:gd name="T8" fmla="*/ 267066 w 1130935"/>
              <a:gd name="T9" fmla="*/ 418475 h 542289"/>
              <a:gd name="T10" fmla="*/ 82640 w 1130935"/>
              <a:gd name="T11" fmla="*/ 418475 h 542289"/>
              <a:gd name="T12" fmla="*/ 56144 w 1130935"/>
              <a:gd name="T13" fmla="*/ 356256 h 542289"/>
              <a:gd name="T14" fmla="*/ 1107978 w 1130935"/>
              <a:gd name="T15" fmla="*/ 0 h 542289"/>
              <a:gd name="T16" fmla="*/ 82640 w 1130935"/>
              <a:gd name="T17" fmla="*/ 418475 h 542289"/>
              <a:gd name="T18" fmla="*/ 267066 w 1130935"/>
              <a:gd name="T19" fmla="*/ 418475 h 542289"/>
              <a:gd name="T20" fmla="*/ 1135314 w 1130935"/>
              <a:gd name="T21" fmla="*/ 64113 h 542289"/>
              <a:gd name="T22" fmla="*/ 1107978 w 1130935"/>
              <a:gd name="T23" fmla="*/ 0 h 5422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0935" h="542289">
                <a:moveTo>
                  <a:pt x="55909" y="354175"/>
                </a:moveTo>
                <a:lnTo>
                  <a:pt x="0" y="486991"/>
                </a:lnTo>
                <a:lnTo>
                  <a:pt x="135899" y="541729"/>
                </a:lnTo>
                <a:lnTo>
                  <a:pt x="109515" y="479769"/>
                </a:lnTo>
                <a:lnTo>
                  <a:pt x="265944" y="416030"/>
                </a:lnTo>
                <a:lnTo>
                  <a:pt x="82293" y="416030"/>
                </a:lnTo>
                <a:lnTo>
                  <a:pt x="55909" y="354175"/>
                </a:lnTo>
                <a:close/>
              </a:path>
              <a:path w="1130935" h="542289">
                <a:moveTo>
                  <a:pt x="1103321" y="0"/>
                </a:moveTo>
                <a:lnTo>
                  <a:pt x="82293" y="416030"/>
                </a:lnTo>
                <a:lnTo>
                  <a:pt x="265944" y="416030"/>
                </a:lnTo>
                <a:lnTo>
                  <a:pt x="1130543" y="63738"/>
                </a:lnTo>
                <a:lnTo>
                  <a:pt x="1103321" y="0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4" name="object 27">
            <a:extLst>
              <a:ext uri="{FF2B5EF4-FFF2-40B4-BE49-F238E27FC236}">
                <a16:creationId xmlns:a16="http://schemas.microsoft.com/office/drawing/2014/main" id="{29851CA4-1671-2944-B851-93824CAA7BCA}"/>
              </a:ext>
            </a:extLst>
          </p:cNvPr>
          <p:cNvSpPr>
            <a:spLocks/>
          </p:cNvSpPr>
          <p:nvPr/>
        </p:nvSpPr>
        <p:spPr bwMode="auto">
          <a:xfrm>
            <a:off x="3883025" y="5040313"/>
            <a:ext cx="1131888" cy="542925"/>
          </a:xfrm>
          <a:custGeom>
            <a:avLst/>
            <a:gdLst>
              <a:gd name="T0" fmla="*/ 0 w 1130935"/>
              <a:gd name="T1" fmla="*/ 489853 h 542289"/>
              <a:gd name="T2" fmla="*/ 136474 w 1130935"/>
              <a:gd name="T3" fmla="*/ 544913 h 542289"/>
              <a:gd name="T4" fmla="*/ 109977 w 1130935"/>
              <a:gd name="T5" fmla="*/ 482589 h 542289"/>
              <a:gd name="T6" fmla="*/ 1135314 w 1130935"/>
              <a:gd name="T7" fmla="*/ 64113 h 542289"/>
              <a:gd name="T8" fmla="*/ 1107978 w 1130935"/>
              <a:gd name="T9" fmla="*/ 0 h 542289"/>
              <a:gd name="T10" fmla="*/ 82640 w 1130935"/>
              <a:gd name="T11" fmla="*/ 418475 h 542289"/>
              <a:gd name="T12" fmla="*/ 56144 w 1130935"/>
              <a:gd name="T13" fmla="*/ 356256 h 542289"/>
              <a:gd name="T14" fmla="*/ 0 w 1130935"/>
              <a:gd name="T15" fmla="*/ 489853 h 5422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0935" h="542289">
                <a:moveTo>
                  <a:pt x="0" y="486991"/>
                </a:moveTo>
                <a:lnTo>
                  <a:pt x="135899" y="541729"/>
                </a:lnTo>
                <a:lnTo>
                  <a:pt x="109515" y="479769"/>
                </a:lnTo>
                <a:lnTo>
                  <a:pt x="1130543" y="63738"/>
                </a:lnTo>
                <a:lnTo>
                  <a:pt x="1103321" y="0"/>
                </a:lnTo>
                <a:lnTo>
                  <a:pt x="82293" y="416030"/>
                </a:lnTo>
                <a:lnTo>
                  <a:pt x="55909" y="354175"/>
                </a:lnTo>
                <a:lnTo>
                  <a:pt x="0" y="48699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5" name="object 28">
            <a:extLst>
              <a:ext uri="{FF2B5EF4-FFF2-40B4-BE49-F238E27FC236}">
                <a16:creationId xmlns:a16="http://schemas.microsoft.com/office/drawing/2014/main" id="{C04971CF-D5D0-B142-989C-ECE744CE8273}"/>
              </a:ext>
            </a:extLst>
          </p:cNvPr>
          <p:cNvSpPr>
            <a:spLocks/>
          </p:cNvSpPr>
          <p:nvPr/>
        </p:nvSpPr>
        <p:spPr bwMode="auto">
          <a:xfrm>
            <a:off x="7000875" y="4025900"/>
            <a:ext cx="838200" cy="547688"/>
          </a:xfrm>
          <a:custGeom>
            <a:avLst/>
            <a:gdLst>
              <a:gd name="T0" fmla="*/ 744621 w 838200"/>
              <a:gd name="T1" fmla="*/ 0 h 546735"/>
              <a:gd name="T2" fmla="*/ 93077 w 838200"/>
              <a:gd name="T3" fmla="*/ 0 h 546735"/>
              <a:gd name="T4" fmla="*/ 56846 w 838200"/>
              <a:gd name="T5" fmla="*/ 7226 h 546735"/>
              <a:gd name="T6" fmla="*/ 27261 w 838200"/>
              <a:gd name="T7" fmla="*/ 26923 h 546735"/>
              <a:gd name="T8" fmla="*/ 7314 w 838200"/>
              <a:gd name="T9" fmla="*/ 56120 h 546735"/>
              <a:gd name="T10" fmla="*/ 0 w 838200"/>
              <a:gd name="T11" fmla="*/ 91852 h 546735"/>
              <a:gd name="T12" fmla="*/ 0 w 838200"/>
              <a:gd name="T13" fmla="*/ 459154 h 546735"/>
              <a:gd name="T14" fmla="*/ 7314 w 838200"/>
              <a:gd name="T15" fmla="*/ 494886 h 546735"/>
              <a:gd name="T16" fmla="*/ 27261 w 838200"/>
              <a:gd name="T17" fmla="*/ 524084 h 546735"/>
              <a:gd name="T18" fmla="*/ 56846 w 838200"/>
              <a:gd name="T19" fmla="*/ 543781 h 546735"/>
              <a:gd name="T20" fmla="*/ 93077 w 838200"/>
              <a:gd name="T21" fmla="*/ 551006 h 546735"/>
              <a:gd name="T22" fmla="*/ 744621 w 838200"/>
              <a:gd name="T23" fmla="*/ 551006 h 546735"/>
              <a:gd name="T24" fmla="*/ 780852 w 838200"/>
              <a:gd name="T25" fmla="*/ 543781 h 546735"/>
              <a:gd name="T26" fmla="*/ 810438 w 838200"/>
              <a:gd name="T27" fmla="*/ 524084 h 546735"/>
              <a:gd name="T28" fmla="*/ 830385 w 838200"/>
              <a:gd name="T29" fmla="*/ 494886 h 546735"/>
              <a:gd name="T30" fmla="*/ 837699 w 838200"/>
              <a:gd name="T31" fmla="*/ 459154 h 546735"/>
              <a:gd name="T32" fmla="*/ 837699 w 838200"/>
              <a:gd name="T33" fmla="*/ 91852 h 546735"/>
              <a:gd name="T34" fmla="*/ 830385 w 838200"/>
              <a:gd name="T35" fmla="*/ 56120 h 546735"/>
              <a:gd name="T36" fmla="*/ 810438 w 838200"/>
              <a:gd name="T37" fmla="*/ 26923 h 546735"/>
              <a:gd name="T38" fmla="*/ 780852 w 838200"/>
              <a:gd name="T39" fmla="*/ 7226 h 546735"/>
              <a:gd name="T40" fmla="*/ 744621 w 838200"/>
              <a:gd name="T41" fmla="*/ 0 h 5467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38200" h="546735">
                <a:moveTo>
                  <a:pt x="744621" y="0"/>
                </a:moveTo>
                <a:lnTo>
                  <a:pt x="93077" y="0"/>
                </a:lnTo>
                <a:lnTo>
                  <a:pt x="56846" y="7162"/>
                </a:lnTo>
                <a:lnTo>
                  <a:pt x="27261" y="26688"/>
                </a:lnTo>
                <a:lnTo>
                  <a:pt x="7314" y="55634"/>
                </a:lnTo>
                <a:lnTo>
                  <a:pt x="0" y="91055"/>
                </a:lnTo>
                <a:lnTo>
                  <a:pt x="0" y="455173"/>
                </a:lnTo>
                <a:lnTo>
                  <a:pt x="7314" y="490595"/>
                </a:lnTo>
                <a:lnTo>
                  <a:pt x="27261" y="519540"/>
                </a:lnTo>
                <a:lnTo>
                  <a:pt x="56846" y="539066"/>
                </a:lnTo>
                <a:lnTo>
                  <a:pt x="93077" y="546229"/>
                </a:lnTo>
                <a:lnTo>
                  <a:pt x="744621" y="546229"/>
                </a:lnTo>
                <a:lnTo>
                  <a:pt x="780852" y="539066"/>
                </a:lnTo>
                <a:lnTo>
                  <a:pt x="810438" y="519540"/>
                </a:lnTo>
                <a:lnTo>
                  <a:pt x="830385" y="490595"/>
                </a:lnTo>
                <a:lnTo>
                  <a:pt x="837699" y="455173"/>
                </a:lnTo>
                <a:lnTo>
                  <a:pt x="837699" y="91055"/>
                </a:lnTo>
                <a:lnTo>
                  <a:pt x="830385" y="55634"/>
                </a:lnTo>
                <a:lnTo>
                  <a:pt x="810438" y="26688"/>
                </a:lnTo>
                <a:lnTo>
                  <a:pt x="780852" y="7162"/>
                </a:lnTo>
                <a:lnTo>
                  <a:pt x="744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6" name="object 29">
            <a:extLst>
              <a:ext uri="{FF2B5EF4-FFF2-40B4-BE49-F238E27FC236}">
                <a16:creationId xmlns:a16="http://schemas.microsoft.com/office/drawing/2014/main" id="{FB316A7D-9B0C-954A-AC78-6F8DF24E24C6}"/>
              </a:ext>
            </a:extLst>
          </p:cNvPr>
          <p:cNvSpPr>
            <a:spLocks/>
          </p:cNvSpPr>
          <p:nvPr/>
        </p:nvSpPr>
        <p:spPr bwMode="auto">
          <a:xfrm>
            <a:off x="7000875" y="4025900"/>
            <a:ext cx="838200" cy="547688"/>
          </a:xfrm>
          <a:custGeom>
            <a:avLst/>
            <a:gdLst>
              <a:gd name="T0" fmla="*/ 744621 w 838200"/>
              <a:gd name="T1" fmla="*/ 551006 h 546735"/>
              <a:gd name="T2" fmla="*/ 780852 w 838200"/>
              <a:gd name="T3" fmla="*/ 543781 h 546735"/>
              <a:gd name="T4" fmla="*/ 810438 w 838200"/>
              <a:gd name="T5" fmla="*/ 524084 h 546735"/>
              <a:gd name="T6" fmla="*/ 830385 w 838200"/>
              <a:gd name="T7" fmla="*/ 494886 h 546735"/>
              <a:gd name="T8" fmla="*/ 837699 w 838200"/>
              <a:gd name="T9" fmla="*/ 459154 h 546735"/>
              <a:gd name="T10" fmla="*/ 837699 w 838200"/>
              <a:gd name="T11" fmla="*/ 91852 h 546735"/>
              <a:gd name="T12" fmla="*/ 810438 w 838200"/>
              <a:gd name="T13" fmla="*/ 26923 h 546735"/>
              <a:gd name="T14" fmla="*/ 744621 w 838200"/>
              <a:gd name="T15" fmla="*/ 0 h 546735"/>
              <a:gd name="T16" fmla="*/ 93077 w 838200"/>
              <a:gd name="T17" fmla="*/ 0 h 546735"/>
              <a:gd name="T18" fmla="*/ 56846 w 838200"/>
              <a:gd name="T19" fmla="*/ 7226 h 546735"/>
              <a:gd name="T20" fmla="*/ 27261 w 838200"/>
              <a:gd name="T21" fmla="*/ 26923 h 546735"/>
              <a:gd name="T22" fmla="*/ 7314 w 838200"/>
              <a:gd name="T23" fmla="*/ 56120 h 546735"/>
              <a:gd name="T24" fmla="*/ 0 w 838200"/>
              <a:gd name="T25" fmla="*/ 91852 h 546735"/>
              <a:gd name="T26" fmla="*/ 0 w 838200"/>
              <a:gd name="T27" fmla="*/ 459154 h 546735"/>
              <a:gd name="T28" fmla="*/ 27261 w 838200"/>
              <a:gd name="T29" fmla="*/ 524084 h 546735"/>
              <a:gd name="T30" fmla="*/ 93077 w 838200"/>
              <a:gd name="T31" fmla="*/ 551006 h 546735"/>
              <a:gd name="T32" fmla="*/ 744621 w 838200"/>
              <a:gd name="T33" fmla="*/ 551006 h 5467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8200" h="546735">
                <a:moveTo>
                  <a:pt x="744621" y="546229"/>
                </a:moveTo>
                <a:lnTo>
                  <a:pt x="780852" y="539066"/>
                </a:lnTo>
                <a:lnTo>
                  <a:pt x="810438" y="519540"/>
                </a:lnTo>
                <a:lnTo>
                  <a:pt x="830385" y="490595"/>
                </a:lnTo>
                <a:lnTo>
                  <a:pt x="837699" y="455173"/>
                </a:lnTo>
                <a:lnTo>
                  <a:pt x="837699" y="91055"/>
                </a:lnTo>
                <a:lnTo>
                  <a:pt x="810438" y="26688"/>
                </a:lnTo>
                <a:lnTo>
                  <a:pt x="744621" y="0"/>
                </a:lnTo>
                <a:lnTo>
                  <a:pt x="93077" y="0"/>
                </a:lnTo>
                <a:lnTo>
                  <a:pt x="56846" y="7162"/>
                </a:lnTo>
                <a:lnTo>
                  <a:pt x="27261" y="26688"/>
                </a:lnTo>
                <a:lnTo>
                  <a:pt x="7314" y="55634"/>
                </a:lnTo>
                <a:lnTo>
                  <a:pt x="0" y="91055"/>
                </a:lnTo>
                <a:lnTo>
                  <a:pt x="0" y="455173"/>
                </a:lnTo>
                <a:lnTo>
                  <a:pt x="27261" y="519540"/>
                </a:lnTo>
                <a:lnTo>
                  <a:pt x="93077" y="546229"/>
                </a:lnTo>
                <a:lnTo>
                  <a:pt x="744621" y="5462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72D281E3-5D6E-EC48-8605-7ADFB74AE5C0}"/>
              </a:ext>
            </a:extLst>
          </p:cNvPr>
          <p:cNvSpPr txBox="1"/>
          <p:nvPr/>
        </p:nvSpPr>
        <p:spPr>
          <a:xfrm>
            <a:off x="7175500" y="4149725"/>
            <a:ext cx="561975" cy="2444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eaLnBrk="1" hangingPunct="1">
              <a:spcBef>
                <a:spcPts val="130"/>
              </a:spcBef>
              <a:defRPr/>
            </a:pPr>
            <a:r>
              <a:rPr sz="1400" b="1" spc="40" dirty="0">
                <a:solidFill>
                  <a:srgbClr val="CC0000"/>
                </a:solidFill>
                <a:latin typeface="Arial"/>
                <a:cs typeface="Arial"/>
              </a:rPr>
              <a:t>Mod</a:t>
            </a:r>
            <a:r>
              <a:rPr sz="1400" b="1" spc="3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400" b="1" spc="15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5AAFD79D-FA8C-6C49-B797-9FF0EB28EAE0}"/>
              </a:ext>
            </a:extLst>
          </p:cNvPr>
          <p:cNvSpPr txBox="1"/>
          <p:nvPr/>
        </p:nvSpPr>
        <p:spPr>
          <a:xfrm>
            <a:off x="1244600" y="1858963"/>
            <a:ext cx="1714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i="1" spc="20" dirty="0">
                <a:solidFill>
                  <a:srgbClr val="FFFFFF"/>
                </a:solidFill>
                <a:latin typeface="Arial"/>
                <a:cs typeface="Arial"/>
              </a:rPr>
              <a:t>Tid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84D7C501-0F76-E347-A116-B6C9560E7163}"/>
              </a:ext>
            </a:extLst>
          </p:cNvPr>
          <p:cNvSpPr txBox="1"/>
          <p:nvPr/>
        </p:nvSpPr>
        <p:spPr>
          <a:xfrm>
            <a:off x="1557338" y="1857375"/>
            <a:ext cx="365125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rib1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40" name="object 33">
            <a:extLst>
              <a:ext uri="{FF2B5EF4-FFF2-40B4-BE49-F238E27FC236}">
                <a16:creationId xmlns:a16="http://schemas.microsoft.com/office/drawing/2014/main" id="{F67CA085-766B-2C44-AA37-2D1EDE274426}"/>
              </a:ext>
            </a:extLst>
          </p:cNvPr>
          <p:cNvSpPr>
            <a:spLocks/>
          </p:cNvSpPr>
          <p:nvPr/>
        </p:nvSpPr>
        <p:spPr bwMode="auto">
          <a:xfrm>
            <a:off x="1992313" y="1854200"/>
            <a:ext cx="0" cy="128588"/>
          </a:xfrm>
          <a:custGeom>
            <a:avLst/>
            <a:gdLst>
              <a:gd name="T0" fmla="*/ 0 h 127635"/>
              <a:gd name="T1" fmla="*/ 132166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340"/>
                </a:lnTo>
              </a:path>
            </a:pathLst>
          </a:custGeom>
          <a:noFill/>
          <a:ln w="2963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6787F96B-2E0F-9C4A-895E-C13014823529}"/>
              </a:ext>
            </a:extLst>
          </p:cNvPr>
          <p:cNvSpPr txBox="1"/>
          <p:nvPr/>
        </p:nvSpPr>
        <p:spPr>
          <a:xfrm>
            <a:off x="2152650" y="1857375"/>
            <a:ext cx="365125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rib2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42" name="object 35">
            <a:extLst>
              <a:ext uri="{FF2B5EF4-FFF2-40B4-BE49-F238E27FC236}">
                <a16:creationId xmlns:a16="http://schemas.microsoft.com/office/drawing/2014/main" id="{A00C7B73-F043-A94A-A8FB-B1817D588988}"/>
              </a:ext>
            </a:extLst>
          </p:cNvPr>
          <p:cNvSpPr>
            <a:spLocks/>
          </p:cNvSpPr>
          <p:nvPr/>
        </p:nvSpPr>
        <p:spPr bwMode="auto">
          <a:xfrm>
            <a:off x="2632075" y="1854200"/>
            <a:ext cx="0" cy="128588"/>
          </a:xfrm>
          <a:custGeom>
            <a:avLst/>
            <a:gdLst>
              <a:gd name="T0" fmla="*/ 0 h 127635"/>
              <a:gd name="T1" fmla="*/ 132166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340"/>
                </a:lnTo>
              </a:path>
            </a:pathLst>
          </a:custGeom>
          <a:noFill/>
          <a:ln w="5213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F17C5430-34EB-154D-B834-47CBFFA77AA0}"/>
              </a:ext>
            </a:extLst>
          </p:cNvPr>
          <p:cNvSpPr txBox="1"/>
          <p:nvPr/>
        </p:nvSpPr>
        <p:spPr>
          <a:xfrm>
            <a:off x="2757488" y="1857375"/>
            <a:ext cx="365125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rib3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848D185C-DAAD-E441-B01D-974ED4C10DAB}"/>
              </a:ext>
            </a:extLst>
          </p:cNvPr>
          <p:cNvSpPr txBox="1"/>
          <p:nvPr/>
        </p:nvSpPr>
        <p:spPr>
          <a:xfrm>
            <a:off x="3302000" y="1857375"/>
            <a:ext cx="30321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b="1" spc="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45" name="object 38">
            <a:extLst>
              <a:ext uri="{FF2B5EF4-FFF2-40B4-BE49-F238E27FC236}">
                <a16:creationId xmlns:a16="http://schemas.microsoft.com/office/drawing/2014/main" id="{8165D24B-4A81-B648-9191-7231903370AA}"/>
              </a:ext>
            </a:extLst>
          </p:cNvPr>
          <p:cNvSpPr>
            <a:spLocks/>
          </p:cNvSpPr>
          <p:nvPr/>
        </p:nvSpPr>
        <p:spPr bwMode="auto">
          <a:xfrm>
            <a:off x="3251200" y="1854200"/>
            <a:ext cx="0" cy="128588"/>
          </a:xfrm>
          <a:custGeom>
            <a:avLst/>
            <a:gdLst>
              <a:gd name="T0" fmla="*/ 0 h 127635"/>
              <a:gd name="T1" fmla="*/ 132166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340"/>
                </a:lnTo>
              </a:path>
            </a:pathLst>
          </a:custGeom>
          <a:noFill/>
          <a:ln w="5213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6" name="object 39">
            <a:extLst>
              <a:ext uri="{FF2B5EF4-FFF2-40B4-BE49-F238E27FC236}">
                <a16:creationId xmlns:a16="http://schemas.microsoft.com/office/drawing/2014/main" id="{DE8F5A80-CD76-5641-8145-1F3098496262}"/>
              </a:ext>
            </a:extLst>
          </p:cNvPr>
          <p:cNvSpPr>
            <a:spLocks/>
          </p:cNvSpPr>
          <p:nvPr/>
        </p:nvSpPr>
        <p:spPr bwMode="auto">
          <a:xfrm>
            <a:off x="1246188" y="2070100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EA1AE8F6-E55B-1242-883F-9A05F649E83A}"/>
              </a:ext>
            </a:extLst>
          </p:cNvPr>
          <p:cNvSpPr txBox="1"/>
          <p:nvPr/>
        </p:nvSpPr>
        <p:spPr>
          <a:xfrm>
            <a:off x="1246188" y="2073275"/>
            <a:ext cx="635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48" name="object 41">
            <a:extLst>
              <a:ext uri="{FF2B5EF4-FFF2-40B4-BE49-F238E27FC236}">
                <a16:creationId xmlns:a16="http://schemas.microsoft.com/office/drawing/2014/main" id="{452FA8EE-2DDE-EA4C-8793-4B8688BE0344}"/>
              </a:ext>
            </a:extLst>
          </p:cNvPr>
          <p:cNvSpPr>
            <a:spLocks/>
          </p:cNvSpPr>
          <p:nvPr/>
        </p:nvSpPr>
        <p:spPr bwMode="auto">
          <a:xfrm>
            <a:off x="1195388" y="2046288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494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9" name="object 42">
            <a:extLst>
              <a:ext uri="{FF2B5EF4-FFF2-40B4-BE49-F238E27FC236}">
                <a16:creationId xmlns:a16="http://schemas.microsoft.com/office/drawing/2014/main" id="{484C33D7-C160-1648-B0BA-02370752A8B1}"/>
              </a:ext>
            </a:extLst>
          </p:cNvPr>
          <p:cNvSpPr>
            <a:spLocks/>
          </p:cNvSpPr>
          <p:nvPr/>
        </p:nvSpPr>
        <p:spPr bwMode="auto">
          <a:xfrm>
            <a:off x="1195388" y="20732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800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50" name="object 43">
            <a:extLst>
              <a:ext uri="{FF2B5EF4-FFF2-40B4-BE49-F238E27FC236}">
                <a16:creationId xmlns:a16="http://schemas.microsoft.com/office/drawing/2014/main" id="{62AD89E5-E08A-E54B-8F5C-37498A464500}"/>
              </a:ext>
            </a:extLst>
          </p:cNvPr>
          <p:cNvSpPr>
            <a:spLocks/>
          </p:cNvSpPr>
          <p:nvPr/>
        </p:nvSpPr>
        <p:spPr bwMode="auto">
          <a:xfrm>
            <a:off x="1441450" y="207327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800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51" name="object 44">
            <a:extLst>
              <a:ext uri="{FF2B5EF4-FFF2-40B4-BE49-F238E27FC236}">
                <a16:creationId xmlns:a16="http://schemas.microsoft.com/office/drawing/2014/main" id="{E80F60C6-E51C-454B-83BE-3B8309DAB7B7}"/>
              </a:ext>
            </a:extLst>
          </p:cNvPr>
          <p:cNvSpPr>
            <a:spLocks/>
          </p:cNvSpPr>
          <p:nvPr/>
        </p:nvSpPr>
        <p:spPr bwMode="auto">
          <a:xfrm>
            <a:off x="1195388" y="2197100"/>
            <a:ext cx="300037" cy="46038"/>
          </a:xfrm>
          <a:custGeom>
            <a:avLst/>
            <a:gdLst>
              <a:gd name="T0" fmla="*/ 0 w 300990"/>
              <a:gd name="T1" fmla="*/ 44499 h 46355"/>
              <a:gd name="T2" fmla="*/ 295761 w 300990"/>
              <a:gd name="T3" fmla="*/ 44499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499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053"/>
                </a:moveTo>
                <a:lnTo>
                  <a:pt x="300486" y="46053"/>
                </a:lnTo>
                <a:lnTo>
                  <a:pt x="300486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52" name="object 45">
            <a:extLst>
              <a:ext uri="{FF2B5EF4-FFF2-40B4-BE49-F238E27FC236}">
                <a16:creationId xmlns:a16="http://schemas.microsoft.com/office/drawing/2014/main" id="{AC853644-3545-9F42-B691-A2705A28B424}"/>
              </a:ext>
            </a:extLst>
          </p:cNvPr>
          <p:cNvSpPr>
            <a:spLocks/>
          </p:cNvSpPr>
          <p:nvPr/>
        </p:nvSpPr>
        <p:spPr bwMode="auto">
          <a:xfrm>
            <a:off x="1554163" y="2070100"/>
            <a:ext cx="400050" cy="7938"/>
          </a:xfrm>
          <a:custGeom>
            <a:avLst/>
            <a:gdLst>
              <a:gd name="T0" fmla="*/ 0 w 400050"/>
              <a:gd name="T1" fmla="*/ 6581 h 8255"/>
              <a:gd name="T2" fmla="*/ 399765 w 400050"/>
              <a:gd name="T3" fmla="*/ 6581 h 8255"/>
              <a:gd name="T4" fmla="*/ 399765 w 400050"/>
              <a:gd name="T5" fmla="*/ 0 h 8255"/>
              <a:gd name="T6" fmla="*/ 0 w 400050"/>
              <a:gd name="T7" fmla="*/ 0 h 8255"/>
              <a:gd name="T8" fmla="*/ 0 w 400050"/>
              <a:gd name="T9" fmla="*/ 6581 h 8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8255">
                <a:moveTo>
                  <a:pt x="0" y="8004"/>
                </a:moveTo>
                <a:lnTo>
                  <a:pt x="399765" y="8004"/>
                </a:lnTo>
                <a:lnTo>
                  <a:pt x="399765" y="0"/>
                </a:lnTo>
                <a:lnTo>
                  <a:pt x="0" y="0"/>
                </a:lnTo>
                <a:lnTo>
                  <a:pt x="0" y="800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C37CC24D-226E-3C46-A409-D9A0A2A8A716}"/>
              </a:ext>
            </a:extLst>
          </p:cNvPr>
          <p:cNvSpPr txBox="1"/>
          <p:nvPr/>
        </p:nvSpPr>
        <p:spPr>
          <a:xfrm>
            <a:off x="1554163" y="2073275"/>
            <a:ext cx="1968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54" name="object 47">
            <a:extLst>
              <a:ext uri="{FF2B5EF4-FFF2-40B4-BE49-F238E27FC236}">
                <a16:creationId xmlns:a16="http://schemas.microsoft.com/office/drawing/2014/main" id="{9E535C79-D88F-844A-957C-BC1B6E66184C}"/>
              </a:ext>
            </a:extLst>
          </p:cNvPr>
          <p:cNvSpPr>
            <a:spLocks/>
          </p:cNvSpPr>
          <p:nvPr/>
        </p:nvSpPr>
        <p:spPr bwMode="auto">
          <a:xfrm>
            <a:off x="1503363" y="2046288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494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55" name="object 48">
            <a:extLst>
              <a:ext uri="{FF2B5EF4-FFF2-40B4-BE49-F238E27FC236}">
                <a16:creationId xmlns:a16="http://schemas.microsoft.com/office/drawing/2014/main" id="{21E67B08-6B85-2548-8F25-84ED6B2C71EA}"/>
              </a:ext>
            </a:extLst>
          </p:cNvPr>
          <p:cNvSpPr>
            <a:spLocks/>
          </p:cNvSpPr>
          <p:nvPr/>
        </p:nvSpPr>
        <p:spPr bwMode="auto">
          <a:xfrm>
            <a:off x="1503363" y="20732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800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56" name="object 49">
            <a:extLst>
              <a:ext uri="{FF2B5EF4-FFF2-40B4-BE49-F238E27FC236}">
                <a16:creationId xmlns:a16="http://schemas.microsoft.com/office/drawing/2014/main" id="{890BF274-48EE-4242-AEF7-ADBBF63F401D}"/>
              </a:ext>
            </a:extLst>
          </p:cNvPr>
          <p:cNvSpPr>
            <a:spLocks/>
          </p:cNvSpPr>
          <p:nvPr/>
        </p:nvSpPr>
        <p:spPr bwMode="auto">
          <a:xfrm>
            <a:off x="1503363" y="2197100"/>
            <a:ext cx="503237" cy="46038"/>
          </a:xfrm>
          <a:custGeom>
            <a:avLst/>
            <a:gdLst>
              <a:gd name="T0" fmla="*/ 0 w 504189"/>
              <a:gd name="T1" fmla="*/ 44499 h 46355"/>
              <a:gd name="T2" fmla="*/ 499439 w 504189"/>
              <a:gd name="T3" fmla="*/ 44499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499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053"/>
                </a:moveTo>
                <a:lnTo>
                  <a:pt x="504181" y="46053"/>
                </a:lnTo>
                <a:lnTo>
                  <a:pt x="504181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07E48C3E-5820-144C-9940-2B78C84CD8DC}"/>
              </a:ext>
            </a:extLst>
          </p:cNvPr>
          <p:cNvSpPr txBox="1"/>
          <p:nvPr/>
        </p:nvSpPr>
        <p:spPr>
          <a:xfrm>
            <a:off x="2066925" y="2073275"/>
            <a:ext cx="29051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5" dirty="0">
                <a:latin typeface="Arial"/>
                <a:cs typeface="Arial"/>
              </a:rPr>
              <a:t>r</a:t>
            </a:r>
            <a:r>
              <a:rPr sz="850" spc="35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B718D387-F656-3949-9B4B-68AFA9D5C8BB}"/>
              </a:ext>
            </a:extLst>
          </p:cNvPr>
          <p:cNvSpPr txBox="1"/>
          <p:nvPr/>
        </p:nvSpPr>
        <p:spPr>
          <a:xfrm>
            <a:off x="2717800" y="2073275"/>
            <a:ext cx="2667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125K</a:t>
            </a:r>
            <a:endParaRPr sz="850">
              <a:latin typeface="Arial"/>
              <a:cs typeface="Arial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89FC17F4-C379-5A4C-8C32-E901257A65FC}"/>
              </a:ext>
            </a:extLst>
          </p:cNvPr>
          <p:cNvSpPr txBox="1"/>
          <p:nvPr/>
        </p:nvSpPr>
        <p:spPr>
          <a:xfrm>
            <a:off x="3276600" y="2071688"/>
            <a:ext cx="1524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60" name="object 53">
            <a:extLst>
              <a:ext uri="{FF2B5EF4-FFF2-40B4-BE49-F238E27FC236}">
                <a16:creationId xmlns:a16="http://schemas.microsoft.com/office/drawing/2014/main" id="{6A117F6E-4F05-F843-915D-10B61701D712}"/>
              </a:ext>
            </a:extLst>
          </p:cNvPr>
          <p:cNvSpPr>
            <a:spLocks/>
          </p:cNvSpPr>
          <p:nvPr/>
        </p:nvSpPr>
        <p:spPr bwMode="auto">
          <a:xfrm>
            <a:off x="1190625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1" name="object 54">
            <a:extLst>
              <a:ext uri="{FF2B5EF4-FFF2-40B4-BE49-F238E27FC236}">
                <a16:creationId xmlns:a16="http://schemas.microsoft.com/office/drawing/2014/main" id="{775EB038-A82C-6847-9874-CBBC440F2BA0}"/>
              </a:ext>
            </a:extLst>
          </p:cNvPr>
          <p:cNvSpPr>
            <a:spLocks/>
          </p:cNvSpPr>
          <p:nvPr/>
        </p:nvSpPr>
        <p:spPr bwMode="auto">
          <a:xfrm>
            <a:off x="1190625" y="2212975"/>
            <a:ext cx="0" cy="30163"/>
          </a:xfrm>
          <a:custGeom>
            <a:avLst/>
            <a:gdLst>
              <a:gd name="T0" fmla="*/ 0 h 29844"/>
              <a:gd name="T1" fmla="*/ 31338 h 298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844">
                <a:moveTo>
                  <a:pt x="0" y="0"/>
                </a:moveTo>
                <a:lnTo>
                  <a:pt x="0" y="2971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2" name="object 55">
            <a:extLst>
              <a:ext uri="{FF2B5EF4-FFF2-40B4-BE49-F238E27FC236}">
                <a16:creationId xmlns:a16="http://schemas.microsoft.com/office/drawing/2014/main" id="{79CA201D-29AD-894C-91A7-4347E3D763D0}"/>
              </a:ext>
            </a:extLst>
          </p:cNvPr>
          <p:cNvSpPr>
            <a:spLocks/>
          </p:cNvSpPr>
          <p:nvPr/>
        </p:nvSpPr>
        <p:spPr bwMode="auto">
          <a:xfrm>
            <a:off x="1189038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3" name="object 56">
            <a:extLst>
              <a:ext uri="{FF2B5EF4-FFF2-40B4-BE49-F238E27FC236}">
                <a16:creationId xmlns:a16="http://schemas.microsoft.com/office/drawing/2014/main" id="{8536DC2F-E954-DA48-8E0F-34F016987EFF}"/>
              </a:ext>
            </a:extLst>
          </p:cNvPr>
          <p:cNvSpPr>
            <a:spLocks/>
          </p:cNvSpPr>
          <p:nvPr/>
        </p:nvSpPr>
        <p:spPr bwMode="auto">
          <a:xfrm>
            <a:off x="1189038" y="2212975"/>
            <a:ext cx="0" cy="30163"/>
          </a:xfrm>
          <a:custGeom>
            <a:avLst/>
            <a:gdLst>
              <a:gd name="T0" fmla="*/ 0 h 30480"/>
              <a:gd name="T1" fmla="*/ 28785 h 304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80">
                <a:moveTo>
                  <a:pt x="0" y="0"/>
                </a:moveTo>
                <a:lnTo>
                  <a:pt x="0" y="3033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4" name="object 57">
            <a:extLst>
              <a:ext uri="{FF2B5EF4-FFF2-40B4-BE49-F238E27FC236}">
                <a16:creationId xmlns:a16="http://schemas.microsoft.com/office/drawing/2014/main" id="{9360625C-9335-144E-89E3-FDFBCF250CCD}"/>
              </a:ext>
            </a:extLst>
          </p:cNvPr>
          <p:cNvSpPr>
            <a:spLocks/>
          </p:cNvSpPr>
          <p:nvPr/>
        </p:nvSpPr>
        <p:spPr bwMode="auto">
          <a:xfrm>
            <a:off x="1498600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5" name="object 58">
            <a:extLst>
              <a:ext uri="{FF2B5EF4-FFF2-40B4-BE49-F238E27FC236}">
                <a16:creationId xmlns:a16="http://schemas.microsoft.com/office/drawing/2014/main" id="{5FCA77BD-ECA4-1F4A-A106-C31972377E63}"/>
              </a:ext>
            </a:extLst>
          </p:cNvPr>
          <p:cNvSpPr>
            <a:spLocks/>
          </p:cNvSpPr>
          <p:nvPr/>
        </p:nvSpPr>
        <p:spPr bwMode="auto">
          <a:xfrm>
            <a:off x="1498600" y="2212975"/>
            <a:ext cx="0" cy="30163"/>
          </a:xfrm>
          <a:custGeom>
            <a:avLst/>
            <a:gdLst>
              <a:gd name="T0" fmla="*/ 0 h 29844"/>
              <a:gd name="T1" fmla="*/ 31338 h 298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844">
                <a:moveTo>
                  <a:pt x="0" y="0"/>
                </a:moveTo>
                <a:lnTo>
                  <a:pt x="0" y="29716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6" name="object 59">
            <a:extLst>
              <a:ext uri="{FF2B5EF4-FFF2-40B4-BE49-F238E27FC236}">
                <a16:creationId xmlns:a16="http://schemas.microsoft.com/office/drawing/2014/main" id="{81F9CE12-21FE-4D4C-9D67-1FCC6881DDDB}"/>
              </a:ext>
            </a:extLst>
          </p:cNvPr>
          <p:cNvSpPr>
            <a:spLocks/>
          </p:cNvSpPr>
          <p:nvPr/>
        </p:nvSpPr>
        <p:spPr bwMode="auto">
          <a:xfrm>
            <a:off x="1497013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7" name="object 60">
            <a:extLst>
              <a:ext uri="{FF2B5EF4-FFF2-40B4-BE49-F238E27FC236}">
                <a16:creationId xmlns:a16="http://schemas.microsoft.com/office/drawing/2014/main" id="{9F4C64A6-B67C-8442-AF67-7CB31FB9517E}"/>
              </a:ext>
            </a:extLst>
          </p:cNvPr>
          <p:cNvSpPr>
            <a:spLocks/>
          </p:cNvSpPr>
          <p:nvPr/>
        </p:nvSpPr>
        <p:spPr bwMode="auto">
          <a:xfrm>
            <a:off x="1497013" y="2212975"/>
            <a:ext cx="0" cy="30163"/>
          </a:xfrm>
          <a:custGeom>
            <a:avLst/>
            <a:gdLst>
              <a:gd name="T0" fmla="*/ 0 h 30480"/>
              <a:gd name="T1" fmla="*/ 28785 h 304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80">
                <a:moveTo>
                  <a:pt x="0" y="0"/>
                </a:moveTo>
                <a:lnTo>
                  <a:pt x="0" y="3033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8" name="object 61">
            <a:extLst>
              <a:ext uri="{FF2B5EF4-FFF2-40B4-BE49-F238E27FC236}">
                <a16:creationId xmlns:a16="http://schemas.microsoft.com/office/drawing/2014/main" id="{E7816266-98DE-1A44-BCC4-E64EE871E6F9}"/>
              </a:ext>
            </a:extLst>
          </p:cNvPr>
          <p:cNvSpPr>
            <a:spLocks/>
          </p:cNvSpPr>
          <p:nvPr/>
        </p:nvSpPr>
        <p:spPr bwMode="auto">
          <a:xfrm>
            <a:off x="2009775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69" name="object 62">
            <a:extLst>
              <a:ext uri="{FF2B5EF4-FFF2-40B4-BE49-F238E27FC236}">
                <a16:creationId xmlns:a16="http://schemas.microsoft.com/office/drawing/2014/main" id="{AD7D67FC-2028-0F4A-8122-E7303F56432A}"/>
              </a:ext>
            </a:extLst>
          </p:cNvPr>
          <p:cNvSpPr>
            <a:spLocks/>
          </p:cNvSpPr>
          <p:nvPr/>
        </p:nvSpPr>
        <p:spPr bwMode="auto">
          <a:xfrm>
            <a:off x="2009775" y="2212975"/>
            <a:ext cx="0" cy="30163"/>
          </a:xfrm>
          <a:custGeom>
            <a:avLst/>
            <a:gdLst>
              <a:gd name="T0" fmla="*/ 0 h 29844"/>
              <a:gd name="T1" fmla="*/ 31338 h 298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844">
                <a:moveTo>
                  <a:pt x="0" y="0"/>
                </a:moveTo>
                <a:lnTo>
                  <a:pt x="0" y="29716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0" name="object 63">
            <a:extLst>
              <a:ext uri="{FF2B5EF4-FFF2-40B4-BE49-F238E27FC236}">
                <a16:creationId xmlns:a16="http://schemas.microsoft.com/office/drawing/2014/main" id="{399F1584-D6AD-1647-8C93-00926B7875C4}"/>
              </a:ext>
            </a:extLst>
          </p:cNvPr>
          <p:cNvSpPr>
            <a:spLocks/>
          </p:cNvSpPr>
          <p:nvPr/>
        </p:nvSpPr>
        <p:spPr bwMode="auto">
          <a:xfrm>
            <a:off x="2008188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1" name="object 64">
            <a:extLst>
              <a:ext uri="{FF2B5EF4-FFF2-40B4-BE49-F238E27FC236}">
                <a16:creationId xmlns:a16="http://schemas.microsoft.com/office/drawing/2014/main" id="{BB15C2D9-8474-EC4C-9442-61DE7971C292}"/>
              </a:ext>
            </a:extLst>
          </p:cNvPr>
          <p:cNvSpPr>
            <a:spLocks/>
          </p:cNvSpPr>
          <p:nvPr/>
        </p:nvSpPr>
        <p:spPr bwMode="auto">
          <a:xfrm>
            <a:off x="2008188" y="2212975"/>
            <a:ext cx="0" cy="30163"/>
          </a:xfrm>
          <a:custGeom>
            <a:avLst/>
            <a:gdLst>
              <a:gd name="T0" fmla="*/ 0 h 30480"/>
              <a:gd name="T1" fmla="*/ 28785 h 304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80">
                <a:moveTo>
                  <a:pt x="0" y="0"/>
                </a:moveTo>
                <a:lnTo>
                  <a:pt x="0" y="3033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2" name="object 65">
            <a:extLst>
              <a:ext uri="{FF2B5EF4-FFF2-40B4-BE49-F238E27FC236}">
                <a16:creationId xmlns:a16="http://schemas.microsoft.com/office/drawing/2014/main" id="{82D24741-A7FC-CF41-A10C-8FF0C1C19BFB}"/>
              </a:ext>
            </a:extLst>
          </p:cNvPr>
          <p:cNvSpPr>
            <a:spLocks/>
          </p:cNvSpPr>
          <p:nvPr/>
        </p:nvSpPr>
        <p:spPr bwMode="auto">
          <a:xfrm>
            <a:off x="2662238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3" name="object 66">
            <a:extLst>
              <a:ext uri="{FF2B5EF4-FFF2-40B4-BE49-F238E27FC236}">
                <a16:creationId xmlns:a16="http://schemas.microsoft.com/office/drawing/2014/main" id="{A9D72DE1-6735-FA40-A497-96259E069D1E}"/>
              </a:ext>
            </a:extLst>
          </p:cNvPr>
          <p:cNvSpPr>
            <a:spLocks/>
          </p:cNvSpPr>
          <p:nvPr/>
        </p:nvSpPr>
        <p:spPr bwMode="auto">
          <a:xfrm>
            <a:off x="2662238" y="2212975"/>
            <a:ext cx="0" cy="30163"/>
          </a:xfrm>
          <a:custGeom>
            <a:avLst/>
            <a:gdLst>
              <a:gd name="T0" fmla="*/ 0 h 29844"/>
              <a:gd name="T1" fmla="*/ 31338 h 298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844">
                <a:moveTo>
                  <a:pt x="0" y="0"/>
                </a:moveTo>
                <a:lnTo>
                  <a:pt x="0" y="2971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4" name="object 67">
            <a:extLst>
              <a:ext uri="{FF2B5EF4-FFF2-40B4-BE49-F238E27FC236}">
                <a16:creationId xmlns:a16="http://schemas.microsoft.com/office/drawing/2014/main" id="{C0C539ED-741B-7C46-B490-9023F444E035}"/>
              </a:ext>
            </a:extLst>
          </p:cNvPr>
          <p:cNvSpPr>
            <a:spLocks/>
          </p:cNvSpPr>
          <p:nvPr/>
        </p:nvSpPr>
        <p:spPr bwMode="auto">
          <a:xfrm>
            <a:off x="2660650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5" name="object 68">
            <a:extLst>
              <a:ext uri="{FF2B5EF4-FFF2-40B4-BE49-F238E27FC236}">
                <a16:creationId xmlns:a16="http://schemas.microsoft.com/office/drawing/2014/main" id="{DE780369-C814-5042-9878-193D43D583C8}"/>
              </a:ext>
            </a:extLst>
          </p:cNvPr>
          <p:cNvSpPr>
            <a:spLocks/>
          </p:cNvSpPr>
          <p:nvPr/>
        </p:nvSpPr>
        <p:spPr bwMode="auto">
          <a:xfrm>
            <a:off x="2660650" y="2212975"/>
            <a:ext cx="0" cy="30163"/>
          </a:xfrm>
          <a:custGeom>
            <a:avLst/>
            <a:gdLst>
              <a:gd name="T0" fmla="*/ 0 h 30480"/>
              <a:gd name="T1" fmla="*/ 28785 h 304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80">
                <a:moveTo>
                  <a:pt x="0" y="0"/>
                </a:moveTo>
                <a:lnTo>
                  <a:pt x="0" y="3033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6" name="object 69">
            <a:extLst>
              <a:ext uri="{FF2B5EF4-FFF2-40B4-BE49-F238E27FC236}">
                <a16:creationId xmlns:a16="http://schemas.microsoft.com/office/drawing/2014/main" id="{68607321-E7BA-604A-8958-8DAFB14A0813}"/>
              </a:ext>
            </a:extLst>
          </p:cNvPr>
          <p:cNvSpPr>
            <a:spLocks/>
          </p:cNvSpPr>
          <p:nvPr/>
        </p:nvSpPr>
        <p:spPr bwMode="auto">
          <a:xfrm>
            <a:off x="3221038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7" name="object 70">
            <a:extLst>
              <a:ext uri="{FF2B5EF4-FFF2-40B4-BE49-F238E27FC236}">
                <a16:creationId xmlns:a16="http://schemas.microsoft.com/office/drawing/2014/main" id="{36FDBC9D-5E76-E947-BC62-CC9766FC2146}"/>
              </a:ext>
            </a:extLst>
          </p:cNvPr>
          <p:cNvSpPr>
            <a:spLocks/>
          </p:cNvSpPr>
          <p:nvPr/>
        </p:nvSpPr>
        <p:spPr bwMode="auto">
          <a:xfrm>
            <a:off x="3221038" y="2212975"/>
            <a:ext cx="0" cy="30163"/>
          </a:xfrm>
          <a:custGeom>
            <a:avLst/>
            <a:gdLst>
              <a:gd name="T0" fmla="*/ 0 h 29844"/>
              <a:gd name="T1" fmla="*/ 31338 h 298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844">
                <a:moveTo>
                  <a:pt x="0" y="0"/>
                </a:moveTo>
                <a:lnTo>
                  <a:pt x="0" y="2971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8" name="object 71">
            <a:extLst>
              <a:ext uri="{FF2B5EF4-FFF2-40B4-BE49-F238E27FC236}">
                <a16:creationId xmlns:a16="http://schemas.microsoft.com/office/drawing/2014/main" id="{A3158CFF-E029-4D43-B75E-9E0E31865103}"/>
              </a:ext>
            </a:extLst>
          </p:cNvPr>
          <p:cNvSpPr>
            <a:spLocks/>
          </p:cNvSpPr>
          <p:nvPr/>
        </p:nvSpPr>
        <p:spPr bwMode="auto">
          <a:xfrm>
            <a:off x="3219450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79" name="object 72">
            <a:extLst>
              <a:ext uri="{FF2B5EF4-FFF2-40B4-BE49-F238E27FC236}">
                <a16:creationId xmlns:a16="http://schemas.microsoft.com/office/drawing/2014/main" id="{990DB722-02A6-1E40-A223-C342A17CE442}"/>
              </a:ext>
            </a:extLst>
          </p:cNvPr>
          <p:cNvSpPr>
            <a:spLocks/>
          </p:cNvSpPr>
          <p:nvPr/>
        </p:nvSpPr>
        <p:spPr bwMode="auto">
          <a:xfrm>
            <a:off x="3219450" y="2212975"/>
            <a:ext cx="0" cy="30163"/>
          </a:xfrm>
          <a:custGeom>
            <a:avLst/>
            <a:gdLst>
              <a:gd name="T0" fmla="*/ 0 h 30480"/>
              <a:gd name="T1" fmla="*/ 28785 h 304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80">
                <a:moveTo>
                  <a:pt x="0" y="0"/>
                </a:moveTo>
                <a:lnTo>
                  <a:pt x="0" y="3033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0" name="object 73">
            <a:extLst>
              <a:ext uri="{FF2B5EF4-FFF2-40B4-BE49-F238E27FC236}">
                <a16:creationId xmlns:a16="http://schemas.microsoft.com/office/drawing/2014/main" id="{79E80A45-6D12-AA42-BBA1-602057AB71C7}"/>
              </a:ext>
            </a:extLst>
          </p:cNvPr>
          <p:cNvSpPr>
            <a:spLocks/>
          </p:cNvSpPr>
          <p:nvPr/>
        </p:nvSpPr>
        <p:spPr bwMode="auto">
          <a:xfrm>
            <a:off x="3686175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1" name="object 74">
            <a:extLst>
              <a:ext uri="{FF2B5EF4-FFF2-40B4-BE49-F238E27FC236}">
                <a16:creationId xmlns:a16="http://schemas.microsoft.com/office/drawing/2014/main" id="{438ED434-1E28-5C47-A570-0D59B18A4012}"/>
              </a:ext>
            </a:extLst>
          </p:cNvPr>
          <p:cNvSpPr>
            <a:spLocks/>
          </p:cNvSpPr>
          <p:nvPr/>
        </p:nvSpPr>
        <p:spPr bwMode="auto">
          <a:xfrm>
            <a:off x="3686175" y="2212975"/>
            <a:ext cx="0" cy="30163"/>
          </a:xfrm>
          <a:custGeom>
            <a:avLst/>
            <a:gdLst>
              <a:gd name="T0" fmla="*/ 0 h 29844"/>
              <a:gd name="T1" fmla="*/ 31338 h 298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844">
                <a:moveTo>
                  <a:pt x="0" y="0"/>
                </a:moveTo>
                <a:lnTo>
                  <a:pt x="0" y="29716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2" name="object 75">
            <a:extLst>
              <a:ext uri="{FF2B5EF4-FFF2-40B4-BE49-F238E27FC236}">
                <a16:creationId xmlns:a16="http://schemas.microsoft.com/office/drawing/2014/main" id="{4B2D4E4B-42BE-A24B-ABC5-BDC95B7EBDAC}"/>
              </a:ext>
            </a:extLst>
          </p:cNvPr>
          <p:cNvSpPr>
            <a:spLocks/>
          </p:cNvSpPr>
          <p:nvPr/>
        </p:nvSpPr>
        <p:spPr bwMode="auto">
          <a:xfrm>
            <a:off x="3684588" y="2035175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3" name="object 76">
            <a:extLst>
              <a:ext uri="{FF2B5EF4-FFF2-40B4-BE49-F238E27FC236}">
                <a16:creationId xmlns:a16="http://schemas.microsoft.com/office/drawing/2014/main" id="{0E97A782-82FF-504D-A2D4-E879CDA94894}"/>
              </a:ext>
            </a:extLst>
          </p:cNvPr>
          <p:cNvSpPr>
            <a:spLocks/>
          </p:cNvSpPr>
          <p:nvPr/>
        </p:nvSpPr>
        <p:spPr bwMode="auto">
          <a:xfrm>
            <a:off x="3684588" y="2212975"/>
            <a:ext cx="0" cy="30163"/>
          </a:xfrm>
          <a:custGeom>
            <a:avLst/>
            <a:gdLst>
              <a:gd name="T0" fmla="*/ 0 h 30480"/>
              <a:gd name="T1" fmla="*/ 28785 h 304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80">
                <a:moveTo>
                  <a:pt x="0" y="0"/>
                </a:moveTo>
                <a:lnTo>
                  <a:pt x="0" y="3033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4" name="object 77">
            <a:extLst>
              <a:ext uri="{FF2B5EF4-FFF2-40B4-BE49-F238E27FC236}">
                <a16:creationId xmlns:a16="http://schemas.microsoft.com/office/drawing/2014/main" id="{F3347BB2-3F87-C946-96D8-DCEB1A3D763F}"/>
              </a:ext>
            </a:extLst>
          </p:cNvPr>
          <p:cNvSpPr>
            <a:spLocks/>
          </p:cNvSpPr>
          <p:nvPr/>
        </p:nvSpPr>
        <p:spPr bwMode="auto">
          <a:xfrm>
            <a:off x="1246188" y="2287588"/>
            <a:ext cx="196850" cy="128587"/>
          </a:xfrm>
          <a:custGeom>
            <a:avLst/>
            <a:gdLst>
              <a:gd name="T0" fmla="*/ 0 w 195580"/>
              <a:gd name="T1" fmla="*/ 132160 h 127635"/>
              <a:gd name="T2" fmla="*/ 201375 w 195580"/>
              <a:gd name="T3" fmla="*/ 132160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32160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35CF029B-BAB2-A148-A710-A57863DF367A}"/>
              </a:ext>
            </a:extLst>
          </p:cNvPr>
          <p:cNvSpPr txBox="1"/>
          <p:nvPr/>
        </p:nvSpPr>
        <p:spPr>
          <a:xfrm>
            <a:off x="1246188" y="2292350"/>
            <a:ext cx="635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86" name="object 79">
            <a:extLst>
              <a:ext uri="{FF2B5EF4-FFF2-40B4-BE49-F238E27FC236}">
                <a16:creationId xmlns:a16="http://schemas.microsoft.com/office/drawing/2014/main" id="{1D31E27E-5247-464A-956E-A1CD5BB8E166}"/>
              </a:ext>
            </a:extLst>
          </p:cNvPr>
          <p:cNvSpPr>
            <a:spLocks/>
          </p:cNvSpPr>
          <p:nvPr/>
        </p:nvSpPr>
        <p:spPr bwMode="auto">
          <a:xfrm>
            <a:off x="1195388" y="2243138"/>
            <a:ext cx="300037" cy="44450"/>
          </a:xfrm>
          <a:custGeom>
            <a:avLst/>
            <a:gdLst>
              <a:gd name="T0" fmla="*/ 0 w 300990"/>
              <a:gd name="T1" fmla="*/ 41867 h 45085"/>
              <a:gd name="T2" fmla="*/ 295761 w 300990"/>
              <a:gd name="T3" fmla="*/ 41867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186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944"/>
                </a:moveTo>
                <a:lnTo>
                  <a:pt x="300486" y="44944"/>
                </a:lnTo>
                <a:lnTo>
                  <a:pt x="300486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7" name="object 80">
            <a:extLst>
              <a:ext uri="{FF2B5EF4-FFF2-40B4-BE49-F238E27FC236}">
                <a16:creationId xmlns:a16="http://schemas.microsoft.com/office/drawing/2014/main" id="{AB8307F2-0210-9747-842C-A22C0B4F94ED}"/>
              </a:ext>
            </a:extLst>
          </p:cNvPr>
          <p:cNvSpPr>
            <a:spLocks/>
          </p:cNvSpPr>
          <p:nvPr/>
        </p:nvSpPr>
        <p:spPr bwMode="auto">
          <a:xfrm>
            <a:off x="1195388" y="22939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120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8" name="object 81">
            <a:extLst>
              <a:ext uri="{FF2B5EF4-FFF2-40B4-BE49-F238E27FC236}">
                <a16:creationId xmlns:a16="http://schemas.microsoft.com/office/drawing/2014/main" id="{7C715D6C-D40C-8B44-9B18-FB026F5D5392}"/>
              </a:ext>
            </a:extLst>
          </p:cNvPr>
          <p:cNvSpPr>
            <a:spLocks/>
          </p:cNvSpPr>
          <p:nvPr/>
        </p:nvSpPr>
        <p:spPr bwMode="auto">
          <a:xfrm>
            <a:off x="1441450" y="2293938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120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9" name="object 82">
            <a:extLst>
              <a:ext uri="{FF2B5EF4-FFF2-40B4-BE49-F238E27FC236}">
                <a16:creationId xmlns:a16="http://schemas.microsoft.com/office/drawing/2014/main" id="{A3ED3EF4-472C-714F-BF84-644D7CC40B58}"/>
              </a:ext>
            </a:extLst>
          </p:cNvPr>
          <p:cNvSpPr>
            <a:spLocks/>
          </p:cNvSpPr>
          <p:nvPr/>
        </p:nvSpPr>
        <p:spPr bwMode="auto">
          <a:xfrm>
            <a:off x="1195388" y="2414588"/>
            <a:ext cx="300037" cy="47625"/>
          </a:xfrm>
          <a:custGeom>
            <a:avLst/>
            <a:gdLst>
              <a:gd name="T0" fmla="*/ 0 w 300990"/>
              <a:gd name="T1" fmla="*/ 52876 h 46355"/>
              <a:gd name="T2" fmla="*/ 295761 w 300990"/>
              <a:gd name="T3" fmla="*/ 52876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52876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192"/>
                </a:moveTo>
                <a:lnTo>
                  <a:pt x="300486" y="46192"/>
                </a:lnTo>
                <a:lnTo>
                  <a:pt x="300486" y="0"/>
                </a:lnTo>
                <a:lnTo>
                  <a:pt x="0" y="0"/>
                </a:lnTo>
                <a:lnTo>
                  <a:pt x="0" y="4619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90" name="object 83">
            <a:extLst>
              <a:ext uri="{FF2B5EF4-FFF2-40B4-BE49-F238E27FC236}">
                <a16:creationId xmlns:a16="http://schemas.microsoft.com/office/drawing/2014/main" id="{F1A8E551-34CE-5848-9721-33C9AA52A1C3}"/>
              </a:ext>
            </a:extLst>
          </p:cNvPr>
          <p:cNvSpPr>
            <a:spLocks/>
          </p:cNvSpPr>
          <p:nvPr/>
        </p:nvSpPr>
        <p:spPr bwMode="auto">
          <a:xfrm>
            <a:off x="1554163" y="2287588"/>
            <a:ext cx="400050" cy="12700"/>
          </a:xfrm>
          <a:custGeom>
            <a:avLst/>
            <a:gdLst>
              <a:gd name="T0" fmla="*/ 0 w 400050"/>
              <a:gd name="T1" fmla="*/ 12086 h 12700"/>
              <a:gd name="T2" fmla="*/ 399765 w 400050"/>
              <a:gd name="T3" fmla="*/ 12086 h 12700"/>
              <a:gd name="T4" fmla="*/ 399765 w 400050"/>
              <a:gd name="T5" fmla="*/ 0 h 12700"/>
              <a:gd name="T6" fmla="*/ 0 w 400050"/>
              <a:gd name="T7" fmla="*/ 0 h 12700"/>
              <a:gd name="T8" fmla="*/ 0 w 400050"/>
              <a:gd name="T9" fmla="*/ 12086 h 12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2700">
                <a:moveTo>
                  <a:pt x="0" y="12086"/>
                </a:moveTo>
                <a:lnTo>
                  <a:pt x="399765" y="12086"/>
                </a:lnTo>
                <a:lnTo>
                  <a:pt x="399765" y="0"/>
                </a:lnTo>
                <a:lnTo>
                  <a:pt x="0" y="0"/>
                </a:lnTo>
                <a:lnTo>
                  <a:pt x="0" y="1208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" name="object 84">
            <a:extLst>
              <a:ext uri="{FF2B5EF4-FFF2-40B4-BE49-F238E27FC236}">
                <a16:creationId xmlns:a16="http://schemas.microsoft.com/office/drawing/2014/main" id="{1F1D76E6-9556-484B-A4A2-901320CDA623}"/>
              </a:ext>
            </a:extLst>
          </p:cNvPr>
          <p:cNvSpPr txBox="1"/>
          <p:nvPr/>
        </p:nvSpPr>
        <p:spPr>
          <a:xfrm>
            <a:off x="1554163" y="2292350"/>
            <a:ext cx="1460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92" name="object 85">
            <a:extLst>
              <a:ext uri="{FF2B5EF4-FFF2-40B4-BE49-F238E27FC236}">
                <a16:creationId xmlns:a16="http://schemas.microsoft.com/office/drawing/2014/main" id="{9BBB0451-578D-2F45-B0DD-4B024837AA4B}"/>
              </a:ext>
            </a:extLst>
          </p:cNvPr>
          <p:cNvSpPr>
            <a:spLocks/>
          </p:cNvSpPr>
          <p:nvPr/>
        </p:nvSpPr>
        <p:spPr bwMode="auto">
          <a:xfrm>
            <a:off x="1503363" y="2243138"/>
            <a:ext cx="503237" cy="44450"/>
          </a:xfrm>
          <a:custGeom>
            <a:avLst/>
            <a:gdLst>
              <a:gd name="T0" fmla="*/ 0 w 504189"/>
              <a:gd name="T1" fmla="*/ 41867 h 45085"/>
              <a:gd name="T2" fmla="*/ 499439 w 504189"/>
              <a:gd name="T3" fmla="*/ 41867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86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44"/>
                </a:moveTo>
                <a:lnTo>
                  <a:pt x="504181" y="44944"/>
                </a:lnTo>
                <a:lnTo>
                  <a:pt x="504181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93" name="object 86">
            <a:extLst>
              <a:ext uri="{FF2B5EF4-FFF2-40B4-BE49-F238E27FC236}">
                <a16:creationId xmlns:a16="http://schemas.microsoft.com/office/drawing/2014/main" id="{BE443915-1023-B749-AF6D-2F25C2FAC00E}"/>
              </a:ext>
            </a:extLst>
          </p:cNvPr>
          <p:cNvSpPr>
            <a:spLocks/>
          </p:cNvSpPr>
          <p:nvPr/>
        </p:nvSpPr>
        <p:spPr bwMode="auto">
          <a:xfrm>
            <a:off x="1503363" y="22939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1208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94" name="object 87">
            <a:extLst>
              <a:ext uri="{FF2B5EF4-FFF2-40B4-BE49-F238E27FC236}">
                <a16:creationId xmlns:a16="http://schemas.microsoft.com/office/drawing/2014/main" id="{9E2833AB-B960-2043-B3DE-C7621A925F07}"/>
              </a:ext>
            </a:extLst>
          </p:cNvPr>
          <p:cNvSpPr>
            <a:spLocks/>
          </p:cNvSpPr>
          <p:nvPr/>
        </p:nvSpPr>
        <p:spPr bwMode="auto">
          <a:xfrm>
            <a:off x="1503363" y="2414588"/>
            <a:ext cx="503237" cy="47625"/>
          </a:xfrm>
          <a:custGeom>
            <a:avLst/>
            <a:gdLst>
              <a:gd name="T0" fmla="*/ 0 w 504189"/>
              <a:gd name="T1" fmla="*/ 52876 h 46355"/>
              <a:gd name="T2" fmla="*/ 499439 w 504189"/>
              <a:gd name="T3" fmla="*/ 52876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52876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192"/>
                </a:moveTo>
                <a:lnTo>
                  <a:pt x="504181" y="46192"/>
                </a:lnTo>
                <a:lnTo>
                  <a:pt x="504181" y="0"/>
                </a:lnTo>
                <a:lnTo>
                  <a:pt x="0" y="0"/>
                </a:lnTo>
                <a:lnTo>
                  <a:pt x="0" y="4619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1E28A052-C2E9-5347-91B2-6D92067A1352}"/>
              </a:ext>
            </a:extLst>
          </p:cNvPr>
          <p:cNvSpPr txBox="1"/>
          <p:nvPr/>
        </p:nvSpPr>
        <p:spPr>
          <a:xfrm>
            <a:off x="2066925" y="2292350"/>
            <a:ext cx="401638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M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um</a:t>
            </a:r>
            <a:endParaRPr sz="850">
              <a:latin typeface="Arial"/>
              <a:cs typeface="Arial"/>
            </a:endParaRPr>
          </a:p>
        </p:txBody>
      </p:sp>
      <p:sp>
        <p:nvSpPr>
          <p:cNvPr id="89" name="object 89">
            <a:extLst>
              <a:ext uri="{FF2B5EF4-FFF2-40B4-BE49-F238E27FC236}">
                <a16:creationId xmlns:a16="http://schemas.microsoft.com/office/drawing/2014/main" id="{432F1B25-FBFF-7A43-960C-3A8B1A6EF0C7}"/>
              </a:ext>
            </a:extLst>
          </p:cNvPr>
          <p:cNvSpPr txBox="1"/>
          <p:nvPr/>
        </p:nvSpPr>
        <p:spPr>
          <a:xfrm>
            <a:off x="2717800" y="2292350"/>
            <a:ext cx="2667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100K</a:t>
            </a:r>
            <a:endParaRPr sz="850">
              <a:latin typeface="Arial"/>
              <a:cs typeface="Arial"/>
            </a:endParaRPr>
          </a:p>
        </p:txBody>
      </p:sp>
      <p:sp>
        <p:nvSpPr>
          <p:cNvPr id="90" name="object 90">
            <a:extLst>
              <a:ext uri="{FF2B5EF4-FFF2-40B4-BE49-F238E27FC236}">
                <a16:creationId xmlns:a16="http://schemas.microsoft.com/office/drawing/2014/main" id="{CCDE6F9C-084B-A544-8B57-207844C506D6}"/>
              </a:ext>
            </a:extLst>
          </p:cNvPr>
          <p:cNvSpPr txBox="1"/>
          <p:nvPr/>
        </p:nvSpPr>
        <p:spPr>
          <a:xfrm>
            <a:off x="3276600" y="2290763"/>
            <a:ext cx="1524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098" name="object 91">
            <a:extLst>
              <a:ext uri="{FF2B5EF4-FFF2-40B4-BE49-F238E27FC236}">
                <a16:creationId xmlns:a16="http://schemas.microsoft.com/office/drawing/2014/main" id="{435A3957-E39D-294F-B682-ABB7C0549F60}"/>
              </a:ext>
            </a:extLst>
          </p:cNvPr>
          <p:cNvSpPr>
            <a:spLocks/>
          </p:cNvSpPr>
          <p:nvPr/>
        </p:nvSpPr>
        <p:spPr bwMode="auto">
          <a:xfrm>
            <a:off x="1190625" y="2243138"/>
            <a:ext cx="0" cy="57150"/>
          </a:xfrm>
          <a:custGeom>
            <a:avLst/>
            <a:gdLst>
              <a:gd name="T0" fmla="*/ 0 h 57150"/>
              <a:gd name="T1" fmla="*/ 57035 h 571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50">
                <a:moveTo>
                  <a:pt x="0" y="0"/>
                </a:moveTo>
                <a:lnTo>
                  <a:pt x="0" y="5703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99" name="object 92">
            <a:extLst>
              <a:ext uri="{FF2B5EF4-FFF2-40B4-BE49-F238E27FC236}">
                <a16:creationId xmlns:a16="http://schemas.microsoft.com/office/drawing/2014/main" id="{2501DBF4-3E95-A24F-A6EF-1F48D8ADD5BB}"/>
              </a:ext>
            </a:extLst>
          </p:cNvPr>
          <p:cNvSpPr>
            <a:spLocks/>
          </p:cNvSpPr>
          <p:nvPr/>
        </p:nvSpPr>
        <p:spPr bwMode="auto">
          <a:xfrm>
            <a:off x="1190625" y="2435225"/>
            <a:ext cx="0" cy="26988"/>
          </a:xfrm>
          <a:custGeom>
            <a:avLst/>
            <a:gdLst>
              <a:gd name="T0" fmla="*/ 0 h 26035"/>
              <a:gd name="T1" fmla="*/ 30881 h 260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035">
                <a:moveTo>
                  <a:pt x="0" y="0"/>
                </a:moveTo>
                <a:lnTo>
                  <a:pt x="0" y="2580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0" name="object 93">
            <a:extLst>
              <a:ext uri="{FF2B5EF4-FFF2-40B4-BE49-F238E27FC236}">
                <a16:creationId xmlns:a16="http://schemas.microsoft.com/office/drawing/2014/main" id="{94994EE5-B0CB-7F41-8F98-53B9E06823FA}"/>
              </a:ext>
            </a:extLst>
          </p:cNvPr>
          <p:cNvSpPr>
            <a:spLocks/>
          </p:cNvSpPr>
          <p:nvPr/>
        </p:nvSpPr>
        <p:spPr bwMode="auto">
          <a:xfrm>
            <a:off x="1189038" y="2244725"/>
            <a:ext cx="0" cy="55563"/>
          </a:xfrm>
          <a:custGeom>
            <a:avLst/>
            <a:gdLst>
              <a:gd name="T0" fmla="*/ 0 h 55880"/>
              <a:gd name="T1" fmla="*/ 53764 h 558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880">
                <a:moveTo>
                  <a:pt x="0" y="0"/>
                </a:moveTo>
                <a:lnTo>
                  <a:pt x="0" y="553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1" name="object 94">
            <a:extLst>
              <a:ext uri="{FF2B5EF4-FFF2-40B4-BE49-F238E27FC236}">
                <a16:creationId xmlns:a16="http://schemas.microsoft.com/office/drawing/2014/main" id="{413CE077-C66B-4840-8B35-03364815B9C6}"/>
              </a:ext>
            </a:extLst>
          </p:cNvPr>
          <p:cNvSpPr>
            <a:spLocks/>
          </p:cNvSpPr>
          <p:nvPr/>
        </p:nvSpPr>
        <p:spPr bwMode="auto">
          <a:xfrm>
            <a:off x="1189038" y="2435225"/>
            <a:ext cx="0" cy="26988"/>
          </a:xfrm>
          <a:custGeom>
            <a:avLst/>
            <a:gdLst>
              <a:gd name="T0" fmla="*/ 0 h 26669"/>
              <a:gd name="T1" fmla="*/ 27915 h 266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669">
                <a:moveTo>
                  <a:pt x="0" y="0"/>
                </a:moveTo>
                <a:lnTo>
                  <a:pt x="0" y="263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2" name="object 95">
            <a:extLst>
              <a:ext uri="{FF2B5EF4-FFF2-40B4-BE49-F238E27FC236}">
                <a16:creationId xmlns:a16="http://schemas.microsoft.com/office/drawing/2014/main" id="{B3E742FC-EB89-A144-B9EE-4049A2D25EC0}"/>
              </a:ext>
            </a:extLst>
          </p:cNvPr>
          <p:cNvSpPr>
            <a:spLocks/>
          </p:cNvSpPr>
          <p:nvPr/>
        </p:nvSpPr>
        <p:spPr bwMode="auto">
          <a:xfrm>
            <a:off x="1498600" y="2243138"/>
            <a:ext cx="0" cy="57150"/>
          </a:xfrm>
          <a:custGeom>
            <a:avLst/>
            <a:gdLst>
              <a:gd name="T0" fmla="*/ 0 h 57150"/>
              <a:gd name="T1" fmla="*/ 57035 h 571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50">
                <a:moveTo>
                  <a:pt x="0" y="0"/>
                </a:moveTo>
                <a:lnTo>
                  <a:pt x="0" y="57035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3" name="object 96">
            <a:extLst>
              <a:ext uri="{FF2B5EF4-FFF2-40B4-BE49-F238E27FC236}">
                <a16:creationId xmlns:a16="http://schemas.microsoft.com/office/drawing/2014/main" id="{4F3F2EB6-6D7F-D54F-8474-D09E77D5E77B}"/>
              </a:ext>
            </a:extLst>
          </p:cNvPr>
          <p:cNvSpPr>
            <a:spLocks/>
          </p:cNvSpPr>
          <p:nvPr/>
        </p:nvSpPr>
        <p:spPr bwMode="auto">
          <a:xfrm>
            <a:off x="1498600" y="2435225"/>
            <a:ext cx="0" cy="26988"/>
          </a:xfrm>
          <a:custGeom>
            <a:avLst/>
            <a:gdLst>
              <a:gd name="T0" fmla="*/ 0 h 26035"/>
              <a:gd name="T1" fmla="*/ 30881 h 260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035">
                <a:moveTo>
                  <a:pt x="0" y="0"/>
                </a:moveTo>
                <a:lnTo>
                  <a:pt x="0" y="25801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4" name="object 97">
            <a:extLst>
              <a:ext uri="{FF2B5EF4-FFF2-40B4-BE49-F238E27FC236}">
                <a16:creationId xmlns:a16="http://schemas.microsoft.com/office/drawing/2014/main" id="{5A720DBB-706F-CB4F-B427-8CCF57015F52}"/>
              </a:ext>
            </a:extLst>
          </p:cNvPr>
          <p:cNvSpPr>
            <a:spLocks/>
          </p:cNvSpPr>
          <p:nvPr/>
        </p:nvSpPr>
        <p:spPr bwMode="auto">
          <a:xfrm>
            <a:off x="1497013" y="2244725"/>
            <a:ext cx="0" cy="55563"/>
          </a:xfrm>
          <a:custGeom>
            <a:avLst/>
            <a:gdLst>
              <a:gd name="T0" fmla="*/ 0 h 55880"/>
              <a:gd name="T1" fmla="*/ 53764 h 558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880">
                <a:moveTo>
                  <a:pt x="0" y="0"/>
                </a:moveTo>
                <a:lnTo>
                  <a:pt x="0" y="553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5" name="object 98">
            <a:extLst>
              <a:ext uri="{FF2B5EF4-FFF2-40B4-BE49-F238E27FC236}">
                <a16:creationId xmlns:a16="http://schemas.microsoft.com/office/drawing/2014/main" id="{46C6D49C-9CB5-8C4B-BFA7-C7AA6501027C}"/>
              </a:ext>
            </a:extLst>
          </p:cNvPr>
          <p:cNvSpPr>
            <a:spLocks/>
          </p:cNvSpPr>
          <p:nvPr/>
        </p:nvSpPr>
        <p:spPr bwMode="auto">
          <a:xfrm>
            <a:off x="1497013" y="2435225"/>
            <a:ext cx="0" cy="26988"/>
          </a:xfrm>
          <a:custGeom>
            <a:avLst/>
            <a:gdLst>
              <a:gd name="T0" fmla="*/ 0 h 26669"/>
              <a:gd name="T1" fmla="*/ 27915 h 266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669">
                <a:moveTo>
                  <a:pt x="0" y="0"/>
                </a:moveTo>
                <a:lnTo>
                  <a:pt x="0" y="263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6" name="object 99">
            <a:extLst>
              <a:ext uri="{FF2B5EF4-FFF2-40B4-BE49-F238E27FC236}">
                <a16:creationId xmlns:a16="http://schemas.microsoft.com/office/drawing/2014/main" id="{69400F04-1FDE-5145-B73E-7E7BAF7317A1}"/>
              </a:ext>
            </a:extLst>
          </p:cNvPr>
          <p:cNvSpPr>
            <a:spLocks/>
          </p:cNvSpPr>
          <p:nvPr/>
        </p:nvSpPr>
        <p:spPr bwMode="auto">
          <a:xfrm>
            <a:off x="2009775" y="2243138"/>
            <a:ext cx="0" cy="57150"/>
          </a:xfrm>
          <a:custGeom>
            <a:avLst/>
            <a:gdLst>
              <a:gd name="T0" fmla="*/ 0 h 57150"/>
              <a:gd name="T1" fmla="*/ 57035 h 571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50">
                <a:moveTo>
                  <a:pt x="0" y="0"/>
                </a:moveTo>
                <a:lnTo>
                  <a:pt x="0" y="5703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7" name="object 100">
            <a:extLst>
              <a:ext uri="{FF2B5EF4-FFF2-40B4-BE49-F238E27FC236}">
                <a16:creationId xmlns:a16="http://schemas.microsoft.com/office/drawing/2014/main" id="{515511A8-A9DA-3B4F-A4C7-1B62D7CDC707}"/>
              </a:ext>
            </a:extLst>
          </p:cNvPr>
          <p:cNvSpPr>
            <a:spLocks/>
          </p:cNvSpPr>
          <p:nvPr/>
        </p:nvSpPr>
        <p:spPr bwMode="auto">
          <a:xfrm>
            <a:off x="2009775" y="2435225"/>
            <a:ext cx="0" cy="26988"/>
          </a:xfrm>
          <a:custGeom>
            <a:avLst/>
            <a:gdLst>
              <a:gd name="T0" fmla="*/ 0 h 26035"/>
              <a:gd name="T1" fmla="*/ 30881 h 260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035">
                <a:moveTo>
                  <a:pt x="0" y="0"/>
                </a:moveTo>
                <a:lnTo>
                  <a:pt x="0" y="2580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8" name="object 101">
            <a:extLst>
              <a:ext uri="{FF2B5EF4-FFF2-40B4-BE49-F238E27FC236}">
                <a16:creationId xmlns:a16="http://schemas.microsoft.com/office/drawing/2014/main" id="{5D6FC574-F5D0-D14C-8EC1-B4FAA30F2CDF}"/>
              </a:ext>
            </a:extLst>
          </p:cNvPr>
          <p:cNvSpPr>
            <a:spLocks/>
          </p:cNvSpPr>
          <p:nvPr/>
        </p:nvSpPr>
        <p:spPr bwMode="auto">
          <a:xfrm>
            <a:off x="2008188" y="2244725"/>
            <a:ext cx="0" cy="55563"/>
          </a:xfrm>
          <a:custGeom>
            <a:avLst/>
            <a:gdLst>
              <a:gd name="T0" fmla="*/ 0 h 55880"/>
              <a:gd name="T1" fmla="*/ 53764 h 558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880">
                <a:moveTo>
                  <a:pt x="0" y="0"/>
                </a:moveTo>
                <a:lnTo>
                  <a:pt x="0" y="553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09" name="object 102">
            <a:extLst>
              <a:ext uri="{FF2B5EF4-FFF2-40B4-BE49-F238E27FC236}">
                <a16:creationId xmlns:a16="http://schemas.microsoft.com/office/drawing/2014/main" id="{2FB71CC5-0C5A-F444-BEB4-33A00B8268C9}"/>
              </a:ext>
            </a:extLst>
          </p:cNvPr>
          <p:cNvSpPr>
            <a:spLocks/>
          </p:cNvSpPr>
          <p:nvPr/>
        </p:nvSpPr>
        <p:spPr bwMode="auto">
          <a:xfrm>
            <a:off x="2008188" y="2435225"/>
            <a:ext cx="0" cy="26988"/>
          </a:xfrm>
          <a:custGeom>
            <a:avLst/>
            <a:gdLst>
              <a:gd name="T0" fmla="*/ 0 h 26669"/>
              <a:gd name="T1" fmla="*/ 27915 h 266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669">
                <a:moveTo>
                  <a:pt x="0" y="0"/>
                </a:moveTo>
                <a:lnTo>
                  <a:pt x="0" y="263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0" name="object 103">
            <a:extLst>
              <a:ext uri="{FF2B5EF4-FFF2-40B4-BE49-F238E27FC236}">
                <a16:creationId xmlns:a16="http://schemas.microsoft.com/office/drawing/2014/main" id="{C46DE9FE-0015-8941-808F-490F23B59336}"/>
              </a:ext>
            </a:extLst>
          </p:cNvPr>
          <p:cNvSpPr>
            <a:spLocks/>
          </p:cNvSpPr>
          <p:nvPr/>
        </p:nvSpPr>
        <p:spPr bwMode="auto">
          <a:xfrm>
            <a:off x="2662238" y="2243138"/>
            <a:ext cx="0" cy="57150"/>
          </a:xfrm>
          <a:custGeom>
            <a:avLst/>
            <a:gdLst>
              <a:gd name="T0" fmla="*/ 0 h 57150"/>
              <a:gd name="T1" fmla="*/ 57035 h 571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50">
                <a:moveTo>
                  <a:pt x="0" y="0"/>
                </a:moveTo>
                <a:lnTo>
                  <a:pt x="0" y="5703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1" name="object 104">
            <a:extLst>
              <a:ext uri="{FF2B5EF4-FFF2-40B4-BE49-F238E27FC236}">
                <a16:creationId xmlns:a16="http://schemas.microsoft.com/office/drawing/2014/main" id="{B917ECDA-6863-F144-8363-0EED73E4146F}"/>
              </a:ext>
            </a:extLst>
          </p:cNvPr>
          <p:cNvSpPr>
            <a:spLocks/>
          </p:cNvSpPr>
          <p:nvPr/>
        </p:nvSpPr>
        <p:spPr bwMode="auto">
          <a:xfrm>
            <a:off x="2662238" y="2435225"/>
            <a:ext cx="0" cy="26988"/>
          </a:xfrm>
          <a:custGeom>
            <a:avLst/>
            <a:gdLst>
              <a:gd name="T0" fmla="*/ 0 h 26035"/>
              <a:gd name="T1" fmla="*/ 30881 h 260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035">
                <a:moveTo>
                  <a:pt x="0" y="0"/>
                </a:moveTo>
                <a:lnTo>
                  <a:pt x="0" y="2580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2" name="object 105">
            <a:extLst>
              <a:ext uri="{FF2B5EF4-FFF2-40B4-BE49-F238E27FC236}">
                <a16:creationId xmlns:a16="http://schemas.microsoft.com/office/drawing/2014/main" id="{E9752FBE-7C48-6849-969C-D6DDCFB2D972}"/>
              </a:ext>
            </a:extLst>
          </p:cNvPr>
          <p:cNvSpPr>
            <a:spLocks/>
          </p:cNvSpPr>
          <p:nvPr/>
        </p:nvSpPr>
        <p:spPr bwMode="auto">
          <a:xfrm>
            <a:off x="2660650" y="2244725"/>
            <a:ext cx="0" cy="55563"/>
          </a:xfrm>
          <a:custGeom>
            <a:avLst/>
            <a:gdLst>
              <a:gd name="T0" fmla="*/ 0 h 55880"/>
              <a:gd name="T1" fmla="*/ 53764 h 558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880">
                <a:moveTo>
                  <a:pt x="0" y="0"/>
                </a:moveTo>
                <a:lnTo>
                  <a:pt x="0" y="553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3" name="object 106">
            <a:extLst>
              <a:ext uri="{FF2B5EF4-FFF2-40B4-BE49-F238E27FC236}">
                <a16:creationId xmlns:a16="http://schemas.microsoft.com/office/drawing/2014/main" id="{4046FFCE-ECB4-5E4E-8C09-77CC8034EAF1}"/>
              </a:ext>
            </a:extLst>
          </p:cNvPr>
          <p:cNvSpPr>
            <a:spLocks/>
          </p:cNvSpPr>
          <p:nvPr/>
        </p:nvSpPr>
        <p:spPr bwMode="auto">
          <a:xfrm>
            <a:off x="2660650" y="2435225"/>
            <a:ext cx="0" cy="26988"/>
          </a:xfrm>
          <a:custGeom>
            <a:avLst/>
            <a:gdLst>
              <a:gd name="T0" fmla="*/ 0 h 26669"/>
              <a:gd name="T1" fmla="*/ 27915 h 266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669">
                <a:moveTo>
                  <a:pt x="0" y="0"/>
                </a:moveTo>
                <a:lnTo>
                  <a:pt x="0" y="263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4" name="object 107">
            <a:extLst>
              <a:ext uri="{FF2B5EF4-FFF2-40B4-BE49-F238E27FC236}">
                <a16:creationId xmlns:a16="http://schemas.microsoft.com/office/drawing/2014/main" id="{136FB560-8783-E246-B775-C4FC6E33A36F}"/>
              </a:ext>
            </a:extLst>
          </p:cNvPr>
          <p:cNvSpPr>
            <a:spLocks/>
          </p:cNvSpPr>
          <p:nvPr/>
        </p:nvSpPr>
        <p:spPr bwMode="auto">
          <a:xfrm>
            <a:off x="3221038" y="2243138"/>
            <a:ext cx="0" cy="57150"/>
          </a:xfrm>
          <a:custGeom>
            <a:avLst/>
            <a:gdLst>
              <a:gd name="T0" fmla="*/ 0 h 57150"/>
              <a:gd name="T1" fmla="*/ 57035 h 571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50">
                <a:moveTo>
                  <a:pt x="0" y="0"/>
                </a:moveTo>
                <a:lnTo>
                  <a:pt x="0" y="5703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5" name="object 108">
            <a:extLst>
              <a:ext uri="{FF2B5EF4-FFF2-40B4-BE49-F238E27FC236}">
                <a16:creationId xmlns:a16="http://schemas.microsoft.com/office/drawing/2014/main" id="{E93A7385-4DFE-0947-8439-9873474A1325}"/>
              </a:ext>
            </a:extLst>
          </p:cNvPr>
          <p:cNvSpPr>
            <a:spLocks/>
          </p:cNvSpPr>
          <p:nvPr/>
        </p:nvSpPr>
        <p:spPr bwMode="auto">
          <a:xfrm>
            <a:off x="3221038" y="2435225"/>
            <a:ext cx="0" cy="26988"/>
          </a:xfrm>
          <a:custGeom>
            <a:avLst/>
            <a:gdLst>
              <a:gd name="T0" fmla="*/ 0 h 26035"/>
              <a:gd name="T1" fmla="*/ 30881 h 260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035">
                <a:moveTo>
                  <a:pt x="0" y="0"/>
                </a:moveTo>
                <a:lnTo>
                  <a:pt x="0" y="2580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6" name="object 109">
            <a:extLst>
              <a:ext uri="{FF2B5EF4-FFF2-40B4-BE49-F238E27FC236}">
                <a16:creationId xmlns:a16="http://schemas.microsoft.com/office/drawing/2014/main" id="{C74771F5-DBAF-534E-A01C-4327E58979F4}"/>
              </a:ext>
            </a:extLst>
          </p:cNvPr>
          <p:cNvSpPr>
            <a:spLocks/>
          </p:cNvSpPr>
          <p:nvPr/>
        </p:nvSpPr>
        <p:spPr bwMode="auto">
          <a:xfrm>
            <a:off x="3219450" y="2244725"/>
            <a:ext cx="0" cy="55563"/>
          </a:xfrm>
          <a:custGeom>
            <a:avLst/>
            <a:gdLst>
              <a:gd name="T0" fmla="*/ 0 h 55880"/>
              <a:gd name="T1" fmla="*/ 53764 h 558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880">
                <a:moveTo>
                  <a:pt x="0" y="0"/>
                </a:moveTo>
                <a:lnTo>
                  <a:pt x="0" y="553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7" name="object 110">
            <a:extLst>
              <a:ext uri="{FF2B5EF4-FFF2-40B4-BE49-F238E27FC236}">
                <a16:creationId xmlns:a16="http://schemas.microsoft.com/office/drawing/2014/main" id="{CC3FE08D-B711-754C-8607-AF1D07E61E98}"/>
              </a:ext>
            </a:extLst>
          </p:cNvPr>
          <p:cNvSpPr>
            <a:spLocks/>
          </p:cNvSpPr>
          <p:nvPr/>
        </p:nvSpPr>
        <p:spPr bwMode="auto">
          <a:xfrm>
            <a:off x="3219450" y="2435225"/>
            <a:ext cx="0" cy="26988"/>
          </a:xfrm>
          <a:custGeom>
            <a:avLst/>
            <a:gdLst>
              <a:gd name="T0" fmla="*/ 0 h 26669"/>
              <a:gd name="T1" fmla="*/ 27915 h 266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669">
                <a:moveTo>
                  <a:pt x="0" y="0"/>
                </a:moveTo>
                <a:lnTo>
                  <a:pt x="0" y="263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8" name="object 111">
            <a:extLst>
              <a:ext uri="{FF2B5EF4-FFF2-40B4-BE49-F238E27FC236}">
                <a16:creationId xmlns:a16="http://schemas.microsoft.com/office/drawing/2014/main" id="{EC9CDA72-4700-224F-8FD1-106DA98157ED}"/>
              </a:ext>
            </a:extLst>
          </p:cNvPr>
          <p:cNvSpPr>
            <a:spLocks/>
          </p:cNvSpPr>
          <p:nvPr/>
        </p:nvSpPr>
        <p:spPr bwMode="auto">
          <a:xfrm>
            <a:off x="3686175" y="2243138"/>
            <a:ext cx="0" cy="57150"/>
          </a:xfrm>
          <a:custGeom>
            <a:avLst/>
            <a:gdLst>
              <a:gd name="T0" fmla="*/ 0 h 57150"/>
              <a:gd name="T1" fmla="*/ 57035 h 571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50">
                <a:moveTo>
                  <a:pt x="0" y="0"/>
                </a:moveTo>
                <a:lnTo>
                  <a:pt x="0" y="5703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19" name="object 112">
            <a:extLst>
              <a:ext uri="{FF2B5EF4-FFF2-40B4-BE49-F238E27FC236}">
                <a16:creationId xmlns:a16="http://schemas.microsoft.com/office/drawing/2014/main" id="{89BD2ADD-550D-A04F-85A1-85B188382397}"/>
              </a:ext>
            </a:extLst>
          </p:cNvPr>
          <p:cNvSpPr>
            <a:spLocks/>
          </p:cNvSpPr>
          <p:nvPr/>
        </p:nvSpPr>
        <p:spPr bwMode="auto">
          <a:xfrm>
            <a:off x="3686175" y="2435225"/>
            <a:ext cx="0" cy="26988"/>
          </a:xfrm>
          <a:custGeom>
            <a:avLst/>
            <a:gdLst>
              <a:gd name="T0" fmla="*/ 0 h 26035"/>
              <a:gd name="T1" fmla="*/ 30881 h 260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035">
                <a:moveTo>
                  <a:pt x="0" y="0"/>
                </a:moveTo>
                <a:lnTo>
                  <a:pt x="0" y="2580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20" name="object 113">
            <a:extLst>
              <a:ext uri="{FF2B5EF4-FFF2-40B4-BE49-F238E27FC236}">
                <a16:creationId xmlns:a16="http://schemas.microsoft.com/office/drawing/2014/main" id="{297DCB88-F745-B643-B561-F927FFA04E8D}"/>
              </a:ext>
            </a:extLst>
          </p:cNvPr>
          <p:cNvSpPr>
            <a:spLocks/>
          </p:cNvSpPr>
          <p:nvPr/>
        </p:nvSpPr>
        <p:spPr bwMode="auto">
          <a:xfrm>
            <a:off x="3684588" y="2244725"/>
            <a:ext cx="0" cy="55563"/>
          </a:xfrm>
          <a:custGeom>
            <a:avLst/>
            <a:gdLst>
              <a:gd name="T0" fmla="*/ 0 h 55880"/>
              <a:gd name="T1" fmla="*/ 53764 h 558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880">
                <a:moveTo>
                  <a:pt x="0" y="0"/>
                </a:moveTo>
                <a:lnTo>
                  <a:pt x="0" y="553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21" name="object 114">
            <a:extLst>
              <a:ext uri="{FF2B5EF4-FFF2-40B4-BE49-F238E27FC236}">
                <a16:creationId xmlns:a16="http://schemas.microsoft.com/office/drawing/2014/main" id="{A41F51EC-D298-B24E-8658-01FEC844780D}"/>
              </a:ext>
            </a:extLst>
          </p:cNvPr>
          <p:cNvSpPr>
            <a:spLocks/>
          </p:cNvSpPr>
          <p:nvPr/>
        </p:nvSpPr>
        <p:spPr bwMode="auto">
          <a:xfrm>
            <a:off x="3684588" y="2435225"/>
            <a:ext cx="0" cy="26988"/>
          </a:xfrm>
          <a:custGeom>
            <a:avLst/>
            <a:gdLst>
              <a:gd name="T0" fmla="*/ 0 h 26669"/>
              <a:gd name="T1" fmla="*/ 27915 h 266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669">
                <a:moveTo>
                  <a:pt x="0" y="0"/>
                </a:moveTo>
                <a:lnTo>
                  <a:pt x="0" y="263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22" name="object 115">
            <a:extLst>
              <a:ext uri="{FF2B5EF4-FFF2-40B4-BE49-F238E27FC236}">
                <a16:creationId xmlns:a16="http://schemas.microsoft.com/office/drawing/2014/main" id="{378533DF-F2A9-634B-A75B-70CDD425795B}"/>
              </a:ext>
            </a:extLst>
          </p:cNvPr>
          <p:cNvSpPr>
            <a:spLocks/>
          </p:cNvSpPr>
          <p:nvPr/>
        </p:nvSpPr>
        <p:spPr bwMode="auto">
          <a:xfrm>
            <a:off x="1246188" y="2506663"/>
            <a:ext cx="196850" cy="127000"/>
          </a:xfrm>
          <a:custGeom>
            <a:avLst/>
            <a:gdLst>
              <a:gd name="T0" fmla="*/ 0 w 195580"/>
              <a:gd name="T1" fmla="*/ 124340 h 127635"/>
              <a:gd name="T2" fmla="*/ 201375 w 195580"/>
              <a:gd name="T3" fmla="*/ 124340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340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480"/>
                </a:moveTo>
                <a:lnTo>
                  <a:pt x="194963" y="127480"/>
                </a:lnTo>
                <a:lnTo>
                  <a:pt x="194963" y="0"/>
                </a:lnTo>
                <a:lnTo>
                  <a:pt x="0" y="0"/>
                </a:lnTo>
                <a:lnTo>
                  <a:pt x="0" y="12748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6" name="object 116">
            <a:extLst>
              <a:ext uri="{FF2B5EF4-FFF2-40B4-BE49-F238E27FC236}">
                <a16:creationId xmlns:a16="http://schemas.microsoft.com/office/drawing/2014/main" id="{71DE2FE9-C808-8340-BD7E-838100316B25}"/>
              </a:ext>
            </a:extLst>
          </p:cNvPr>
          <p:cNvSpPr txBox="1"/>
          <p:nvPr/>
        </p:nvSpPr>
        <p:spPr>
          <a:xfrm>
            <a:off x="1246188" y="2509838"/>
            <a:ext cx="63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43124" name="object 117">
            <a:extLst>
              <a:ext uri="{FF2B5EF4-FFF2-40B4-BE49-F238E27FC236}">
                <a16:creationId xmlns:a16="http://schemas.microsoft.com/office/drawing/2014/main" id="{399EDB2E-0271-C348-B9BA-467371C8BE3D}"/>
              </a:ext>
            </a:extLst>
          </p:cNvPr>
          <p:cNvSpPr>
            <a:spLocks/>
          </p:cNvSpPr>
          <p:nvPr/>
        </p:nvSpPr>
        <p:spPr bwMode="auto">
          <a:xfrm>
            <a:off x="1195388" y="2460625"/>
            <a:ext cx="300037" cy="46038"/>
          </a:xfrm>
          <a:custGeom>
            <a:avLst/>
            <a:gdLst>
              <a:gd name="T0" fmla="*/ 0 w 300990"/>
              <a:gd name="T1" fmla="*/ 49745 h 45085"/>
              <a:gd name="T2" fmla="*/ 295761 w 300990"/>
              <a:gd name="T3" fmla="*/ 49745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9745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805"/>
                </a:moveTo>
                <a:lnTo>
                  <a:pt x="300486" y="44805"/>
                </a:lnTo>
                <a:lnTo>
                  <a:pt x="300486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25" name="object 118">
            <a:extLst>
              <a:ext uri="{FF2B5EF4-FFF2-40B4-BE49-F238E27FC236}">
                <a16:creationId xmlns:a16="http://schemas.microsoft.com/office/drawing/2014/main" id="{4C24082A-4C06-2244-99B7-7F9E3D134729}"/>
              </a:ext>
            </a:extLst>
          </p:cNvPr>
          <p:cNvSpPr>
            <a:spLocks/>
          </p:cNvSpPr>
          <p:nvPr/>
        </p:nvSpPr>
        <p:spPr bwMode="auto">
          <a:xfrm>
            <a:off x="1195388" y="251460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16928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26" name="object 119">
            <a:extLst>
              <a:ext uri="{FF2B5EF4-FFF2-40B4-BE49-F238E27FC236}">
                <a16:creationId xmlns:a16="http://schemas.microsoft.com/office/drawing/2014/main" id="{AF62D36B-07C5-014F-A614-EFB955359B33}"/>
              </a:ext>
            </a:extLst>
          </p:cNvPr>
          <p:cNvSpPr>
            <a:spLocks/>
          </p:cNvSpPr>
          <p:nvPr/>
        </p:nvSpPr>
        <p:spPr bwMode="auto">
          <a:xfrm>
            <a:off x="1441450" y="2514600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16928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27" name="object 120">
            <a:extLst>
              <a:ext uri="{FF2B5EF4-FFF2-40B4-BE49-F238E27FC236}">
                <a16:creationId xmlns:a16="http://schemas.microsoft.com/office/drawing/2014/main" id="{829217E4-D999-6F40-87E6-7AD0356A5E98}"/>
              </a:ext>
            </a:extLst>
          </p:cNvPr>
          <p:cNvSpPr>
            <a:spLocks/>
          </p:cNvSpPr>
          <p:nvPr/>
        </p:nvSpPr>
        <p:spPr bwMode="auto">
          <a:xfrm>
            <a:off x="1195388" y="2633663"/>
            <a:ext cx="300037" cy="46037"/>
          </a:xfrm>
          <a:custGeom>
            <a:avLst/>
            <a:gdLst>
              <a:gd name="T0" fmla="*/ 0 w 300990"/>
              <a:gd name="T1" fmla="*/ 44496 h 46355"/>
              <a:gd name="T2" fmla="*/ 295761 w 300990"/>
              <a:gd name="T3" fmla="*/ 44496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496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054"/>
                </a:moveTo>
                <a:lnTo>
                  <a:pt x="300486" y="46054"/>
                </a:lnTo>
                <a:lnTo>
                  <a:pt x="300486" y="0"/>
                </a:lnTo>
                <a:lnTo>
                  <a:pt x="0" y="0"/>
                </a:lnTo>
                <a:lnTo>
                  <a:pt x="0" y="4605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28" name="object 121">
            <a:extLst>
              <a:ext uri="{FF2B5EF4-FFF2-40B4-BE49-F238E27FC236}">
                <a16:creationId xmlns:a16="http://schemas.microsoft.com/office/drawing/2014/main" id="{4DD70FDE-C099-EF43-9D5C-0761B86408F2}"/>
              </a:ext>
            </a:extLst>
          </p:cNvPr>
          <p:cNvSpPr>
            <a:spLocks/>
          </p:cNvSpPr>
          <p:nvPr/>
        </p:nvSpPr>
        <p:spPr bwMode="auto">
          <a:xfrm>
            <a:off x="1554163" y="2506663"/>
            <a:ext cx="400050" cy="17462"/>
          </a:xfrm>
          <a:custGeom>
            <a:avLst/>
            <a:gdLst>
              <a:gd name="T0" fmla="*/ 0 w 400050"/>
              <a:gd name="T1" fmla="*/ 18558 h 17144"/>
              <a:gd name="T2" fmla="*/ 399765 w 400050"/>
              <a:gd name="T3" fmla="*/ 18558 h 17144"/>
              <a:gd name="T4" fmla="*/ 399765 w 400050"/>
              <a:gd name="T5" fmla="*/ 0 h 17144"/>
              <a:gd name="T6" fmla="*/ 0 w 400050"/>
              <a:gd name="T7" fmla="*/ 0 h 17144"/>
              <a:gd name="T8" fmla="*/ 0 w 400050"/>
              <a:gd name="T9" fmla="*/ 18558 h 17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7144">
                <a:moveTo>
                  <a:pt x="0" y="16928"/>
                </a:moveTo>
                <a:lnTo>
                  <a:pt x="399765" y="16928"/>
                </a:lnTo>
                <a:lnTo>
                  <a:pt x="399765" y="0"/>
                </a:lnTo>
                <a:lnTo>
                  <a:pt x="0" y="0"/>
                </a:lnTo>
                <a:lnTo>
                  <a:pt x="0" y="1692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" name="object 122">
            <a:extLst>
              <a:ext uri="{FF2B5EF4-FFF2-40B4-BE49-F238E27FC236}">
                <a16:creationId xmlns:a16="http://schemas.microsoft.com/office/drawing/2014/main" id="{1E76D2D8-FB60-7C47-A773-C3414F6D4637}"/>
              </a:ext>
            </a:extLst>
          </p:cNvPr>
          <p:cNvSpPr txBox="1"/>
          <p:nvPr/>
        </p:nvSpPr>
        <p:spPr>
          <a:xfrm>
            <a:off x="1554163" y="2509838"/>
            <a:ext cx="14605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130" name="object 123">
            <a:extLst>
              <a:ext uri="{FF2B5EF4-FFF2-40B4-BE49-F238E27FC236}">
                <a16:creationId xmlns:a16="http://schemas.microsoft.com/office/drawing/2014/main" id="{E74ACF7C-7016-B041-A387-ABEC4857463F}"/>
              </a:ext>
            </a:extLst>
          </p:cNvPr>
          <p:cNvSpPr>
            <a:spLocks/>
          </p:cNvSpPr>
          <p:nvPr/>
        </p:nvSpPr>
        <p:spPr bwMode="auto">
          <a:xfrm>
            <a:off x="1503363" y="2460625"/>
            <a:ext cx="503237" cy="46038"/>
          </a:xfrm>
          <a:custGeom>
            <a:avLst/>
            <a:gdLst>
              <a:gd name="T0" fmla="*/ 0 w 504189"/>
              <a:gd name="T1" fmla="*/ 49745 h 45085"/>
              <a:gd name="T2" fmla="*/ 499439 w 504189"/>
              <a:gd name="T3" fmla="*/ 49745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9745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05"/>
                </a:moveTo>
                <a:lnTo>
                  <a:pt x="504181" y="44805"/>
                </a:lnTo>
                <a:lnTo>
                  <a:pt x="504181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31" name="object 124">
            <a:extLst>
              <a:ext uri="{FF2B5EF4-FFF2-40B4-BE49-F238E27FC236}">
                <a16:creationId xmlns:a16="http://schemas.microsoft.com/office/drawing/2014/main" id="{767A81C4-E03B-F341-8E69-34995344CBE3}"/>
              </a:ext>
            </a:extLst>
          </p:cNvPr>
          <p:cNvSpPr>
            <a:spLocks/>
          </p:cNvSpPr>
          <p:nvPr/>
        </p:nvSpPr>
        <p:spPr bwMode="auto">
          <a:xfrm>
            <a:off x="1503363" y="251460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16928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32" name="object 125">
            <a:extLst>
              <a:ext uri="{FF2B5EF4-FFF2-40B4-BE49-F238E27FC236}">
                <a16:creationId xmlns:a16="http://schemas.microsoft.com/office/drawing/2014/main" id="{18630A4C-2D0D-8344-A741-DC85820A82DD}"/>
              </a:ext>
            </a:extLst>
          </p:cNvPr>
          <p:cNvSpPr>
            <a:spLocks/>
          </p:cNvSpPr>
          <p:nvPr/>
        </p:nvSpPr>
        <p:spPr bwMode="auto">
          <a:xfrm>
            <a:off x="1503363" y="2633663"/>
            <a:ext cx="503237" cy="46037"/>
          </a:xfrm>
          <a:custGeom>
            <a:avLst/>
            <a:gdLst>
              <a:gd name="T0" fmla="*/ 0 w 504189"/>
              <a:gd name="T1" fmla="*/ 44496 h 46355"/>
              <a:gd name="T2" fmla="*/ 499439 w 504189"/>
              <a:gd name="T3" fmla="*/ 44496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496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054"/>
                </a:moveTo>
                <a:lnTo>
                  <a:pt x="504181" y="46054"/>
                </a:lnTo>
                <a:lnTo>
                  <a:pt x="504181" y="0"/>
                </a:lnTo>
                <a:lnTo>
                  <a:pt x="0" y="0"/>
                </a:lnTo>
                <a:lnTo>
                  <a:pt x="0" y="4605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6" name="object 126">
            <a:extLst>
              <a:ext uri="{FF2B5EF4-FFF2-40B4-BE49-F238E27FC236}">
                <a16:creationId xmlns:a16="http://schemas.microsoft.com/office/drawing/2014/main" id="{E4782FC3-3EAB-5C47-B9DD-ECBF59CD3558}"/>
              </a:ext>
            </a:extLst>
          </p:cNvPr>
          <p:cNvSpPr txBox="1"/>
          <p:nvPr/>
        </p:nvSpPr>
        <p:spPr>
          <a:xfrm>
            <a:off x="2066925" y="2509838"/>
            <a:ext cx="28416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S</a:t>
            </a:r>
            <a:r>
              <a:rPr sz="850" spc="35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127" name="object 127">
            <a:extLst>
              <a:ext uri="{FF2B5EF4-FFF2-40B4-BE49-F238E27FC236}">
                <a16:creationId xmlns:a16="http://schemas.microsoft.com/office/drawing/2014/main" id="{FE165A27-7D29-CE45-911C-446BAEEAD44E}"/>
              </a:ext>
            </a:extLst>
          </p:cNvPr>
          <p:cNvSpPr txBox="1"/>
          <p:nvPr/>
        </p:nvSpPr>
        <p:spPr>
          <a:xfrm>
            <a:off x="2717800" y="2509838"/>
            <a:ext cx="2032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70K</a:t>
            </a:r>
            <a:endParaRPr sz="850">
              <a:latin typeface="Arial"/>
              <a:cs typeface="Arial"/>
            </a:endParaRPr>
          </a:p>
        </p:txBody>
      </p:sp>
      <p:sp>
        <p:nvSpPr>
          <p:cNvPr id="128" name="object 128">
            <a:extLst>
              <a:ext uri="{FF2B5EF4-FFF2-40B4-BE49-F238E27FC236}">
                <a16:creationId xmlns:a16="http://schemas.microsoft.com/office/drawing/2014/main" id="{0705AC04-FA08-2840-A900-D6C11129D0CA}"/>
              </a:ext>
            </a:extLst>
          </p:cNvPr>
          <p:cNvSpPr txBox="1"/>
          <p:nvPr/>
        </p:nvSpPr>
        <p:spPr>
          <a:xfrm>
            <a:off x="3276600" y="2509838"/>
            <a:ext cx="1524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136" name="object 129">
            <a:extLst>
              <a:ext uri="{FF2B5EF4-FFF2-40B4-BE49-F238E27FC236}">
                <a16:creationId xmlns:a16="http://schemas.microsoft.com/office/drawing/2014/main" id="{E7A1BCE3-5E81-494F-8D63-F8108C616E61}"/>
              </a:ext>
            </a:extLst>
          </p:cNvPr>
          <p:cNvSpPr>
            <a:spLocks/>
          </p:cNvSpPr>
          <p:nvPr/>
        </p:nvSpPr>
        <p:spPr bwMode="auto">
          <a:xfrm>
            <a:off x="1190625" y="2460625"/>
            <a:ext cx="0" cy="63500"/>
          </a:xfrm>
          <a:custGeom>
            <a:avLst/>
            <a:gdLst>
              <a:gd name="T0" fmla="*/ 0 h 62230"/>
              <a:gd name="T1" fmla="*/ 68330 h 622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30">
                <a:moveTo>
                  <a:pt x="0" y="0"/>
                </a:moveTo>
                <a:lnTo>
                  <a:pt x="0" y="6176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37" name="object 130">
            <a:extLst>
              <a:ext uri="{FF2B5EF4-FFF2-40B4-BE49-F238E27FC236}">
                <a16:creationId xmlns:a16="http://schemas.microsoft.com/office/drawing/2014/main" id="{457E8A9C-9175-1B4A-BEDF-8C09CFA2FD93}"/>
              </a:ext>
            </a:extLst>
          </p:cNvPr>
          <p:cNvSpPr>
            <a:spLocks/>
          </p:cNvSpPr>
          <p:nvPr/>
        </p:nvSpPr>
        <p:spPr bwMode="auto">
          <a:xfrm>
            <a:off x="1190625" y="2657475"/>
            <a:ext cx="0" cy="22225"/>
          </a:xfrm>
          <a:custGeom>
            <a:avLst/>
            <a:gdLst>
              <a:gd name="T0" fmla="*/ 0 h 22225"/>
              <a:gd name="T1" fmla="*/ 21660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66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38" name="object 131">
            <a:extLst>
              <a:ext uri="{FF2B5EF4-FFF2-40B4-BE49-F238E27FC236}">
                <a16:creationId xmlns:a16="http://schemas.microsoft.com/office/drawing/2014/main" id="{93B22D3B-234B-054D-8C3D-F08CB52321CC}"/>
              </a:ext>
            </a:extLst>
          </p:cNvPr>
          <p:cNvSpPr>
            <a:spLocks/>
          </p:cNvSpPr>
          <p:nvPr/>
        </p:nvSpPr>
        <p:spPr bwMode="auto">
          <a:xfrm>
            <a:off x="1189038" y="2463800"/>
            <a:ext cx="0" cy="60325"/>
          </a:xfrm>
          <a:custGeom>
            <a:avLst/>
            <a:gdLst>
              <a:gd name="T0" fmla="*/ 0 h 60325"/>
              <a:gd name="T1" fmla="*/ 60017 h 603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0325">
                <a:moveTo>
                  <a:pt x="0" y="0"/>
                </a:moveTo>
                <a:lnTo>
                  <a:pt x="0" y="600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39" name="object 132">
            <a:extLst>
              <a:ext uri="{FF2B5EF4-FFF2-40B4-BE49-F238E27FC236}">
                <a16:creationId xmlns:a16="http://schemas.microsoft.com/office/drawing/2014/main" id="{A9FD5A96-EAA6-BC44-A1C5-BEDA0EE394BC}"/>
              </a:ext>
            </a:extLst>
          </p:cNvPr>
          <p:cNvSpPr>
            <a:spLocks/>
          </p:cNvSpPr>
          <p:nvPr/>
        </p:nvSpPr>
        <p:spPr bwMode="auto">
          <a:xfrm>
            <a:off x="1189038" y="2657475"/>
            <a:ext cx="0" cy="22225"/>
          </a:xfrm>
          <a:custGeom>
            <a:avLst/>
            <a:gdLst>
              <a:gd name="T0" fmla="*/ 0 h 22225"/>
              <a:gd name="T1" fmla="*/ 22163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21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0" name="object 133">
            <a:extLst>
              <a:ext uri="{FF2B5EF4-FFF2-40B4-BE49-F238E27FC236}">
                <a16:creationId xmlns:a16="http://schemas.microsoft.com/office/drawing/2014/main" id="{B87FBA59-B799-A848-8225-5B236043E540}"/>
              </a:ext>
            </a:extLst>
          </p:cNvPr>
          <p:cNvSpPr>
            <a:spLocks/>
          </p:cNvSpPr>
          <p:nvPr/>
        </p:nvSpPr>
        <p:spPr bwMode="auto">
          <a:xfrm>
            <a:off x="1498600" y="2460625"/>
            <a:ext cx="0" cy="63500"/>
          </a:xfrm>
          <a:custGeom>
            <a:avLst/>
            <a:gdLst>
              <a:gd name="T0" fmla="*/ 0 h 62230"/>
              <a:gd name="T1" fmla="*/ 68330 h 622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30">
                <a:moveTo>
                  <a:pt x="0" y="0"/>
                </a:moveTo>
                <a:lnTo>
                  <a:pt x="0" y="61765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1" name="object 134">
            <a:extLst>
              <a:ext uri="{FF2B5EF4-FFF2-40B4-BE49-F238E27FC236}">
                <a16:creationId xmlns:a16="http://schemas.microsoft.com/office/drawing/2014/main" id="{622D46BC-E0CF-F24E-B80C-AE73718721CE}"/>
              </a:ext>
            </a:extLst>
          </p:cNvPr>
          <p:cNvSpPr>
            <a:spLocks/>
          </p:cNvSpPr>
          <p:nvPr/>
        </p:nvSpPr>
        <p:spPr bwMode="auto">
          <a:xfrm>
            <a:off x="1498600" y="2657475"/>
            <a:ext cx="0" cy="22225"/>
          </a:xfrm>
          <a:custGeom>
            <a:avLst/>
            <a:gdLst>
              <a:gd name="T0" fmla="*/ 0 h 22225"/>
              <a:gd name="T1" fmla="*/ 21660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66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2" name="object 135">
            <a:extLst>
              <a:ext uri="{FF2B5EF4-FFF2-40B4-BE49-F238E27FC236}">
                <a16:creationId xmlns:a16="http://schemas.microsoft.com/office/drawing/2014/main" id="{4E23E9E3-325F-1743-94C9-B1B86D04788B}"/>
              </a:ext>
            </a:extLst>
          </p:cNvPr>
          <p:cNvSpPr>
            <a:spLocks/>
          </p:cNvSpPr>
          <p:nvPr/>
        </p:nvSpPr>
        <p:spPr bwMode="auto">
          <a:xfrm>
            <a:off x="1497013" y="2463800"/>
            <a:ext cx="0" cy="60325"/>
          </a:xfrm>
          <a:custGeom>
            <a:avLst/>
            <a:gdLst>
              <a:gd name="T0" fmla="*/ 0 h 60325"/>
              <a:gd name="T1" fmla="*/ 60017 h 603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0325">
                <a:moveTo>
                  <a:pt x="0" y="0"/>
                </a:moveTo>
                <a:lnTo>
                  <a:pt x="0" y="600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3" name="object 136">
            <a:extLst>
              <a:ext uri="{FF2B5EF4-FFF2-40B4-BE49-F238E27FC236}">
                <a16:creationId xmlns:a16="http://schemas.microsoft.com/office/drawing/2014/main" id="{1E2262D9-1BBE-AE4B-B178-6A2406841790}"/>
              </a:ext>
            </a:extLst>
          </p:cNvPr>
          <p:cNvSpPr>
            <a:spLocks/>
          </p:cNvSpPr>
          <p:nvPr/>
        </p:nvSpPr>
        <p:spPr bwMode="auto">
          <a:xfrm>
            <a:off x="1497013" y="2657475"/>
            <a:ext cx="0" cy="22225"/>
          </a:xfrm>
          <a:custGeom>
            <a:avLst/>
            <a:gdLst>
              <a:gd name="T0" fmla="*/ 0 h 22225"/>
              <a:gd name="T1" fmla="*/ 22163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21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4" name="object 137">
            <a:extLst>
              <a:ext uri="{FF2B5EF4-FFF2-40B4-BE49-F238E27FC236}">
                <a16:creationId xmlns:a16="http://schemas.microsoft.com/office/drawing/2014/main" id="{954E4154-3207-CB44-B187-95C87D2F9658}"/>
              </a:ext>
            </a:extLst>
          </p:cNvPr>
          <p:cNvSpPr>
            <a:spLocks/>
          </p:cNvSpPr>
          <p:nvPr/>
        </p:nvSpPr>
        <p:spPr bwMode="auto">
          <a:xfrm>
            <a:off x="2009775" y="2460625"/>
            <a:ext cx="0" cy="63500"/>
          </a:xfrm>
          <a:custGeom>
            <a:avLst/>
            <a:gdLst>
              <a:gd name="T0" fmla="*/ 0 h 62230"/>
              <a:gd name="T1" fmla="*/ 68330 h 622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30">
                <a:moveTo>
                  <a:pt x="0" y="0"/>
                </a:moveTo>
                <a:lnTo>
                  <a:pt x="0" y="6176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5" name="object 138">
            <a:extLst>
              <a:ext uri="{FF2B5EF4-FFF2-40B4-BE49-F238E27FC236}">
                <a16:creationId xmlns:a16="http://schemas.microsoft.com/office/drawing/2014/main" id="{B61AA94F-AC1C-C949-B12E-1265EF9005EA}"/>
              </a:ext>
            </a:extLst>
          </p:cNvPr>
          <p:cNvSpPr>
            <a:spLocks/>
          </p:cNvSpPr>
          <p:nvPr/>
        </p:nvSpPr>
        <p:spPr bwMode="auto">
          <a:xfrm>
            <a:off x="2009775" y="2657475"/>
            <a:ext cx="0" cy="22225"/>
          </a:xfrm>
          <a:custGeom>
            <a:avLst/>
            <a:gdLst>
              <a:gd name="T0" fmla="*/ 0 h 22225"/>
              <a:gd name="T1" fmla="*/ 21660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66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6" name="object 139">
            <a:extLst>
              <a:ext uri="{FF2B5EF4-FFF2-40B4-BE49-F238E27FC236}">
                <a16:creationId xmlns:a16="http://schemas.microsoft.com/office/drawing/2014/main" id="{C1945A82-2973-DA42-8E6E-AF0F825A3AB9}"/>
              </a:ext>
            </a:extLst>
          </p:cNvPr>
          <p:cNvSpPr>
            <a:spLocks/>
          </p:cNvSpPr>
          <p:nvPr/>
        </p:nvSpPr>
        <p:spPr bwMode="auto">
          <a:xfrm>
            <a:off x="2008188" y="2463800"/>
            <a:ext cx="0" cy="60325"/>
          </a:xfrm>
          <a:custGeom>
            <a:avLst/>
            <a:gdLst>
              <a:gd name="T0" fmla="*/ 0 h 60325"/>
              <a:gd name="T1" fmla="*/ 60017 h 603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0325">
                <a:moveTo>
                  <a:pt x="0" y="0"/>
                </a:moveTo>
                <a:lnTo>
                  <a:pt x="0" y="600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7" name="object 140">
            <a:extLst>
              <a:ext uri="{FF2B5EF4-FFF2-40B4-BE49-F238E27FC236}">
                <a16:creationId xmlns:a16="http://schemas.microsoft.com/office/drawing/2014/main" id="{9882D85A-CE1B-6148-9696-366BCA2AC335}"/>
              </a:ext>
            </a:extLst>
          </p:cNvPr>
          <p:cNvSpPr>
            <a:spLocks/>
          </p:cNvSpPr>
          <p:nvPr/>
        </p:nvSpPr>
        <p:spPr bwMode="auto">
          <a:xfrm>
            <a:off x="2008188" y="2657475"/>
            <a:ext cx="0" cy="22225"/>
          </a:xfrm>
          <a:custGeom>
            <a:avLst/>
            <a:gdLst>
              <a:gd name="T0" fmla="*/ 0 h 22225"/>
              <a:gd name="T1" fmla="*/ 22163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21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8" name="object 141">
            <a:extLst>
              <a:ext uri="{FF2B5EF4-FFF2-40B4-BE49-F238E27FC236}">
                <a16:creationId xmlns:a16="http://schemas.microsoft.com/office/drawing/2014/main" id="{52208561-F4C2-3C4B-9BAC-8BDFD04DAB31}"/>
              </a:ext>
            </a:extLst>
          </p:cNvPr>
          <p:cNvSpPr>
            <a:spLocks/>
          </p:cNvSpPr>
          <p:nvPr/>
        </p:nvSpPr>
        <p:spPr bwMode="auto">
          <a:xfrm>
            <a:off x="2662238" y="2460625"/>
            <a:ext cx="0" cy="63500"/>
          </a:xfrm>
          <a:custGeom>
            <a:avLst/>
            <a:gdLst>
              <a:gd name="T0" fmla="*/ 0 h 62230"/>
              <a:gd name="T1" fmla="*/ 68330 h 622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30">
                <a:moveTo>
                  <a:pt x="0" y="0"/>
                </a:moveTo>
                <a:lnTo>
                  <a:pt x="0" y="6176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49" name="object 142">
            <a:extLst>
              <a:ext uri="{FF2B5EF4-FFF2-40B4-BE49-F238E27FC236}">
                <a16:creationId xmlns:a16="http://schemas.microsoft.com/office/drawing/2014/main" id="{18705334-6524-0344-BCA9-F814B16746BF}"/>
              </a:ext>
            </a:extLst>
          </p:cNvPr>
          <p:cNvSpPr>
            <a:spLocks/>
          </p:cNvSpPr>
          <p:nvPr/>
        </p:nvSpPr>
        <p:spPr bwMode="auto">
          <a:xfrm>
            <a:off x="2662238" y="2657475"/>
            <a:ext cx="0" cy="22225"/>
          </a:xfrm>
          <a:custGeom>
            <a:avLst/>
            <a:gdLst>
              <a:gd name="T0" fmla="*/ 0 h 22225"/>
              <a:gd name="T1" fmla="*/ 21660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66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0" name="object 143">
            <a:extLst>
              <a:ext uri="{FF2B5EF4-FFF2-40B4-BE49-F238E27FC236}">
                <a16:creationId xmlns:a16="http://schemas.microsoft.com/office/drawing/2014/main" id="{5BDB11AE-C1E3-0645-B9A0-B33C664BFE1D}"/>
              </a:ext>
            </a:extLst>
          </p:cNvPr>
          <p:cNvSpPr>
            <a:spLocks/>
          </p:cNvSpPr>
          <p:nvPr/>
        </p:nvSpPr>
        <p:spPr bwMode="auto">
          <a:xfrm>
            <a:off x="2660650" y="2463800"/>
            <a:ext cx="0" cy="60325"/>
          </a:xfrm>
          <a:custGeom>
            <a:avLst/>
            <a:gdLst>
              <a:gd name="T0" fmla="*/ 0 h 60325"/>
              <a:gd name="T1" fmla="*/ 60017 h 603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0325">
                <a:moveTo>
                  <a:pt x="0" y="0"/>
                </a:moveTo>
                <a:lnTo>
                  <a:pt x="0" y="600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1" name="object 144">
            <a:extLst>
              <a:ext uri="{FF2B5EF4-FFF2-40B4-BE49-F238E27FC236}">
                <a16:creationId xmlns:a16="http://schemas.microsoft.com/office/drawing/2014/main" id="{56574D66-8030-D046-894D-91002DF53671}"/>
              </a:ext>
            </a:extLst>
          </p:cNvPr>
          <p:cNvSpPr>
            <a:spLocks/>
          </p:cNvSpPr>
          <p:nvPr/>
        </p:nvSpPr>
        <p:spPr bwMode="auto">
          <a:xfrm>
            <a:off x="2660650" y="2657475"/>
            <a:ext cx="0" cy="22225"/>
          </a:xfrm>
          <a:custGeom>
            <a:avLst/>
            <a:gdLst>
              <a:gd name="T0" fmla="*/ 0 h 22225"/>
              <a:gd name="T1" fmla="*/ 22163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21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2" name="object 145">
            <a:extLst>
              <a:ext uri="{FF2B5EF4-FFF2-40B4-BE49-F238E27FC236}">
                <a16:creationId xmlns:a16="http://schemas.microsoft.com/office/drawing/2014/main" id="{B38E006C-4539-E645-97DD-2CFB13F851F8}"/>
              </a:ext>
            </a:extLst>
          </p:cNvPr>
          <p:cNvSpPr>
            <a:spLocks/>
          </p:cNvSpPr>
          <p:nvPr/>
        </p:nvSpPr>
        <p:spPr bwMode="auto">
          <a:xfrm>
            <a:off x="3221038" y="2460625"/>
            <a:ext cx="0" cy="63500"/>
          </a:xfrm>
          <a:custGeom>
            <a:avLst/>
            <a:gdLst>
              <a:gd name="T0" fmla="*/ 0 h 62230"/>
              <a:gd name="T1" fmla="*/ 68330 h 622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30">
                <a:moveTo>
                  <a:pt x="0" y="0"/>
                </a:moveTo>
                <a:lnTo>
                  <a:pt x="0" y="6176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3" name="object 146">
            <a:extLst>
              <a:ext uri="{FF2B5EF4-FFF2-40B4-BE49-F238E27FC236}">
                <a16:creationId xmlns:a16="http://schemas.microsoft.com/office/drawing/2014/main" id="{3F65954F-778C-CE4C-B49B-0570290CEADF}"/>
              </a:ext>
            </a:extLst>
          </p:cNvPr>
          <p:cNvSpPr>
            <a:spLocks/>
          </p:cNvSpPr>
          <p:nvPr/>
        </p:nvSpPr>
        <p:spPr bwMode="auto">
          <a:xfrm>
            <a:off x="3221038" y="2657475"/>
            <a:ext cx="0" cy="22225"/>
          </a:xfrm>
          <a:custGeom>
            <a:avLst/>
            <a:gdLst>
              <a:gd name="T0" fmla="*/ 0 h 22225"/>
              <a:gd name="T1" fmla="*/ 21660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66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4" name="object 147">
            <a:extLst>
              <a:ext uri="{FF2B5EF4-FFF2-40B4-BE49-F238E27FC236}">
                <a16:creationId xmlns:a16="http://schemas.microsoft.com/office/drawing/2014/main" id="{C4908A7B-E91D-9844-999A-5FFA33560CB7}"/>
              </a:ext>
            </a:extLst>
          </p:cNvPr>
          <p:cNvSpPr>
            <a:spLocks/>
          </p:cNvSpPr>
          <p:nvPr/>
        </p:nvSpPr>
        <p:spPr bwMode="auto">
          <a:xfrm>
            <a:off x="3219450" y="2463800"/>
            <a:ext cx="0" cy="60325"/>
          </a:xfrm>
          <a:custGeom>
            <a:avLst/>
            <a:gdLst>
              <a:gd name="T0" fmla="*/ 0 h 60325"/>
              <a:gd name="T1" fmla="*/ 60017 h 603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0325">
                <a:moveTo>
                  <a:pt x="0" y="0"/>
                </a:moveTo>
                <a:lnTo>
                  <a:pt x="0" y="600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5" name="object 148">
            <a:extLst>
              <a:ext uri="{FF2B5EF4-FFF2-40B4-BE49-F238E27FC236}">
                <a16:creationId xmlns:a16="http://schemas.microsoft.com/office/drawing/2014/main" id="{C9598249-4C19-8946-91B6-FA38A04208D3}"/>
              </a:ext>
            </a:extLst>
          </p:cNvPr>
          <p:cNvSpPr>
            <a:spLocks/>
          </p:cNvSpPr>
          <p:nvPr/>
        </p:nvSpPr>
        <p:spPr bwMode="auto">
          <a:xfrm>
            <a:off x="3219450" y="2657475"/>
            <a:ext cx="0" cy="22225"/>
          </a:xfrm>
          <a:custGeom>
            <a:avLst/>
            <a:gdLst>
              <a:gd name="T0" fmla="*/ 0 h 22225"/>
              <a:gd name="T1" fmla="*/ 22163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21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6" name="object 149">
            <a:extLst>
              <a:ext uri="{FF2B5EF4-FFF2-40B4-BE49-F238E27FC236}">
                <a16:creationId xmlns:a16="http://schemas.microsoft.com/office/drawing/2014/main" id="{E9C19D0B-053D-BC43-B4C4-726700946BAA}"/>
              </a:ext>
            </a:extLst>
          </p:cNvPr>
          <p:cNvSpPr>
            <a:spLocks/>
          </p:cNvSpPr>
          <p:nvPr/>
        </p:nvSpPr>
        <p:spPr bwMode="auto">
          <a:xfrm>
            <a:off x="3686175" y="2460625"/>
            <a:ext cx="0" cy="63500"/>
          </a:xfrm>
          <a:custGeom>
            <a:avLst/>
            <a:gdLst>
              <a:gd name="T0" fmla="*/ 0 h 62230"/>
              <a:gd name="T1" fmla="*/ 68330 h 622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30">
                <a:moveTo>
                  <a:pt x="0" y="0"/>
                </a:moveTo>
                <a:lnTo>
                  <a:pt x="0" y="6176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7" name="object 150">
            <a:extLst>
              <a:ext uri="{FF2B5EF4-FFF2-40B4-BE49-F238E27FC236}">
                <a16:creationId xmlns:a16="http://schemas.microsoft.com/office/drawing/2014/main" id="{33E4CBF0-F27C-6F44-802F-7758DDD2DB43}"/>
              </a:ext>
            </a:extLst>
          </p:cNvPr>
          <p:cNvSpPr>
            <a:spLocks/>
          </p:cNvSpPr>
          <p:nvPr/>
        </p:nvSpPr>
        <p:spPr bwMode="auto">
          <a:xfrm>
            <a:off x="3686175" y="2657475"/>
            <a:ext cx="0" cy="22225"/>
          </a:xfrm>
          <a:custGeom>
            <a:avLst/>
            <a:gdLst>
              <a:gd name="T0" fmla="*/ 0 h 22225"/>
              <a:gd name="T1" fmla="*/ 21660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66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8" name="object 151">
            <a:extLst>
              <a:ext uri="{FF2B5EF4-FFF2-40B4-BE49-F238E27FC236}">
                <a16:creationId xmlns:a16="http://schemas.microsoft.com/office/drawing/2014/main" id="{B739E715-D409-4947-83D1-0754E2E147E1}"/>
              </a:ext>
            </a:extLst>
          </p:cNvPr>
          <p:cNvSpPr>
            <a:spLocks/>
          </p:cNvSpPr>
          <p:nvPr/>
        </p:nvSpPr>
        <p:spPr bwMode="auto">
          <a:xfrm>
            <a:off x="3684588" y="2463800"/>
            <a:ext cx="0" cy="60325"/>
          </a:xfrm>
          <a:custGeom>
            <a:avLst/>
            <a:gdLst>
              <a:gd name="T0" fmla="*/ 0 h 60325"/>
              <a:gd name="T1" fmla="*/ 60017 h 603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0325">
                <a:moveTo>
                  <a:pt x="0" y="0"/>
                </a:moveTo>
                <a:lnTo>
                  <a:pt x="0" y="600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59" name="object 152">
            <a:extLst>
              <a:ext uri="{FF2B5EF4-FFF2-40B4-BE49-F238E27FC236}">
                <a16:creationId xmlns:a16="http://schemas.microsoft.com/office/drawing/2014/main" id="{CB0E7CB9-F852-6540-B31F-4851A5D28368}"/>
              </a:ext>
            </a:extLst>
          </p:cNvPr>
          <p:cNvSpPr>
            <a:spLocks/>
          </p:cNvSpPr>
          <p:nvPr/>
        </p:nvSpPr>
        <p:spPr bwMode="auto">
          <a:xfrm>
            <a:off x="3684588" y="2657475"/>
            <a:ext cx="0" cy="22225"/>
          </a:xfrm>
          <a:custGeom>
            <a:avLst/>
            <a:gdLst>
              <a:gd name="T0" fmla="*/ 0 h 22225"/>
              <a:gd name="T1" fmla="*/ 22163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21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60" name="object 153">
            <a:extLst>
              <a:ext uri="{FF2B5EF4-FFF2-40B4-BE49-F238E27FC236}">
                <a16:creationId xmlns:a16="http://schemas.microsoft.com/office/drawing/2014/main" id="{A0C13B84-2FF2-B945-A3AA-D1058C006B00}"/>
              </a:ext>
            </a:extLst>
          </p:cNvPr>
          <p:cNvSpPr>
            <a:spLocks/>
          </p:cNvSpPr>
          <p:nvPr/>
        </p:nvSpPr>
        <p:spPr bwMode="auto">
          <a:xfrm>
            <a:off x="1246188" y="2724150"/>
            <a:ext cx="196850" cy="128588"/>
          </a:xfrm>
          <a:custGeom>
            <a:avLst/>
            <a:gdLst>
              <a:gd name="T0" fmla="*/ 0 w 195580"/>
              <a:gd name="T1" fmla="*/ 132311 h 127635"/>
              <a:gd name="T2" fmla="*/ 201375 w 195580"/>
              <a:gd name="T3" fmla="*/ 132311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3231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480"/>
                </a:moveTo>
                <a:lnTo>
                  <a:pt x="194963" y="127480"/>
                </a:lnTo>
                <a:lnTo>
                  <a:pt x="194963" y="0"/>
                </a:lnTo>
                <a:lnTo>
                  <a:pt x="0" y="0"/>
                </a:lnTo>
                <a:lnTo>
                  <a:pt x="0" y="12748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object 154">
            <a:extLst>
              <a:ext uri="{FF2B5EF4-FFF2-40B4-BE49-F238E27FC236}">
                <a16:creationId xmlns:a16="http://schemas.microsoft.com/office/drawing/2014/main" id="{4F7F4062-C32A-E24D-AD19-2B4A4DF4498E}"/>
              </a:ext>
            </a:extLst>
          </p:cNvPr>
          <p:cNvSpPr txBox="1"/>
          <p:nvPr/>
        </p:nvSpPr>
        <p:spPr>
          <a:xfrm>
            <a:off x="1246188" y="2728913"/>
            <a:ext cx="635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sp>
        <p:nvSpPr>
          <p:cNvPr id="43162" name="object 155">
            <a:extLst>
              <a:ext uri="{FF2B5EF4-FFF2-40B4-BE49-F238E27FC236}">
                <a16:creationId xmlns:a16="http://schemas.microsoft.com/office/drawing/2014/main" id="{1183F588-EEA0-9740-962A-D604A6076DCA}"/>
              </a:ext>
            </a:extLst>
          </p:cNvPr>
          <p:cNvSpPr>
            <a:spLocks/>
          </p:cNvSpPr>
          <p:nvPr/>
        </p:nvSpPr>
        <p:spPr bwMode="auto">
          <a:xfrm>
            <a:off x="1195388" y="2679700"/>
            <a:ext cx="300037" cy="44450"/>
          </a:xfrm>
          <a:custGeom>
            <a:avLst/>
            <a:gdLst>
              <a:gd name="T0" fmla="*/ 0 w 300990"/>
              <a:gd name="T1" fmla="*/ 41738 h 45085"/>
              <a:gd name="T2" fmla="*/ 295761 w 300990"/>
              <a:gd name="T3" fmla="*/ 41738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1738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805"/>
                </a:moveTo>
                <a:lnTo>
                  <a:pt x="300486" y="44805"/>
                </a:lnTo>
                <a:lnTo>
                  <a:pt x="300486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63" name="object 156">
            <a:extLst>
              <a:ext uri="{FF2B5EF4-FFF2-40B4-BE49-F238E27FC236}">
                <a16:creationId xmlns:a16="http://schemas.microsoft.com/office/drawing/2014/main" id="{38A0DD0D-A1E8-2F41-852D-967FA9A77A1E}"/>
              </a:ext>
            </a:extLst>
          </p:cNvPr>
          <p:cNvSpPr>
            <a:spLocks/>
          </p:cNvSpPr>
          <p:nvPr/>
        </p:nvSpPr>
        <p:spPr bwMode="auto">
          <a:xfrm>
            <a:off x="1195388" y="273526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21192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64" name="object 157">
            <a:extLst>
              <a:ext uri="{FF2B5EF4-FFF2-40B4-BE49-F238E27FC236}">
                <a16:creationId xmlns:a16="http://schemas.microsoft.com/office/drawing/2014/main" id="{40BB0996-C579-074A-87E1-BFA40C67E04B}"/>
              </a:ext>
            </a:extLst>
          </p:cNvPr>
          <p:cNvSpPr>
            <a:spLocks/>
          </p:cNvSpPr>
          <p:nvPr/>
        </p:nvSpPr>
        <p:spPr bwMode="auto">
          <a:xfrm>
            <a:off x="1441450" y="2735263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21192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65" name="object 158">
            <a:extLst>
              <a:ext uri="{FF2B5EF4-FFF2-40B4-BE49-F238E27FC236}">
                <a16:creationId xmlns:a16="http://schemas.microsoft.com/office/drawing/2014/main" id="{946FF932-F71B-F442-B243-174073ACD1BA}"/>
              </a:ext>
            </a:extLst>
          </p:cNvPr>
          <p:cNvSpPr>
            <a:spLocks/>
          </p:cNvSpPr>
          <p:nvPr/>
        </p:nvSpPr>
        <p:spPr bwMode="auto">
          <a:xfrm>
            <a:off x="1195388" y="2852738"/>
            <a:ext cx="300037" cy="46037"/>
          </a:xfrm>
          <a:custGeom>
            <a:avLst/>
            <a:gdLst>
              <a:gd name="T0" fmla="*/ 0 w 300990"/>
              <a:gd name="T1" fmla="*/ 44495 h 46355"/>
              <a:gd name="T2" fmla="*/ 295761 w 300990"/>
              <a:gd name="T3" fmla="*/ 44495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495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053"/>
                </a:moveTo>
                <a:lnTo>
                  <a:pt x="300486" y="46053"/>
                </a:lnTo>
                <a:lnTo>
                  <a:pt x="300486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66" name="object 159">
            <a:extLst>
              <a:ext uri="{FF2B5EF4-FFF2-40B4-BE49-F238E27FC236}">
                <a16:creationId xmlns:a16="http://schemas.microsoft.com/office/drawing/2014/main" id="{7FDE6A4B-1C44-2547-B1DB-F81F44EC6C4C}"/>
              </a:ext>
            </a:extLst>
          </p:cNvPr>
          <p:cNvSpPr>
            <a:spLocks/>
          </p:cNvSpPr>
          <p:nvPr/>
        </p:nvSpPr>
        <p:spPr bwMode="auto">
          <a:xfrm>
            <a:off x="1554163" y="2724150"/>
            <a:ext cx="400050" cy="22225"/>
          </a:xfrm>
          <a:custGeom>
            <a:avLst/>
            <a:gdLst>
              <a:gd name="T0" fmla="*/ 0 w 400050"/>
              <a:gd name="T1" fmla="*/ 24503 h 21589"/>
              <a:gd name="T2" fmla="*/ 399765 w 400050"/>
              <a:gd name="T3" fmla="*/ 24503 h 21589"/>
              <a:gd name="T4" fmla="*/ 399765 w 400050"/>
              <a:gd name="T5" fmla="*/ 0 h 21589"/>
              <a:gd name="T6" fmla="*/ 0 w 400050"/>
              <a:gd name="T7" fmla="*/ 0 h 21589"/>
              <a:gd name="T8" fmla="*/ 0 w 400050"/>
              <a:gd name="T9" fmla="*/ 24503 h 21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21589">
                <a:moveTo>
                  <a:pt x="0" y="21192"/>
                </a:moveTo>
                <a:lnTo>
                  <a:pt x="399765" y="21192"/>
                </a:lnTo>
                <a:lnTo>
                  <a:pt x="399765" y="0"/>
                </a:lnTo>
                <a:lnTo>
                  <a:pt x="0" y="0"/>
                </a:lnTo>
                <a:lnTo>
                  <a:pt x="0" y="2119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object 160">
            <a:extLst>
              <a:ext uri="{FF2B5EF4-FFF2-40B4-BE49-F238E27FC236}">
                <a16:creationId xmlns:a16="http://schemas.microsoft.com/office/drawing/2014/main" id="{CF7215B1-7419-0644-932E-5A0CBDE37521}"/>
              </a:ext>
            </a:extLst>
          </p:cNvPr>
          <p:cNvSpPr txBox="1"/>
          <p:nvPr/>
        </p:nvSpPr>
        <p:spPr>
          <a:xfrm>
            <a:off x="1554163" y="2728913"/>
            <a:ext cx="1968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168" name="object 161">
            <a:extLst>
              <a:ext uri="{FF2B5EF4-FFF2-40B4-BE49-F238E27FC236}">
                <a16:creationId xmlns:a16="http://schemas.microsoft.com/office/drawing/2014/main" id="{7C92A1EA-5C84-FF4A-B136-A3C6620A0BFE}"/>
              </a:ext>
            </a:extLst>
          </p:cNvPr>
          <p:cNvSpPr>
            <a:spLocks/>
          </p:cNvSpPr>
          <p:nvPr/>
        </p:nvSpPr>
        <p:spPr bwMode="auto">
          <a:xfrm>
            <a:off x="1503363" y="2679700"/>
            <a:ext cx="503237" cy="44450"/>
          </a:xfrm>
          <a:custGeom>
            <a:avLst/>
            <a:gdLst>
              <a:gd name="T0" fmla="*/ 0 w 504189"/>
              <a:gd name="T1" fmla="*/ 41738 h 45085"/>
              <a:gd name="T2" fmla="*/ 499439 w 504189"/>
              <a:gd name="T3" fmla="*/ 41738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738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05"/>
                </a:moveTo>
                <a:lnTo>
                  <a:pt x="504181" y="44805"/>
                </a:lnTo>
                <a:lnTo>
                  <a:pt x="504181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69" name="object 162">
            <a:extLst>
              <a:ext uri="{FF2B5EF4-FFF2-40B4-BE49-F238E27FC236}">
                <a16:creationId xmlns:a16="http://schemas.microsoft.com/office/drawing/2014/main" id="{03B84029-DE63-EE40-B23B-B26153E47A09}"/>
              </a:ext>
            </a:extLst>
          </p:cNvPr>
          <p:cNvSpPr>
            <a:spLocks/>
          </p:cNvSpPr>
          <p:nvPr/>
        </p:nvSpPr>
        <p:spPr bwMode="auto">
          <a:xfrm>
            <a:off x="1503363" y="273526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21192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70" name="object 163">
            <a:extLst>
              <a:ext uri="{FF2B5EF4-FFF2-40B4-BE49-F238E27FC236}">
                <a16:creationId xmlns:a16="http://schemas.microsoft.com/office/drawing/2014/main" id="{0D1DE812-521E-6C41-88D1-459A4865AFCF}"/>
              </a:ext>
            </a:extLst>
          </p:cNvPr>
          <p:cNvSpPr>
            <a:spLocks/>
          </p:cNvSpPr>
          <p:nvPr/>
        </p:nvSpPr>
        <p:spPr bwMode="auto">
          <a:xfrm>
            <a:off x="1503363" y="2852738"/>
            <a:ext cx="503237" cy="46037"/>
          </a:xfrm>
          <a:custGeom>
            <a:avLst/>
            <a:gdLst>
              <a:gd name="T0" fmla="*/ 0 w 504189"/>
              <a:gd name="T1" fmla="*/ 44495 h 46355"/>
              <a:gd name="T2" fmla="*/ 499439 w 504189"/>
              <a:gd name="T3" fmla="*/ 44495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495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053"/>
                </a:moveTo>
                <a:lnTo>
                  <a:pt x="504181" y="46053"/>
                </a:lnTo>
                <a:lnTo>
                  <a:pt x="504181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object 164">
            <a:extLst>
              <a:ext uri="{FF2B5EF4-FFF2-40B4-BE49-F238E27FC236}">
                <a16:creationId xmlns:a16="http://schemas.microsoft.com/office/drawing/2014/main" id="{B3A0C8BF-892A-CF4E-B2C3-F3002433FB58}"/>
              </a:ext>
            </a:extLst>
          </p:cNvPr>
          <p:cNvSpPr txBox="1"/>
          <p:nvPr/>
        </p:nvSpPr>
        <p:spPr>
          <a:xfrm>
            <a:off x="2066925" y="2728913"/>
            <a:ext cx="401638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M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um</a:t>
            </a:r>
            <a:endParaRPr sz="850">
              <a:latin typeface="Arial"/>
              <a:cs typeface="Arial"/>
            </a:endParaRPr>
          </a:p>
        </p:txBody>
      </p:sp>
      <p:sp>
        <p:nvSpPr>
          <p:cNvPr id="165" name="object 165">
            <a:extLst>
              <a:ext uri="{FF2B5EF4-FFF2-40B4-BE49-F238E27FC236}">
                <a16:creationId xmlns:a16="http://schemas.microsoft.com/office/drawing/2014/main" id="{B2AC991E-4218-3E4E-A33B-CA30D0FEC477}"/>
              </a:ext>
            </a:extLst>
          </p:cNvPr>
          <p:cNvSpPr txBox="1"/>
          <p:nvPr/>
        </p:nvSpPr>
        <p:spPr>
          <a:xfrm>
            <a:off x="2717800" y="2728913"/>
            <a:ext cx="2667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120K</a:t>
            </a:r>
            <a:endParaRPr sz="850">
              <a:latin typeface="Arial"/>
              <a:cs typeface="Arial"/>
            </a:endParaRPr>
          </a:p>
        </p:txBody>
      </p:sp>
      <p:sp>
        <p:nvSpPr>
          <p:cNvPr id="166" name="object 166">
            <a:extLst>
              <a:ext uri="{FF2B5EF4-FFF2-40B4-BE49-F238E27FC236}">
                <a16:creationId xmlns:a16="http://schemas.microsoft.com/office/drawing/2014/main" id="{50F73B9E-766D-AC4E-8BBB-78D1E23796DC}"/>
              </a:ext>
            </a:extLst>
          </p:cNvPr>
          <p:cNvSpPr txBox="1"/>
          <p:nvPr/>
        </p:nvSpPr>
        <p:spPr>
          <a:xfrm>
            <a:off x="3276600" y="2727325"/>
            <a:ext cx="1524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174" name="object 167">
            <a:extLst>
              <a:ext uri="{FF2B5EF4-FFF2-40B4-BE49-F238E27FC236}">
                <a16:creationId xmlns:a16="http://schemas.microsoft.com/office/drawing/2014/main" id="{2F55D0B4-6BB4-0F4B-91ED-B374C076C7C7}"/>
              </a:ext>
            </a:extLst>
          </p:cNvPr>
          <p:cNvSpPr>
            <a:spLocks/>
          </p:cNvSpPr>
          <p:nvPr/>
        </p:nvSpPr>
        <p:spPr bwMode="auto">
          <a:xfrm>
            <a:off x="1190625" y="2679700"/>
            <a:ext cx="0" cy="66675"/>
          </a:xfrm>
          <a:custGeom>
            <a:avLst/>
            <a:gdLst>
              <a:gd name="T0" fmla="*/ 0 h 66039"/>
              <a:gd name="T1" fmla="*/ 69212 h 660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6039">
                <a:moveTo>
                  <a:pt x="0" y="0"/>
                </a:moveTo>
                <a:lnTo>
                  <a:pt x="0" y="6597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75" name="object 168">
            <a:extLst>
              <a:ext uri="{FF2B5EF4-FFF2-40B4-BE49-F238E27FC236}">
                <a16:creationId xmlns:a16="http://schemas.microsoft.com/office/drawing/2014/main" id="{DCCCDBAE-63F7-154C-B21A-6092CD287B5E}"/>
              </a:ext>
            </a:extLst>
          </p:cNvPr>
          <p:cNvSpPr>
            <a:spLocks/>
          </p:cNvSpPr>
          <p:nvPr/>
        </p:nvSpPr>
        <p:spPr bwMode="auto">
          <a:xfrm>
            <a:off x="1190625" y="2881313"/>
            <a:ext cx="0" cy="17462"/>
          </a:xfrm>
          <a:custGeom>
            <a:avLst/>
            <a:gdLst>
              <a:gd name="T0" fmla="*/ 0 h 17144"/>
              <a:gd name="T1" fmla="*/ 18495 h 171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144">
                <a:moveTo>
                  <a:pt x="0" y="0"/>
                </a:moveTo>
                <a:lnTo>
                  <a:pt x="0" y="1687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76" name="object 169">
            <a:extLst>
              <a:ext uri="{FF2B5EF4-FFF2-40B4-BE49-F238E27FC236}">
                <a16:creationId xmlns:a16="http://schemas.microsoft.com/office/drawing/2014/main" id="{7E151F83-3D5F-3844-802A-82871B861BA0}"/>
              </a:ext>
            </a:extLst>
          </p:cNvPr>
          <p:cNvSpPr>
            <a:spLocks/>
          </p:cNvSpPr>
          <p:nvPr/>
        </p:nvSpPr>
        <p:spPr bwMode="auto">
          <a:xfrm>
            <a:off x="1189038" y="2681288"/>
            <a:ext cx="0" cy="65087"/>
          </a:xfrm>
          <a:custGeom>
            <a:avLst/>
            <a:gdLst>
              <a:gd name="T0" fmla="*/ 0 h 64769"/>
              <a:gd name="T1" fmla="*/ 65875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28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77" name="object 170">
            <a:extLst>
              <a:ext uri="{FF2B5EF4-FFF2-40B4-BE49-F238E27FC236}">
                <a16:creationId xmlns:a16="http://schemas.microsoft.com/office/drawing/2014/main" id="{559BD13F-1AE7-A349-ACDC-D8B042DD6260}"/>
              </a:ext>
            </a:extLst>
          </p:cNvPr>
          <p:cNvSpPr>
            <a:spLocks/>
          </p:cNvSpPr>
          <p:nvPr/>
        </p:nvSpPr>
        <p:spPr bwMode="auto">
          <a:xfrm>
            <a:off x="1189038" y="2881313"/>
            <a:ext cx="0" cy="17462"/>
          </a:xfrm>
          <a:custGeom>
            <a:avLst/>
            <a:gdLst>
              <a:gd name="T0" fmla="*/ 0 h 17780"/>
              <a:gd name="T1" fmla="*/ 15823 h 17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780">
                <a:moveTo>
                  <a:pt x="0" y="0"/>
                </a:moveTo>
                <a:lnTo>
                  <a:pt x="0" y="173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78" name="object 171">
            <a:extLst>
              <a:ext uri="{FF2B5EF4-FFF2-40B4-BE49-F238E27FC236}">
                <a16:creationId xmlns:a16="http://schemas.microsoft.com/office/drawing/2014/main" id="{B667472E-7663-004F-B443-0639BBC107FF}"/>
              </a:ext>
            </a:extLst>
          </p:cNvPr>
          <p:cNvSpPr>
            <a:spLocks/>
          </p:cNvSpPr>
          <p:nvPr/>
        </p:nvSpPr>
        <p:spPr bwMode="auto">
          <a:xfrm>
            <a:off x="1498600" y="2679700"/>
            <a:ext cx="0" cy="66675"/>
          </a:xfrm>
          <a:custGeom>
            <a:avLst/>
            <a:gdLst>
              <a:gd name="T0" fmla="*/ 0 h 66039"/>
              <a:gd name="T1" fmla="*/ 69212 h 660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6039">
                <a:moveTo>
                  <a:pt x="0" y="0"/>
                </a:moveTo>
                <a:lnTo>
                  <a:pt x="0" y="6597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79" name="object 172">
            <a:extLst>
              <a:ext uri="{FF2B5EF4-FFF2-40B4-BE49-F238E27FC236}">
                <a16:creationId xmlns:a16="http://schemas.microsoft.com/office/drawing/2014/main" id="{9D1C7466-BF31-9145-ADE6-DA4294F6DE5B}"/>
              </a:ext>
            </a:extLst>
          </p:cNvPr>
          <p:cNvSpPr>
            <a:spLocks/>
          </p:cNvSpPr>
          <p:nvPr/>
        </p:nvSpPr>
        <p:spPr bwMode="auto">
          <a:xfrm>
            <a:off x="1498600" y="2881313"/>
            <a:ext cx="0" cy="17462"/>
          </a:xfrm>
          <a:custGeom>
            <a:avLst/>
            <a:gdLst>
              <a:gd name="T0" fmla="*/ 0 h 17144"/>
              <a:gd name="T1" fmla="*/ 18495 h 171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144">
                <a:moveTo>
                  <a:pt x="0" y="0"/>
                </a:moveTo>
                <a:lnTo>
                  <a:pt x="0" y="1687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0" name="object 173">
            <a:extLst>
              <a:ext uri="{FF2B5EF4-FFF2-40B4-BE49-F238E27FC236}">
                <a16:creationId xmlns:a16="http://schemas.microsoft.com/office/drawing/2014/main" id="{8FA4CE2B-4912-6244-8CAE-346826775CA2}"/>
              </a:ext>
            </a:extLst>
          </p:cNvPr>
          <p:cNvSpPr>
            <a:spLocks/>
          </p:cNvSpPr>
          <p:nvPr/>
        </p:nvSpPr>
        <p:spPr bwMode="auto">
          <a:xfrm>
            <a:off x="1497013" y="2681288"/>
            <a:ext cx="0" cy="65087"/>
          </a:xfrm>
          <a:custGeom>
            <a:avLst/>
            <a:gdLst>
              <a:gd name="T0" fmla="*/ 0 h 64769"/>
              <a:gd name="T1" fmla="*/ 65875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28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1" name="object 174">
            <a:extLst>
              <a:ext uri="{FF2B5EF4-FFF2-40B4-BE49-F238E27FC236}">
                <a16:creationId xmlns:a16="http://schemas.microsoft.com/office/drawing/2014/main" id="{047B893E-490F-2B41-A30C-1EAA79158839}"/>
              </a:ext>
            </a:extLst>
          </p:cNvPr>
          <p:cNvSpPr>
            <a:spLocks/>
          </p:cNvSpPr>
          <p:nvPr/>
        </p:nvSpPr>
        <p:spPr bwMode="auto">
          <a:xfrm>
            <a:off x="1497013" y="2881313"/>
            <a:ext cx="0" cy="17462"/>
          </a:xfrm>
          <a:custGeom>
            <a:avLst/>
            <a:gdLst>
              <a:gd name="T0" fmla="*/ 0 h 17780"/>
              <a:gd name="T1" fmla="*/ 15823 h 17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780">
                <a:moveTo>
                  <a:pt x="0" y="0"/>
                </a:moveTo>
                <a:lnTo>
                  <a:pt x="0" y="173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2" name="object 175">
            <a:extLst>
              <a:ext uri="{FF2B5EF4-FFF2-40B4-BE49-F238E27FC236}">
                <a16:creationId xmlns:a16="http://schemas.microsoft.com/office/drawing/2014/main" id="{41C11255-ED0E-8744-824A-14F29F75C292}"/>
              </a:ext>
            </a:extLst>
          </p:cNvPr>
          <p:cNvSpPr>
            <a:spLocks/>
          </p:cNvSpPr>
          <p:nvPr/>
        </p:nvSpPr>
        <p:spPr bwMode="auto">
          <a:xfrm>
            <a:off x="2009775" y="2679700"/>
            <a:ext cx="0" cy="66675"/>
          </a:xfrm>
          <a:custGeom>
            <a:avLst/>
            <a:gdLst>
              <a:gd name="T0" fmla="*/ 0 h 66039"/>
              <a:gd name="T1" fmla="*/ 69212 h 660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6039">
                <a:moveTo>
                  <a:pt x="0" y="0"/>
                </a:moveTo>
                <a:lnTo>
                  <a:pt x="0" y="6597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3" name="object 176">
            <a:extLst>
              <a:ext uri="{FF2B5EF4-FFF2-40B4-BE49-F238E27FC236}">
                <a16:creationId xmlns:a16="http://schemas.microsoft.com/office/drawing/2014/main" id="{88BA3A83-201C-AB46-900A-16E315D14E2F}"/>
              </a:ext>
            </a:extLst>
          </p:cNvPr>
          <p:cNvSpPr>
            <a:spLocks/>
          </p:cNvSpPr>
          <p:nvPr/>
        </p:nvSpPr>
        <p:spPr bwMode="auto">
          <a:xfrm>
            <a:off x="2009775" y="2881313"/>
            <a:ext cx="0" cy="17462"/>
          </a:xfrm>
          <a:custGeom>
            <a:avLst/>
            <a:gdLst>
              <a:gd name="T0" fmla="*/ 0 h 17144"/>
              <a:gd name="T1" fmla="*/ 18495 h 171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144">
                <a:moveTo>
                  <a:pt x="0" y="0"/>
                </a:moveTo>
                <a:lnTo>
                  <a:pt x="0" y="1687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4" name="object 177">
            <a:extLst>
              <a:ext uri="{FF2B5EF4-FFF2-40B4-BE49-F238E27FC236}">
                <a16:creationId xmlns:a16="http://schemas.microsoft.com/office/drawing/2014/main" id="{9F11121F-CA35-5D4C-9EEB-BF7A060D4BFC}"/>
              </a:ext>
            </a:extLst>
          </p:cNvPr>
          <p:cNvSpPr>
            <a:spLocks/>
          </p:cNvSpPr>
          <p:nvPr/>
        </p:nvSpPr>
        <p:spPr bwMode="auto">
          <a:xfrm>
            <a:off x="2008188" y="2681288"/>
            <a:ext cx="0" cy="65087"/>
          </a:xfrm>
          <a:custGeom>
            <a:avLst/>
            <a:gdLst>
              <a:gd name="T0" fmla="*/ 0 h 64769"/>
              <a:gd name="T1" fmla="*/ 65875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28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5" name="object 178">
            <a:extLst>
              <a:ext uri="{FF2B5EF4-FFF2-40B4-BE49-F238E27FC236}">
                <a16:creationId xmlns:a16="http://schemas.microsoft.com/office/drawing/2014/main" id="{9E107EA2-838B-4B4E-AA69-5FE81E2A4518}"/>
              </a:ext>
            </a:extLst>
          </p:cNvPr>
          <p:cNvSpPr>
            <a:spLocks/>
          </p:cNvSpPr>
          <p:nvPr/>
        </p:nvSpPr>
        <p:spPr bwMode="auto">
          <a:xfrm>
            <a:off x="2008188" y="2881313"/>
            <a:ext cx="0" cy="17462"/>
          </a:xfrm>
          <a:custGeom>
            <a:avLst/>
            <a:gdLst>
              <a:gd name="T0" fmla="*/ 0 h 17780"/>
              <a:gd name="T1" fmla="*/ 15823 h 17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780">
                <a:moveTo>
                  <a:pt x="0" y="0"/>
                </a:moveTo>
                <a:lnTo>
                  <a:pt x="0" y="173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6" name="object 179">
            <a:extLst>
              <a:ext uri="{FF2B5EF4-FFF2-40B4-BE49-F238E27FC236}">
                <a16:creationId xmlns:a16="http://schemas.microsoft.com/office/drawing/2014/main" id="{59CD4F21-3414-C542-A37A-97E59FAA9239}"/>
              </a:ext>
            </a:extLst>
          </p:cNvPr>
          <p:cNvSpPr>
            <a:spLocks/>
          </p:cNvSpPr>
          <p:nvPr/>
        </p:nvSpPr>
        <p:spPr bwMode="auto">
          <a:xfrm>
            <a:off x="2662238" y="2679700"/>
            <a:ext cx="0" cy="66675"/>
          </a:xfrm>
          <a:custGeom>
            <a:avLst/>
            <a:gdLst>
              <a:gd name="T0" fmla="*/ 0 h 66039"/>
              <a:gd name="T1" fmla="*/ 69212 h 660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6039">
                <a:moveTo>
                  <a:pt x="0" y="0"/>
                </a:moveTo>
                <a:lnTo>
                  <a:pt x="0" y="6597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7" name="object 180">
            <a:extLst>
              <a:ext uri="{FF2B5EF4-FFF2-40B4-BE49-F238E27FC236}">
                <a16:creationId xmlns:a16="http://schemas.microsoft.com/office/drawing/2014/main" id="{5B12F0A1-1BBC-5E44-8B46-A9CC731C2F3E}"/>
              </a:ext>
            </a:extLst>
          </p:cNvPr>
          <p:cNvSpPr>
            <a:spLocks/>
          </p:cNvSpPr>
          <p:nvPr/>
        </p:nvSpPr>
        <p:spPr bwMode="auto">
          <a:xfrm>
            <a:off x="2662238" y="2881313"/>
            <a:ext cx="0" cy="17462"/>
          </a:xfrm>
          <a:custGeom>
            <a:avLst/>
            <a:gdLst>
              <a:gd name="T0" fmla="*/ 0 h 17144"/>
              <a:gd name="T1" fmla="*/ 18495 h 171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144">
                <a:moveTo>
                  <a:pt x="0" y="0"/>
                </a:moveTo>
                <a:lnTo>
                  <a:pt x="0" y="1687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8" name="object 181">
            <a:extLst>
              <a:ext uri="{FF2B5EF4-FFF2-40B4-BE49-F238E27FC236}">
                <a16:creationId xmlns:a16="http://schemas.microsoft.com/office/drawing/2014/main" id="{E0F0A0FD-0C84-8F45-B5C7-D513079A43E9}"/>
              </a:ext>
            </a:extLst>
          </p:cNvPr>
          <p:cNvSpPr>
            <a:spLocks/>
          </p:cNvSpPr>
          <p:nvPr/>
        </p:nvSpPr>
        <p:spPr bwMode="auto">
          <a:xfrm>
            <a:off x="2660650" y="2681288"/>
            <a:ext cx="0" cy="65087"/>
          </a:xfrm>
          <a:custGeom>
            <a:avLst/>
            <a:gdLst>
              <a:gd name="T0" fmla="*/ 0 h 64769"/>
              <a:gd name="T1" fmla="*/ 65875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28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89" name="object 182">
            <a:extLst>
              <a:ext uri="{FF2B5EF4-FFF2-40B4-BE49-F238E27FC236}">
                <a16:creationId xmlns:a16="http://schemas.microsoft.com/office/drawing/2014/main" id="{781A3693-B031-2943-BCAE-5EE238F11E15}"/>
              </a:ext>
            </a:extLst>
          </p:cNvPr>
          <p:cNvSpPr>
            <a:spLocks/>
          </p:cNvSpPr>
          <p:nvPr/>
        </p:nvSpPr>
        <p:spPr bwMode="auto">
          <a:xfrm>
            <a:off x="2660650" y="2881313"/>
            <a:ext cx="0" cy="17462"/>
          </a:xfrm>
          <a:custGeom>
            <a:avLst/>
            <a:gdLst>
              <a:gd name="T0" fmla="*/ 0 h 17780"/>
              <a:gd name="T1" fmla="*/ 15823 h 17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780">
                <a:moveTo>
                  <a:pt x="0" y="0"/>
                </a:moveTo>
                <a:lnTo>
                  <a:pt x="0" y="173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0" name="object 183">
            <a:extLst>
              <a:ext uri="{FF2B5EF4-FFF2-40B4-BE49-F238E27FC236}">
                <a16:creationId xmlns:a16="http://schemas.microsoft.com/office/drawing/2014/main" id="{4D5306D3-7245-674F-958B-BFFF60B6696C}"/>
              </a:ext>
            </a:extLst>
          </p:cNvPr>
          <p:cNvSpPr>
            <a:spLocks/>
          </p:cNvSpPr>
          <p:nvPr/>
        </p:nvSpPr>
        <p:spPr bwMode="auto">
          <a:xfrm>
            <a:off x="3221038" y="2679700"/>
            <a:ext cx="0" cy="66675"/>
          </a:xfrm>
          <a:custGeom>
            <a:avLst/>
            <a:gdLst>
              <a:gd name="T0" fmla="*/ 0 h 66039"/>
              <a:gd name="T1" fmla="*/ 69212 h 660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6039">
                <a:moveTo>
                  <a:pt x="0" y="0"/>
                </a:moveTo>
                <a:lnTo>
                  <a:pt x="0" y="6597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1" name="object 184">
            <a:extLst>
              <a:ext uri="{FF2B5EF4-FFF2-40B4-BE49-F238E27FC236}">
                <a16:creationId xmlns:a16="http://schemas.microsoft.com/office/drawing/2014/main" id="{CC0DFC64-D861-B143-BDD3-116C766D5AE9}"/>
              </a:ext>
            </a:extLst>
          </p:cNvPr>
          <p:cNvSpPr>
            <a:spLocks/>
          </p:cNvSpPr>
          <p:nvPr/>
        </p:nvSpPr>
        <p:spPr bwMode="auto">
          <a:xfrm>
            <a:off x="3221038" y="2881313"/>
            <a:ext cx="0" cy="17462"/>
          </a:xfrm>
          <a:custGeom>
            <a:avLst/>
            <a:gdLst>
              <a:gd name="T0" fmla="*/ 0 h 17144"/>
              <a:gd name="T1" fmla="*/ 18495 h 171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144">
                <a:moveTo>
                  <a:pt x="0" y="0"/>
                </a:moveTo>
                <a:lnTo>
                  <a:pt x="0" y="1687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2" name="object 185">
            <a:extLst>
              <a:ext uri="{FF2B5EF4-FFF2-40B4-BE49-F238E27FC236}">
                <a16:creationId xmlns:a16="http://schemas.microsoft.com/office/drawing/2014/main" id="{7C85C07B-348B-D74F-92C8-AF88AD7849F0}"/>
              </a:ext>
            </a:extLst>
          </p:cNvPr>
          <p:cNvSpPr>
            <a:spLocks/>
          </p:cNvSpPr>
          <p:nvPr/>
        </p:nvSpPr>
        <p:spPr bwMode="auto">
          <a:xfrm>
            <a:off x="3219450" y="2681288"/>
            <a:ext cx="0" cy="65087"/>
          </a:xfrm>
          <a:custGeom>
            <a:avLst/>
            <a:gdLst>
              <a:gd name="T0" fmla="*/ 0 h 64769"/>
              <a:gd name="T1" fmla="*/ 65875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28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3" name="object 186">
            <a:extLst>
              <a:ext uri="{FF2B5EF4-FFF2-40B4-BE49-F238E27FC236}">
                <a16:creationId xmlns:a16="http://schemas.microsoft.com/office/drawing/2014/main" id="{7CFEF946-9E5F-5E43-9823-CE743C81A8BB}"/>
              </a:ext>
            </a:extLst>
          </p:cNvPr>
          <p:cNvSpPr>
            <a:spLocks/>
          </p:cNvSpPr>
          <p:nvPr/>
        </p:nvSpPr>
        <p:spPr bwMode="auto">
          <a:xfrm>
            <a:off x="3219450" y="2881313"/>
            <a:ext cx="0" cy="17462"/>
          </a:xfrm>
          <a:custGeom>
            <a:avLst/>
            <a:gdLst>
              <a:gd name="T0" fmla="*/ 0 h 17780"/>
              <a:gd name="T1" fmla="*/ 15823 h 17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780">
                <a:moveTo>
                  <a:pt x="0" y="0"/>
                </a:moveTo>
                <a:lnTo>
                  <a:pt x="0" y="173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4" name="object 187">
            <a:extLst>
              <a:ext uri="{FF2B5EF4-FFF2-40B4-BE49-F238E27FC236}">
                <a16:creationId xmlns:a16="http://schemas.microsoft.com/office/drawing/2014/main" id="{5DFCD06A-1348-684A-9E70-8634E2056819}"/>
              </a:ext>
            </a:extLst>
          </p:cNvPr>
          <p:cNvSpPr>
            <a:spLocks/>
          </p:cNvSpPr>
          <p:nvPr/>
        </p:nvSpPr>
        <p:spPr bwMode="auto">
          <a:xfrm>
            <a:off x="3686175" y="2679700"/>
            <a:ext cx="0" cy="66675"/>
          </a:xfrm>
          <a:custGeom>
            <a:avLst/>
            <a:gdLst>
              <a:gd name="T0" fmla="*/ 0 h 66039"/>
              <a:gd name="T1" fmla="*/ 69212 h 660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6039">
                <a:moveTo>
                  <a:pt x="0" y="0"/>
                </a:moveTo>
                <a:lnTo>
                  <a:pt x="0" y="6597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5" name="object 188">
            <a:extLst>
              <a:ext uri="{FF2B5EF4-FFF2-40B4-BE49-F238E27FC236}">
                <a16:creationId xmlns:a16="http://schemas.microsoft.com/office/drawing/2014/main" id="{35581B78-1A38-FF46-974F-DC2AADA55C95}"/>
              </a:ext>
            </a:extLst>
          </p:cNvPr>
          <p:cNvSpPr>
            <a:spLocks/>
          </p:cNvSpPr>
          <p:nvPr/>
        </p:nvSpPr>
        <p:spPr bwMode="auto">
          <a:xfrm>
            <a:off x="3686175" y="2881313"/>
            <a:ext cx="0" cy="17462"/>
          </a:xfrm>
          <a:custGeom>
            <a:avLst/>
            <a:gdLst>
              <a:gd name="T0" fmla="*/ 0 h 17144"/>
              <a:gd name="T1" fmla="*/ 18495 h 171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144">
                <a:moveTo>
                  <a:pt x="0" y="0"/>
                </a:moveTo>
                <a:lnTo>
                  <a:pt x="0" y="1687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6" name="object 189">
            <a:extLst>
              <a:ext uri="{FF2B5EF4-FFF2-40B4-BE49-F238E27FC236}">
                <a16:creationId xmlns:a16="http://schemas.microsoft.com/office/drawing/2014/main" id="{EA565439-CD12-8B41-883C-6CE33B818533}"/>
              </a:ext>
            </a:extLst>
          </p:cNvPr>
          <p:cNvSpPr>
            <a:spLocks/>
          </p:cNvSpPr>
          <p:nvPr/>
        </p:nvSpPr>
        <p:spPr bwMode="auto">
          <a:xfrm>
            <a:off x="3684588" y="2681288"/>
            <a:ext cx="0" cy="65087"/>
          </a:xfrm>
          <a:custGeom>
            <a:avLst/>
            <a:gdLst>
              <a:gd name="T0" fmla="*/ 0 h 64769"/>
              <a:gd name="T1" fmla="*/ 65875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28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7" name="object 190">
            <a:extLst>
              <a:ext uri="{FF2B5EF4-FFF2-40B4-BE49-F238E27FC236}">
                <a16:creationId xmlns:a16="http://schemas.microsoft.com/office/drawing/2014/main" id="{A61EC826-DE88-E441-B0B7-6C098928B907}"/>
              </a:ext>
            </a:extLst>
          </p:cNvPr>
          <p:cNvSpPr>
            <a:spLocks/>
          </p:cNvSpPr>
          <p:nvPr/>
        </p:nvSpPr>
        <p:spPr bwMode="auto">
          <a:xfrm>
            <a:off x="3684588" y="2881313"/>
            <a:ext cx="0" cy="17462"/>
          </a:xfrm>
          <a:custGeom>
            <a:avLst/>
            <a:gdLst>
              <a:gd name="T0" fmla="*/ 0 h 17780"/>
              <a:gd name="T1" fmla="*/ 15823 h 177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780">
                <a:moveTo>
                  <a:pt x="0" y="0"/>
                </a:moveTo>
                <a:lnTo>
                  <a:pt x="0" y="1731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198" name="object 191">
            <a:extLst>
              <a:ext uri="{FF2B5EF4-FFF2-40B4-BE49-F238E27FC236}">
                <a16:creationId xmlns:a16="http://schemas.microsoft.com/office/drawing/2014/main" id="{D2DFE7A2-A888-DF47-97DF-408C397BBF05}"/>
              </a:ext>
            </a:extLst>
          </p:cNvPr>
          <p:cNvSpPr>
            <a:spLocks/>
          </p:cNvSpPr>
          <p:nvPr/>
        </p:nvSpPr>
        <p:spPr bwMode="auto">
          <a:xfrm>
            <a:off x="1246188" y="2943225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2" name="object 192">
            <a:extLst>
              <a:ext uri="{FF2B5EF4-FFF2-40B4-BE49-F238E27FC236}">
                <a16:creationId xmlns:a16="http://schemas.microsoft.com/office/drawing/2014/main" id="{AD3B785D-2183-3549-99C7-DBC4EF0EA7DE}"/>
              </a:ext>
            </a:extLst>
          </p:cNvPr>
          <p:cNvSpPr txBox="1"/>
          <p:nvPr/>
        </p:nvSpPr>
        <p:spPr>
          <a:xfrm>
            <a:off x="1246188" y="2947988"/>
            <a:ext cx="635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00" name="object 193">
            <a:extLst>
              <a:ext uri="{FF2B5EF4-FFF2-40B4-BE49-F238E27FC236}">
                <a16:creationId xmlns:a16="http://schemas.microsoft.com/office/drawing/2014/main" id="{0B026520-24E0-7749-BFAB-5B1906AE2768}"/>
              </a:ext>
            </a:extLst>
          </p:cNvPr>
          <p:cNvSpPr>
            <a:spLocks/>
          </p:cNvSpPr>
          <p:nvPr/>
        </p:nvSpPr>
        <p:spPr bwMode="auto">
          <a:xfrm>
            <a:off x="1195388" y="2898775"/>
            <a:ext cx="300037" cy="44450"/>
          </a:xfrm>
          <a:custGeom>
            <a:avLst/>
            <a:gdLst>
              <a:gd name="T0" fmla="*/ 0 w 300990"/>
              <a:gd name="T1" fmla="*/ 41867 h 45085"/>
              <a:gd name="T2" fmla="*/ 295761 w 300990"/>
              <a:gd name="T3" fmla="*/ 41867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186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944"/>
                </a:moveTo>
                <a:lnTo>
                  <a:pt x="300486" y="44944"/>
                </a:lnTo>
                <a:lnTo>
                  <a:pt x="300486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01" name="object 194">
            <a:extLst>
              <a:ext uri="{FF2B5EF4-FFF2-40B4-BE49-F238E27FC236}">
                <a16:creationId xmlns:a16="http://schemas.microsoft.com/office/drawing/2014/main" id="{8E21BD87-A6F0-054A-9295-1F7E5C67E3C7}"/>
              </a:ext>
            </a:extLst>
          </p:cNvPr>
          <p:cNvSpPr>
            <a:spLocks/>
          </p:cNvSpPr>
          <p:nvPr/>
        </p:nvSpPr>
        <p:spPr bwMode="auto">
          <a:xfrm>
            <a:off x="1195388" y="29559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26622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02" name="object 195">
            <a:extLst>
              <a:ext uri="{FF2B5EF4-FFF2-40B4-BE49-F238E27FC236}">
                <a16:creationId xmlns:a16="http://schemas.microsoft.com/office/drawing/2014/main" id="{4050AE01-5DFC-8B49-BCF5-A689CFAB431C}"/>
              </a:ext>
            </a:extLst>
          </p:cNvPr>
          <p:cNvSpPr>
            <a:spLocks/>
          </p:cNvSpPr>
          <p:nvPr/>
        </p:nvSpPr>
        <p:spPr bwMode="auto">
          <a:xfrm>
            <a:off x="1441450" y="295592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26622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03" name="object 196">
            <a:extLst>
              <a:ext uri="{FF2B5EF4-FFF2-40B4-BE49-F238E27FC236}">
                <a16:creationId xmlns:a16="http://schemas.microsoft.com/office/drawing/2014/main" id="{984864DC-9F74-7D43-8D34-20DAEB166D34}"/>
              </a:ext>
            </a:extLst>
          </p:cNvPr>
          <p:cNvSpPr>
            <a:spLocks/>
          </p:cNvSpPr>
          <p:nvPr/>
        </p:nvSpPr>
        <p:spPr bwMode="auto">
          <a:xfrm>
            <a:off x="1195388" y="3070225"/>
            <a:ext cx="300037" cy="46038"/>
          </a:xfrm>
          <a:custGeom>
            <a:avLst/>
            <a:gdLst>
              <a:gd name="T0" fmla="*/ 0 w 300990"/>
              <a:gd name="T1" fmla="*/ 44499 h 46355"/>
              <a:gd name="T2" fmla="*/ 295761 w 300990"/>
              <a:gd name="T3" fmla="*/ 44499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499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053"/>
                </a:moveTo>
                <a:lnTo>
                  <a:pt x="300486" y="46053"/>
                </a:lnTo>
                <a:lnTo>
                  <a:pt x="300486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04" name="object 197">
            <a:extLst>
              <a:ext uri="{FF2B5EF4-FFF2-40B4-BE49-F238E27FC236}">
                <a16:creationId xmlns:a16="http://schemas.microsoft.com/office/drawing/2014/main" id="{16B91A33-9D52-604D-A957-48F2DCDB1DFD}"/>
              </a:ext>
            </a:extLst>
          </p:cNvPr>
          <p:cNvSpPr>
            <a:spLocks/>
          </p:cNvSpPr>
          <p:nvPr/>
        </p:nvSpPr>
        <p:spPr bwMode="auto">
          <a:xfrm>
            <a:off x="1554163" y="2943225"/>
            <a:ext cx="400050" cy="26988"/>
          </a:xfrm>
          <a:custGeom>
            <a:avLst/>
            <a:gdLst>
              <a:gd name="T0" fmla="*/ 0 w 400050"/>
              <a:gd name="T1" fmla="*/ 28252 h 26669"/>
              <a:gd name="T2" fmla="*/ 399765 w 400050"/>
              <a:gd name="T3" fmla="*/ 28252 h 26669"/>
              <a:gd name="T4" fmla="*/ 399765 w 400050"/>
              <a:gd name="T5" fmla="*/ 0 h 26669"/>
              <a:gd name="T6" fmla="*/ 0 w 400050"/>
              <a:gd name="T7" fmla="*/ 0 h 26669"/>
              <a:gd name="T8" fmla="*/ 0 w 400050"/>
              <a:gd name="T9" fmla="*/ 28252 h 266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26669">
                <a:moveTo>
                  <a:pt x="0" y="26622"/>
                </a:moveTo>
                <a:lnTo>
                  <a:pt x="399765" y="26622"/>
                </a:lnTo>
                <a:lnTo>
                  <a:pt x="399765" y="0"/>
                </a:lnTo>
                <a:lnTo>
                  <a:pt x="0" y="0"/>
                </a:lnTo>
                <a:lnTo>
                  <a:pt x="0" y="2662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8" name="object 198">
            <a:extLst>
              <a:ext uri="{FF2B5EF4-FFF2-40B4-BE49-F238E27FC236}">
                <a16:creationId xmlns:a16="http://schemas.microsoft.com/office/drawing/2014/main" id="{CD6C183A-149C-5341-817E-031DADDD1A59}"/>
              </a:ext>
            </a:extLst>
          </p:cNvPr>
          <p:cNvSpPr txBox="1"/>
          <p:nvPr/>
        </p:nvSpPr>
        <p:spPr>
          <a:xfrm>
            <a:off x="1554163" y="2947988"/>
            <a:ext cx="1460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06" name="object 199">
            <a:extLst>
              <a:ext uri="{FF2B5EF4-FFF2-40B4-BE49-F238E27FC236}">
                <a16:creationId xmlns:a16="http://schemas.microsoft.com/office/drawing/2014/main" id="{675DB729-883F-504B-9DFA-10E5E0E25258}"/>
              </a:ext>
            </a:extLst>
          </p:cNvPr>
          <p:cNvSpPr>
            <a:spLocks/>
          </p:cNvSpPr>
          <p:nvPr/>
        </p:nvSpPr>
        <p:spPr bwMode="auto">
          <a:xfrm>
            <a:off x="1503363" y="2898775"/>
            <a:ext cx="503237" cy="44450"/>
          </a:xfrm>
          <a:custGeom>
            <a:avLst/>
            <a:gdLst>
              <a:gd name="T0" fmla="*/ 0 w 504189"/>
              <a:gd name="T1" fmla="*/ 41867 h 45085"/>
              <a:gd name="T2" fmla="*/ 499439 w 504189"/>
              <a:gd name="T3" fmla="*/ 41867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86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44"/>
                </a:moveTo>
                <a:lnTo>
                  <a:pt x="504181" y="44944"/>
                </a:lnTo>
                <a:lnTo>
                  <a:pt x="504181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07" name="object 200">
            <a:extLst>
              <a:ext uri="{FF2B5EF4-FFF2-40B4-BE49-F238E27FC236}">
                <a16:creationId xmlns:a16="http://schemas.microsoft.com/office/drawing/2014/main" id="{5441D41C-E87B-EB4E-B987-C2034CD7C5CE}"/>
              </a:ext>
            </a:extLst>
          </p:cNvPr>
          <p:cNvSpPr>
            <a:spLocks/>
          </p:cNvSpPr>
          <p:nvPr/>
        </p:nvSpPr>
        <p:spPr bwMode="auto">
          <a:xfrm>
            <a:off x="1503363" y="29559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26622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08" name="object 201">
            <a:extLst>
              <a:ext uri="{FF2B5EF4-FFF2-40B4-BE49-F238E27FC236}">
                <a16:creationId xmlns:a16="http://schemas.microsoft.com/office/drawing/2014/main" id="{3E954622-9D8F-6F49-A60D-B88CBCEAEC60}"/>
              </a:ext>
            </a:extLst>
          </p:cNvPr>
          <p:cNvSpPr>
            <a:spLocks/>
          </p:cNvSpPr>
          <p:nvPr/>
        </p:nvSpPr>
        <p:spPr bwMode="auto">
          <a:xfrm>
            <a:off x="1503363" y="3070225"/>
            <a:ext cx="503237" cy="46038"/>
          </a:xfrm>
          <a:custGeom>
            <a:avLst/>
            <a:gdLst>
              <a:gd name="T0" fmla="*/ 0 w 504189"/>
              <a:gd name="T1" fmla="*/ 44499 h 46355"/>
              <a:gd name="T2" fmla="*/ 499439 w 504189"/>
              <a:gd name="T3" fmla="*/ 44499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499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053"/>
                </a:moveTo>
                <a:lnTo>
                  <a:pt x="504181" y="46053"/>
                </a:lnTo>
                <a:lnTo>
                  <a:pt x="504181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2" name="object 202">
            <a:extLst>
              <a:ext uri="{FF2B5EF4-FFF2-40B4-BE49-F238E27FC236}">
                <a16:creationId xmlns:a16="http://schemas.microsoft.com/office/drawing/2014/main" id="{F29B07DA-D430-AA4F-8243-58376674835F}"/>
              </a:ext>
            </a:extLst>
          </p:cNvPr>
          <p:cNvSpPr txBox="1"/>
          <p:nvPr/>
        </p:nvSpPr>
        <p:spPr>
          <a:xfrm>
            <a:off x="2066925" y="2947988"/>
            <a:ext cx="29051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5" dirty="0">
                <a:latin typeface="Arial"/>
                <a:cs typeface="Arial"/>
              </a:rPr>
              <a:t>r</a:t>
            </a:r>
            <a:r>
              <a:rPr sz="850" spc="35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203" name="object 203">
            <a:extLst>
              <a:ext uri="{FF2B5EF4-FFF2-40B4-BE49-F238E27FC236}">
                <a16:creationId xmlns:a16="http://schemas.microsoft.com/office/drawing/2014/main" id="{55D8924E-F46A-884F-BF2D-202B6534B93A}"/>
              </a:ext>
            </a:extLst>
          </p:cNvPr>
          <p:cNvSpPr txBox="1"/>
          <p:nvPr/>
        </p:nvSpPr>
        <p:spPr>
          <a:xfrm>
            <a:off x="2717800" y="2947988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95K</a:t>
            </a:r>
            <a:endParaRPr sz="850">
              <a:latin typeface="Arial"/>
              <a:cs typeface="Arial"/>
            </a:endParaRPr>
          </a:p>
        </p:txBody>
      </p:sp>
      <p:sp>
        <p:nvSpPr>
          <p:cNvPr id="204" name="object 204">
            <a:extLst>
              <a:ext uri="{FF2B5EF4-FFF2-40B4-BE49-F238E27FC236}">
                <a16:creationId xmlns:a16="http://schemas.microsoft.com/office/drawing/2014/main" id="{B107B952-C89A-C34E-ADEB-4C5F232EA77E}"/>
              </a:ext>
            </a:extLst>
          </p:cNvPr>
          <p:cNvSpPr txBox="1"/>
          <p:nvPr/>
        </p:nvSpPr>
        <p:spPr>
          <a:xfrm>
            <a:off x="3276600" y="2946400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0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12" name="object 205">
            <a:extLst>
              <a:ext uri="{FF2B5EF4-FFF2-40B4-BE49-F238E27FC236}">
                <a16:creationId xmlns:a16="http://schemas.microsoft.com/office/drawing/2014/main" id="{AB5947C4-C821-5144-88EE-C855D68B23FB}"/>
              </a:ext>
            </a:extLst>
          </p:cNvPr>
          <p:cNvSpPr>
            <a:spLocks/>
          </p:cNvSpPr>
          <p:nvPr/>
        </p:nvSpPr>
        <p:spPr bwMode="auto">
          <a:xfrm>
            <a:off x="1190625" y="2898775"/>
            <a:ext cx="0" cy="71438"/>
          </a:xfrm>
          <a:custGeom>
            <a:avLst/>
            <a:gdLst>
              <a:gd name="T0" fmla="*/ 0 h 71755"/>
              <a:gd name="T1" fmla="*/ 69976 h 7175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1755">
                <a:moveTo>
                  <a:pt x="0" y="0"/>
                </a:moveTo>
                <a:lnTo>
                  <a:pt x="0" y="7154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13" name="object 206">
            <a:extLst>
              <a:ext uri="{FF2B5EF4-FFF2-40B4-BE49-F238E27FC236}">
                <a16:creationId xmlns:a16="http://schemas.microsoft.com/office/drawing/2014/main" id="{BA83958D-37A6-C748-BB89-E2110FF21FF1}"/>
              </a:ext>
            </a:extLst>
          </p:cNvPr>
          <p:cNvSpPr>
            <a:spLocks/>
          </p:cNvSpPr>
          <p:nvPr/>
        </p:nvSpPr>
        <p:spPr bwMode="auto">
          <a:xfrm>
            <a:off x="1190625" y="3105150"/>
            <a:ext cx="0" cy="11113"/>
          </a:xfrm>
          <a:custGeom>
            <a:avLst/>
            <a:gdLst>
              <a:gd name="T0" fmla="*/ 0 h 12064"/>
              <a:gd name="T1" fmla="*/ 7975 h 120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064">
                <a:moveTo>
                  <a:pt x="0" y="0"/>
                </a:moveTo>
                <a:lnTo>
                  <a:pt x="0" y="1202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14" name="object 207">
            <a:extLst>
              <a:ext uri="{FF2B5EF4-FFF2-40B4-BE49-F238E27FC236}">
                <a16:creationId xmlns:a16="http://schemas.microsoft.com/office/drawing/2014/main" id="{E05C8BD3-DABE-504D-BE1D-AA60CC698CA0}"/>
              </a:ext>
            </a:extLst>
          </p:cNvPr>
          <p:cNvSpPr>
            <a:spLocks/>
          </p:cNvSpPr>
          <p:nvPr/>
        </p:nvSpPr>
        <p:spPr bwMode="auto">
          <a:xfrm>
            <a:off x="1189038" y="2900363"/>
            <a:ext cx="0" cy="69850"/>
          </a:xfrm>
          <a:custGeom>
            <a:avLst/>
            <a:gdLst>
              <a:gd name="T0" fmla="*/ 0 h 69850"/>
              <a:gd name="T1" fmla="*/ 6979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79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15" name="object 208">
            <a:extLst>
              <a:ext uri="{FF2B5EF4-FFF2-40B4-BE49-F238E27FC236}">
                <a16:creationId xmlns:a16="http://schemas.microsoft.com/office/drawing/2014/main" id="{8D8A6F07-4650-8C45-B189-31198C6EBABC}"/>
              </a:ext>
            </a:extLst>
          </p:cNvPr>
          <p:cNvSpPr>
            <a:spLocks/>
          </p:cNvSpPr>
          <p:nvPr/>
        </p:nvSpPr>
        <p:spPr bwMode="auto">
          <a:xfrm>
            <a:off x="1189038" y="3105150"/>
            <a:ext cx="0" cy="12700"/>
          </a:xfrm>
          <a:custGeom>
            <a:avLst/>
            <a:gdLst>
              <a:gd name="T0" fmla="*/ 0 h 12700"/>
              <a:gd name="T1" fmla="*/ 12638 h 127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00">
                <a:moveTo>
                  <a:pt x="0" y="0"/>
                </a:moveTo>
                <a:lnTo>
                  <a:pt x="0" y="126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16" name="object 209">
            <a:extLst>
              <a:ext uri="{FF2B5EF4-FFF2-40B4-BE49-F238E27FC236}">
                <a16:creationId xmlns:a16="http://schemas.microsoft.com/office/drawing/2014/main" id="{4645B95C-8D75-234A-AA40-3BA75CC178BE}"/>
              </a:ext>
            </a:extLst>
          </p:cNvPr>
          <p:cNvSpPr>
            <a:spLocks/>
          </p:cNvSpPr>
          <p:nvPr/>
        </p:nvSpPr>
        <p:spPr bwMode="auto">
          <a:xfrm>
            <a:off x="1498600" y="2898775"/>
            <a:ext cx="0" cy="71438"/>
          </a:xfrm>
          <a:custGeom>
            <a:avLst/>
            <a:gdLst>
              <a:gd name="T0" fmla="*/ 0 h 71755"/>
              <a:gd name="T1" fmla="*/ 69976 h 7175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1755">
                <a:moveTo>
                  <a:pt x="0" y="0"/>
                </a:moveTo>
                <a:lnTo>
                  <a:pt x="0" y="71543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17" name="object 210">
            <a:extLst>
              <a:ext uri="{FF2B5EF4-FFF2-40B4-BE49-F238E27FC236}">
                <a16:creationId xmlns:a16="http://schemas.microsoft.com/office/drawing/2014/main" id="{CEAFDB97-6AAB-5549-A9C3-584671BA6C74}"/>
              </a:ext>
            </a:extLst>
          </p:cNvPr>
          <p:cNvSpPr>
            <a:spLocks/>
          </p:cNvSpPr>
          <p:nvPr/>
        </p:nvSpPr>
        <p:spPr bwMode="auto">
          <a:xfrm>
            <a:off x="1498600" y="3105150"/>
            <a:ext cx="0" cy="11113"/>
          </a:xfrm>
          <a:custGeom>
            <a:avLst/>
            <a:gdLst>
              <a:gd name="T0" fmla="*/ 0 h 12064"/>
              <a:gd name="T1" fmla="*/ 7975 h 120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064">
                <a:moveTo>
                  <a:pt x="0" y="0"/>
                </a:moveTo>
                <a:lnTo>
                  <a:pt x="0" y="1202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18" name="object 211">
            <a:extLst>
              <a:ext uri="{FF2B5EF4-FFF2-40B4-BE49-F238E27FC236}">
                <a16:creationId xmlns:a16="http://schemas.microsoft.com/office/drawing/2014/main" id="{B4FF67EB-3BD4-4247-AB90-05C1CC5ABD5B}"/>
              </a:ext>
            </a:extLst>
          </p:cNvPr>
          <p:cNvSpPr>
            <a:spLocks/>
          </p:cNvSpPr>
          <p:nvPr/>
        </p:nvSpPr>
        <p:spPr bwMode="auto">
          <a:xfrm>
            <a:off x="1497013" y="2900363"/>
            <a:ext cx="0" cy="69850"/>
          </a:xfrm>
          <a:custGeom>
            <a:avLst/>
            <a:gdLst>
              <a:gd name="T0" fmla="*/ 0 h 69850"/>
              <a:gd name="T1" fmla="*/ 6979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79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19" name="object 212">
            <a:extLst>
              <a:ext uri="{FF2B5EF4-FFF2-40B4-BE49-F238E27FC236}">
                <a16:creationId xmlns:a16="http://schemas.microsoft.com/office/drawing/2014/main" id="{199CBFF1-5D8B-ED40-BF64-E5762E0789BD}"/>
              </a:ext>
            </a:extLst>
          </p:cNvPr>
          <p:cNvSpPr>
            <a:spLocks/>
          </p:cNvSpPr>
          <p:nvPr/>
        </p:nvSpPr>
        <p:spPr bwMode="auto">
          <a:xfrm>
            <a:off x="1497013" y="3105150"/>
            <a:ext cx="0" cy="12700"/>
          </a:xfrm>
          <a:custGeom>
            <a:avLst/>
            <a:gdLst>
              <a:gd name="T0" fmla="*/ 0 h 12700"/>
              <a:gd name="T1" fmla="*/ 12638 h 127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00">
                <a:moveTo>
                  <a:pt x="0" y="0"/>
                </a:moveTo>
                <a:lnTo>
                  <a:pt x="0" y="126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0" name="object 213">
            <a:extLst>
              <a:ext uri="{FF2B5EF4-FFF2-40B4-BE49-F238E27FC236}">
                <a16:creationId xmlns:a16="http://schemas.microsoft.com/office/drawing/2014/main" id="{04F42933-AC05-064C-8FAF-5623EED16F87}"/>
              </a:ext>
            </a:extLst>
          </p:cNvPr>
          <p:cNvSpPr>
            <a:spLocks/>
          </p:cNvSpPr>
          <p:nvPr/>
        </p:nvSpPr>
        <p:spPr bwMode="auto">
          <a:xfrm>
            <a:off x="2009775" y="2898775"/>
            <a:ext cx="0" cy="71438"/>
          </a:xfrm>
          <a:custGeom>
            <a:avLst/>
            <a:gdLst>
              <a:gd name="T0" fmla="*/ 0 h 71755"/>
              <a:gd name="T1" fmla="*/ 69976 h 7175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1755">
                <a:moveTo>
                  <a:pt x="0" y="0"/>
                </a:moveTo>
                <a:lnTo>
                  <a:pt x="0" y="7154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1" name="object 214">
            <a:extLst>
              <a:ext uri="{FF2B5EF4-FFF2-40B4-BE49-F238E27FC236}">
                <a16:creationId xmlns:a16="http://schemas.microsoft.com/office/drawing/2014/main" id="{3C3D5525-4838-A746-947C-D4AE27186C90}"/>
              </a:ext>
            </a:extLst>
          </p:cNvPr>
          <p:cNvSpPr>
            <a:spLocks/>
          </p:cNvSpPr>
          <p:nvPr/>
        </p:nvSpPr>
        <p:spPr bwMode="auto">
          <a:xfrm>
            <a:off x="2009775" y="3105150"/>
            <a:ext cx="0" cy="11113"/>
          </a:xfrm>
          <a:custGeom>
            <a:avLst/>
            <a:gdLst>
              <a:gd name="T0" fmla="*/ 0 h 12064"/>
              <a:gd name="T1" fmla="*/ 7975 h 120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064">
                <a:moveTo>
                  <a:pt x="0" y="0"/>
                </a:moveTo>
                <a:lnTo>
                  <a:pt x="0" y="1202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2" name="object 215">
            <a:extLst>
              <a:ext uri="{FF2B5EF4-FFF2-40B4-BE49-F238E27FC236}">
                <a16:creationId xmlns:a16="http://schemas.microsoft.com/office/drawing/2014/main" id="{D79F1D8A-DF9B-FF48-A858-788D40EB3F6D}"/>
              </a:ext>
            </a:extLst>
          </p:cNvPr>
          <p:cNvSpPr>
            <a:spLocks/>
          </p:cNvSpPr>
          <p:nvPr/>
        </p:nvSpPr>
        <p:spPr bwMode="auto">
          <a:xfrm>
            <a:off x="2008188" y="2900363"/>
            <a:ext cx="0" cy="69850"/>
          </a:xfrm>
          <a:custGeom>
            <a:avLst/>
            <a:gdLst>
              <a:gd name="T0" fmla="*/ 0 h 69850"/>
              <a:gd name="T1" fmla="*/ 6979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79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3" name="object 216">
            <a:extLst>
              <a:ext uri="{FF2B5EF4-FFF2-40B4-BE49-F238E27FC236}">
                <a16:creationId xmlns:a16="http://schemas.microsoft.com/office/drawing/2014/main" id="{38BE524F-FEBA-634B-96A0-7AFABB83F273}"/>
              </a:ext>
            </a:extLst>
          </p:cNvPr>
          <p:cNvSpPr>
            <a:spLocks/>
          </p:cNvSpPr>
          <p:nvPr/>
        </p:nvSpPr>
        <p:spPr bwMode="auto">
          <a:xfrm>
            <a:off x="2008188" y="3105150"/>
            <a:ext cx="0" cy="12700"/>
          </a:xfrm>
          <a:custGeom>
            <a:avLst/>
            <a:gdLst>
              <a:gd name="T0" fmla="*/ 0 h 12700"/>
              <a:gd name="T1" fmla="*/ 12638 h 127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00">
                <a:moveTo>
                  <a:pt x="0" y="0"/>
                </a:moveTo>
                <a:lnTo>
                  <a:pt x="0" y="126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4" name="object 217">
            <a:extLst>
              <a:ext uri="{FF2B5EF4-FFF2-40B4-BE49-F238E27FC236}">
                <a16:creationId xmlns:a16="http://schemas.microsoft.com/office/drawing/2014/main" id="{74E7E94B-F3D9-4A40-8464-20EBBE0E8F06}"/>
              </a:ext>
            </a:extLst>
          </p:cNvPr>
          <p:cNvSpPr>
            <a:spLocks/>
          </p:cNvSpPr>
          <p:nvPr/>
        </p:nvSpPr>
        <p:spPr bwMode="auto">
          <a:xfrm>
            <a:off x="2662238" y="2898775"/>
            <a:ext cx="0" cy="71438"/>
          </a:xfrm>
          <a:custGeom>
            <a:avLst/>
            <a:gdLst>
              <a:gd name="T0" fmla="*/ 0 h 71755"/>
              <a:gd name="T1" fmla="*/ 69976 h 7175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1755">
                <a:moveTo>
                  <a:pt x="0" y="0"/>
                </a:moveTo>
                <a:lnTo>
                  <a:pt x="0" y="7154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5" name="object 218">
            <a:extLst>
              <a:ext uri="{FF2B5EF4-FFF2-40B4-BE49-F238E27FC236}">
                <a16:creationId xmlns:a16="http://schemas.microsoft.com/office/drawing/2014/main" id="{DEBAB386-5DD9-1841-A3EB-E49D8AA25A88}"/>
              </a:ext>
            </a:extLst>
          </p:cNvPr>
          <p:cNvSpPr>
            <a:spLocks/>
          </p:cNvSpPr>
          <p:nvPr/>
        </p:nvSpPr>
        <p:spPr bwMode="auto">
          <a:xfrm>
            <a:off x="2662238" y="3105150"/>
            <a:ext cx="0" cy="11113"/>
          </a:xfrm>
          <a:custGeom>
            <a:avLst/>
            <a:gdLst>
              <a:gd name="T0" fmla="*/ 0 h 12064"/>
              <a:gd name="T1" fmla="*/ 7975 h 120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064">
                <a:moveTo>
                  <a:pt x="0" y="0"/>
                </a:moveTo>
                <a:lnTo>
                  <a:pt x="0" y="1202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6" name="object 219">
            <a:extLst>
              <a:ext uri="{FF2B5EF4-FFF2-40B4-BE49-F238E27FC236}">
                <a16:creationId xmlns:a16="http://schemas.microsoft.com/office/drawing/2014/main" id="{A8DB6390-B326-024F-9237-073A4AE0F979}"/>
              </a:ext>
            </a:extLst>
          </p:cNvPr>
          <p:cNvSpPr>
            <a:spLocks/>
          </p:cNvSpPr>
          <p:nvPr/>
        </p:nvSpPr>
        <p:spPr bwMode="auto">
          <a:xfrm>
            <a:off x="2660650" y="2900363"/>
            <a:ext cx="0" cy="69850"/>
          </a:xfrm>
          <a:custGeom>
            <a:avLst/>
            <a:gdLst>
              <a:gd name="T0" fmla="*/ 0 h 69850"/>
              <a:gd name="T1" fmla="*/ 6979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79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7" name="object 220">
            <a:extLst>
              <a:ext uri="{FF2B5EF4-FFF2-40B4-BE49-F238E27FC236}">
                <a16:creationId xmlns:a16="http://schemas.microsoft.com/office/drawing/2014/main" id="{7DB3EC30-8C26-9946-8C32-5F0B62B824BF}"/>
              </a:ext>
            </a:extLst>
          </p:cNvPr>
          <p:cNvSpPr>
            <a:spLocks/>
          </p:cNvSpPr>
          <p:nvPr/>
        </p:nvSpPr>
        <p:spPr bwMode="auto">
          <a:xfrm>
            <a:off x="2660650" y="3105150"/>
            <a:ext cx="0" cy="12700"/>
          </a:xfrm>
          <a:custGeom>
            <a:avLst/>
            <a:gdLst>
              <a:gd name="T0" fmla="*/ 0 h 12700"/>
              <a:gd name="T1" fmla="*/ 12638 h 127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00">
                <a:moveTo>
                  <a:pt x="0" y="0"/>
                </a:moveTo>
                <a:lnTo>
                  <a:pt x="0" y="126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8" name="object 221">
            <a:extLst>
              <a:ext uri="{FF2B5EF4-FFF2-40B4-BE49-F238E27FC236}">
                <a16:creationId xmlns:a16="http://schemas.microsoft.com/office/drawing/2014/main" id="{B6AB9E49-CBC9-5D48-BD0D-0C3DF482E0B0}"/>
              </a:ext>
            </a:extLst>
          </p:cNvPr>
          <p:cNvSpPr>
            <a:spLocks/>
          </p:cNvSpPr>
          <p:nvPr/>
        </p:nvSpPr>
        <p:spPr bwMode="auto">
          <a:xfrm>
            <a:off x="3221038" y="2898775"/>
            <a:ext cx="0" cy="71438"/>
          </a:xfrm>
          <a:custGeom>
            <a:avLst/>
            <a:gdLst>
              <a:gd name="T0" fmla="*/ 0 h 71755"/>
              <a:gd name="T1" fmla="*/ 69976 h 7175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1755">
                <a:moveTo>
                  <a:pt x="0" y="0"/>
                </a:moveTo>
                <a:lnTo>
                  <a:pt x="0" y="7154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29" name="object 222">
            <a:extLst>
              <a:ext uri="{FF2B5EF4-FFF2-40B4-BE49-F238E27FC236}">
                <a16:creationId xmlns:a16="http://schemas.microsoft.com/office/drawing/2014/main" id="{AB0B3291-F4B7-AB41-82E6-BD8A1FE5563C}"/>
              </a:ext>
            </a:extLst>
          </p:cNvPr>
          <p:cNvSpPr>
            <a:spLocks/>
          </p:cNvSpPr>
          <p:nvPr/>
        </p:nvSpPr>
        <p:spPr bwMode="auto">
          <a:xfrm>
            <a:off x="3221038" y="3105150"/>
            <a:ext cx="0" cy="11113"/>
          </a:xfrm>
          <a:custGeom>
            <a:avLst/>
            <a:gdLst>
              <a:gd name="T0" fmla="*/ 0 h 12064"/>
              <a:gd name="T1" fmla="*/ 7975 h 120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064">
                <a:moveTo>
                  <a:pt x="0" y="0"/>
                </a:moveTo>
                <a:lnTo>
                  <a:pt x="0" y="1202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30" name="object 223">
            <a:extLst>
              <a:ext uri="{FF2B5EF4-FFF2-40B4-BE49-F238E27FC236}">
                <a16:creationId xmlns:a16="http://schemas.microsoft.com/office/drawing/2014/main" id="{D2B6F220-CD3D-C84F-831D-59F1C46713F2}"/>
              </a:ext>
            </a:extLst>
          </p:cNvPr>
          <p:cNvSpPr>
            <a:spLocks/>
          </p:cNvSpPr>
          <p:nvPr/>
        </p:nvSpPr>
        <p:spPr bwMode="auto">
          <a:xfrm>
            <a:off x="3219450" y="2900363"/>
            <a:ext cx="0" cy="69850"/>
          </a:xfrm>
          <a:custGeom>
            <a:avLst/>
            <a:gdLst>
              <a:gd name="T0" fmla="*/ 0 h 69850"/>
              <a:gd name="T1" fmla="*/ 6979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79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31" name="object 224">
            <a:extLst>
              <a:ext uri="{FF2B5EF4-FFF2-40B4-BE49-F238E27FC236}">
                <a16:creationId xmlns:a16="http://schemas.microsoft.com/office/drawing/2014/main" id="{86FF58BD-5231-D942-8773-0C4E4FC040E2}"/>
              </a:ext>
            </a:extLst>
          </p:cNvPr>
          <p:cNvSpPr>
            <a:spLocks/>
          </p:cNvSpPr>
          <p:nvPr/>
        </p:nvSpPr>
        <p:spPr bwMode="auto">
          <a:xfrm>
            <a:off x="3219450" y="3105150"/>
            <a:ext cx="0" cy="12700"/>
          </a:xfrm>
          <a:custGeom>
            <a:avLst/>
            <a:gdLst>
              <a:gd name="T0" fmla="*/ 0 h 12700"/>
              <a:gd name="T1" fmla="*/ 12638 h 127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00">
                <a:moveTo>
                  <a:pt x="0" y="0"/>
                </a:moveTo>
                <a:lnTo>
                  <a:pt x="0" y="126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32" name="object 225">
            <a:extLst>
              <a:ext uri="{FF2B5EF4-FFF2-40B4-BE49-F238E27FC236}">
                <a16:creationId xmlns:a16="http://schemas.microsoft.com/office/drawing/2014/main" id="{78087C4C-A96B-C14E-A81F-2AE0B5C9E3AF}"/>
              </a:ext>
            </a:extLst>
          </p:cNvPr>
          <p:cNvSpPr>
            <a:spLocks/>
          </p:cNvSpPr>
          <p:nvPr/>
        </p:nvSpPr>
        <p:spPr bwMode="auto">
          <a:xfrm>
            <a:off x="3686175" y="2898775"/>
            <a:ext cx="0" cy="71438"/>
          </a:xfrm>
          <a:custGeom>
            <a:avLst/>
            <a:gdLst>
              <a:gd name="T0" fmla="*/ 0 h 71755"/>
              <a:gd name="T1" fmla="*/ 69976 h 7175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1755">
                <a:moveTo>
                  <a:pt x="0" y="0"/>
                </a:moveTo>
                <a:lnTo>
                  <a:pt x="0" y="7154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33" name="object 226">
            <a:extLst>
              <a:ext uri="{FF2B5EF4-FFF2-40B4-BE49-F238E27FC236}">
                <a16:creationId xmlns:a16="http://schemas.microsoft.com/office/drawing/2014/main" id="{EB426AF5-1AE5-1949-AF5A-5171758B9887}"/>
              </a:ext>
            </a:extLst>
          </p:cNvPr>
          <p:cNvSpPr>
            <a:spLocks/>
          </p:cNvSpPr>
          <p:nvPr/>
        </p:nvSpPr>
        <p:spPr bwMode="auto">
          <a:xfrm>
            <a:off x="3686175" y="3105150"/>
            <a:ext cx="0" cy="11113"/>
          </a:xfrm>
          <a:custGeom>
            <a:avLst/>
            <a:gdLst>
              <a:gd name="T0" fmla="*/ 0 h 12064"/>
              <a:gd name="T1" fmla="*/ 7975 h 120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064">
                <a:moveTo>
                  <a:pt x="0" y="0"/>
                </a:moveTo>
                <a:lnTo>
                  <a:pt x="0" y="1202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34" name="object 227">
            <a:extLst>
              <a:ext uri="{FF2B5EF4-FFF2-40B4-BE49-F238E27FC236}">
                <a16:creationId xmlns:a16="http://schemas.microsoft.com/office/drawing/2014/main" id="{4CBAC896-E80A-4241-986C-F2BC25BF9406}"/>
              </a:ext>
            </a:extLst>
          </p:cNvPr>
          <p:cNvSpPr>
            <a:spLocks/>
          </p:cNvSpPr>
          <p:nvPr/>
        </p:nvSpPr>
        <p:spPr bwMode="auto">
          <a:xfrm>
            <a:off x="3684588" y="2900363"/>
            <a:ext cx="0" cy="69850"/>
          </a:xfrm>
          <a:custGeom>
            <a:avLst/>
            <a:gdLst>
              <a:gd name="T0" fmla="*/ 0 h 69850"/>
              <a:gd name="T1" fmla="*/ 6979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79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35" name="object 228">
            <a:extLst>
              <a:ext uri="{FF2B5EF4-FFF2-40B4-BE49-F238E27FC236}">
                <a16:creationId xmlns:a16="http://schemas.microsoft.com/office/drawing/2014/main" id="{DA5B7763-D45F-DF48-8912-EFA288B3FE5D}"/>
              </a:ext>
            </a:extLst>
          </p:cNvPr>
          <p:cNvSpPr>
            <a:spLocks/>
          </p:cNvSpPr>
          <p:nvPr/>
        </p:nvSpPr>
        <p:spPr bwMode="auto">
          <a:xfrm>
            <a:off x="3684588" y="3105150"/>
            <a:ext cx="0" cy="12700"/>
          </a:xfrm>
          <a:custGeom>
            <a:avLst/>
            <a:gdLst>
              <a:gd name="T0" fmla="*/ 0 h 12700"/>
              <a:gd name="T1" fmla="*/ 12638 h 127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00">
                <a:moveTo>
                  <a:pt x="0" y="0"/>
                </a:moveTo>
                <a:lnTo>
                  <a:pt x="0" y="126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36" name="object 229">
            <a:extLst>
              <a:ext uri="{FF2B5EF4-FFF2-40B4-BE49-F238E27FC236}">
                <a16:creationId xmlns:a16="http://schemas.microsoft.com/office/drawing/2014/main" id="{56207256-D63F-4246-82F9-ED0768874A75}"/>
              </a:ext>
            </a:extLst>
          </p:cNvPr>
          <p:cNvSpPr>
            <a:spLocks/>
          </p:cNvSpPr>
          <p:nvPr/>
        </p:nvSpPr>
        <p:spPr bwMode="auto">
          <a:xfrm>
            <a:off x="1246188" y="3160713"/>
            <a:ext cx="196850" cy="128587"/>
          </a:xfrm>
          <a:custGeom>
            <a:avLst/>
            <a:gdLst>
              <a:gd name="T0" fmla="*/ 0 w 195580"/>
              <a:gd name="T1" fmla="*/ 132160 h 127635"/>
              <a:gd name="T2" fmla="*/ 201375 w 195580"/>
              <a:gd name="T3" fmla="*/ 132160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32160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0" name="object 230">
            <a:extLst>
              <a:ext uri="{FF2B5EF4-FFF2-40B4-BE49-F238E27FC236}">
                <a16:creationId xmlns:a16="http://schemas.microsoft.com/office/drawing/2014/main" id="{2AB2FE88-1E66-3F42-BEFC-2C9A2F14D375}"/>
              </a:ext>
            </a:extLst>
          </p:cNvPr>
          <p:cNvSpPr txBox="1"/>
          <p:nvPr/>
        </p:nvSpPr>
        <p:spPr>
          <a:xfrm>
            <a:off x="1246188" y="3165475"/>
            <a:ext cx="635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38" name="object 231">
            <a:extLst>
              <a:ext uri="{FF2B5EF4-FFF2-40B4-BE49-F238E27FC236}">
                <a16:creationId xmlns:a16="http://schemas.microsoft.com/office/drawing/2014/main" id="{35434370-CC93-E549-8D38-D8CF289237C3}"/>
              </a:ext>
            </a:extLst>
          </p:cNvPr>
          <p:cNvSpPr>
            <a:spLocks/>
          </p:cNvSpPr>
          <p:nvPr/>
        </p:nvSpPr>
        <p:spPr bwMode="auto">
          <a:xfrm>
            <a:off x="1195388" y="3116263"/>
            <a:ext cx="300037" cy="46037"/>
          </a:xfrm>
          <a:custGeom>
            <a:avLst/>
            <a:gdLst>
              <a:gd name="T0" fmla="*/ 0 w 300990"/>
              <a:gd name="T1" fmla="*/ 49894 h 45085"/>
              <a:gd name="T2" fmla="*/ 295761 w 300990"/>
              <a:gd name="T3" fmla="*/ 49894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9894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944"/>
                </a:moveTo>
                <a:lnTo>
                  <a:pt x="300486" y="44944"/>
                </a:lnTo>
                <a:lnTo>
                  <a:pt x="300486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39" name="object 232">
            <a:extLst>
              <a:ext uri="{FF2B5EF4-FFF2-40B4-BE49-F238E27FC236}">
                <a16:creationId xmlns:a16="http://schemas.microsoft.com/office/drawing/2014/main" id="{837BA0E3-F5BF-394C-AE06-9836580092B4}"/>
              </a:ext>
            </a:extLst>
          </p:cNvPr>
          <p:cNvSpPr>
            <a:spLocks/>
          </p:cNvSpPr>
          <p:nvPr/>
        </p:nvSpPr>
        <p:spPr bwMode="auto">
          <a:xfrm>
            <a:off x="1195388" y="317658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068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40" name="object 233">
            <a:extLst>
              <a:ext uri="{FF2B5EF4-FFF2-40B4-BE49-F238E27FC236}">
                <a16:creationId xmlns:a16="http://schemas.microsoft.com/office/drawing/2014/main" id="{D9A7BAE8-5567-0B4F-975F-A0C4CC610438}"/>
              </a:ext>
            </a:extLst>
          </p:cNvPr>
          <p:cNvSpPr>
            <a:spLocks/>
          </p:cNvSpPr>
          <p:nvPr/>
        </p:nvSpPr>
        <p:spPr bwMode="auto">
          <a:xfrm>
            <a:off x="1441450" y="3176588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3068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41" name="object 234">
            <a:extLst>
              <a:ext uri="{FF2B5EF4-FFF2-40B4-BE49-F238E27FC236}">
                <a16:creationId xmlns:a16="http://schemas.microsoft.com/office/drawing/2014/main" id="{D841760F-2CE5-954A-9F36-473B8937D014}"/>
              </a:ext>
            </a:extLst>
          </p:cNvPr>
          <p:cNvSpPr>
            <a:spLocks/>
          </p:cNvSpPr>
          <p:nvPr/>
        </p:nvSpPr>
        <p:spPr bwMode="auto">
          <a:xfrm>
            <a:off x="1195388" y="3289300"/>
            <a:ext cx="300037" cy="46038"/>
          </a:xfrm>
          <a:custGeom>
            <a:avLst/>
            <a:gdLst>
              <a:gd name="T0" fmla="*/ 0 w 300990"/>
              <a:gd name="T1" fmla="*/ 44639 h 46354"/>
              <a:gd name="T2" fmla="*/ 295761 w 300990"/>
              <a:gd name="T3" fmla="*/ 44639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44639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192"/>
                </a:moveTo>
                <a:lnTo>
                  <a:pt x="300486" y="46192"/>
                </a:lnTo>
                <a:lnTo>
                  <a:pt x="300486" y="0"/>
                </a:lnTo>
                <a:lnTo>
                  <a:pt x="0" y="0"/>
                </a:lnTo>
                <a:lnTo>
                  <a:pt x="0" y="4619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42" name="object 235">
            <a:extLst>
              <a:ext uri="{FF2B5EF4-FFF2-40B4-BE49-F238E27FC236}">
                <a16:creationId xmlns:a16="http://schemas.microsoft.com/office/drawing/2014/main" id="{B992A0D1-D15C-8341-83A8-FE61C31A2B1D}"/>
              </a:ext>
            </a:extLst>
          </p:cNvPr>
          <p:cNvSpPr>
            <a:spLocks/>
          </p:cNvSpPr>
          <p:nvPr/>
        </p:nvSpPr>
        <p:spPr bwMode="auto">
          <a:xfrm>
            <a:off x="1554163" y="3160713"/>
            <a:ext cx="400050" cy="31750"/>
          </a:xfrm>
          <a:custGeom>
            <a:avLst/>
            <a:gdLst>
              <a:gd name="T0" fmla="*/ 0 w 400050"/>
              <a:gd name="T1" fmla="*/ 33950 h 31114"/>
              <a:gd name="T2" fmla="*/ 399765 w 400050"/>
              <a:gd name="T3" fmla="*/ 33950 h 31114"/>
              <a:gd name="T4" fmla="*/ 399765 w 400050"/>
              <a:gd name="T5" fmla="*/ 0 h 31114"/>
              <a:gd name="T6" fmla="*/ 0 w 400050"/>
              <a:gd name="T7" fmla="*/ 0 h 31114"/>
              <a:gd name="T8" fmla="*/ 0 w 400050"/>
              <a:gd name="T9" fmla="*/ 33950 h 3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31114">
                <a:moveTo>
                  <a:pt x="0" y="30684"/>
                </a:moveTo>
                <a:lnTo>
                  <a:pt x="399765" y="30684"/>
                </a:lnTo>
                <a:lnTo>
                  <a:pt x="399765" y="0"/>
                </a:lnTo>
                <a:lnTo>
                  <a:pt x="0" y="0"/>
                </a:lnTo>
                <a:lnTo>
                  <a:pt x="0" y="3068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" name="object 236">
            <a:extLst>
              <a:ext uri="{FF2B5EF4-FFF2-40B4-BE49-F238E27FC236}">
                <a16:creationId xmlns:a16="http://schemas.microsoft.com/office/drawing/2014/main" id="{9EDB423A-ACDF-1E4D-BBC1-3FDC364E2A3D}"/>
              </a:ext>
            </a:extLst>
          </p:cNvPr>
          <p:cNvSpPr txBox="1"/>
          <p:nvPr/>
        </p:nvSpPr>
        <p:spPr>
          <a:xfrm>
            <a:off x="1554163" y="3165475"/>
            <a:ext cx="1460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44" name="object 237">
            <a:extLst>
              <a:ext uri="{FF2B5EF4-FFF2-40B4-BE49-F238E27FC236}">
                <a16:creationId xmlns:a16="http://schemas.microsoft.com/office/drawing/2014/main" id="{20C4B846-8D42-DA4A-9A0C-CC21438B41D5}"/>
              </a:ext>
            </a:extLst>
          </p:cNvPr>
          <p:cNvSpPr>
            <a:spLocks/>
          </p:cNvSpPr>
          <p:nvPr/>
        </p:nvSpPr>
        <p:spPr bwMode="auto">
          <a:xfrm>
            <a:off x="1503363" y="3116263"/>
            <a:ext cx="503237" cy="46037"/>
          </a:xfrm>
          <a:custGeom>
            <a:avLst/>
            <a:gdLst>
              <a:gd name="T0" fmla="*/ 0 w 504189"/>
              <a:gd name="T1" fmla="*/ 49894 h 45085"/>
              <a:gd name="T2" fmla="*/ 499439 w 504189"/>
              <a:gd name="T3" fmla="*/ 49894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9894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44"/>
                </a:moveTo>
                <a:lnTo>
                  <a:pt x="504181" y="44944"/>
                </a:lnTo>
                <a:lnTo>
                  <a:pt x="504181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45" name="object 238">
            <a:extLst>
              <a:ext uri="{FF2B5EF4-FFF2-40B4-BE49-F238E27FC236}">
                <a16:creationId xmlns:a16="http://schemas.microsoft.com/office/drawing/2014/main" id="{7D1B16AA-DA43-5C4C-8639-96CE1450D24A}"/>
              </a:ext>
            </a:extLst>
          </p:cNvPr>
          <p:cNvSpPr>
            <a:spLocks/>
          </p:cNvSpPr>
          <p:nvPr/>
        </p:nvSpPr>
        <p:spPr bwMode="auto">
          <a:xfrm>
            <a:off x="1503363" y="317658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068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46" name="object 239">
            <a:extLst>
              <a:ext uri="{FF2B5EF4-FFF2-40B4-BE49-F238E27FC236}">
                <a16:creationId xmlns:a16="http://schemas.microsoft.com/office/drawing/2014/main" id="{CBC53FED-02EE-734D-9F5F-FE24D4E13A3B}"/>
              </a:ext>
            </a:extLst>
          </p:cNvPr>
          <p:cNvSpPr>
            <a:spLocks/>
          </p:cNvSpPr>
          <p:nvPr/>
        </p:nvSpPr>
        <p:spPr bwMode="auto">
          <a:xfrm>
            <a:off x="1503363" y="3289300"/>
            <a:ext cx="503237" cy="46038"/>
          </a:xfrm>
          <a:custGeom>
            <a:avLst/>
            <a:gdLst>
              <a:gd name="T0" fmla="*/ 0 w 504189"/>
              <a:gd name="T1" fmla="*/ 44639 h 46354"/>
              <a:gd name="T2" fmla="*/ 499439 w 504189"/>
              <a:gd name="T3" fmla="*/ 44639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639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192"/>
                </a:moveTo>
                <a:lnTo>
                  <a:pt x="504181" y="46192"/>
                </a:lnTo>
                <a:lnTo>
                  <a:pt x="504181" y="0"/>
                </a:lnTo>
                <a:lnTo>
                  <a:pt x="0" y="0"/>
                </a:lnTo>
                <a:lnTo>
                  <a:pt x="0" y="4619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" name="object 240">
            <a:extLst>
              <a:ext uri="{FF2B5EF4-FFF2-40B4-BE49-F238E27FC236}">
                <a16:creationId xmlns:a16="http://schemas.microsoft.com/office/drawing/2014/main" id="{29FD1145-D581-2741-AD3A-9D84902A3043}"/>
              </a:ext>
            </a:extLst>
          </p:cNvPr>
          <p:cNvSpPr txBox="1"/>
          <p:nvPr/>
        </p:nvSpPr>
        <p:spPr>
          <a:xfrm>
            <a:off x="2066925" y="3165475"/>
            <a:ext cx="401638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M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um</a:t>
            </a:r>
            <a:endParaRPr sz="850">
              <a:latin typeface="Arial"/>
              <a:cs typeface="Arial"/>
            </a:endParaRPr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DD9F1643-552C-2E44-8804-8F3722C31DAC}"/>
              </a:ext>
            </a:extLst>
          </p:cNvPr>
          <p:cNvSpPr txBox="1"/>
          <p:nvPr/>
        </p:nvSpPr>
        <p:spPr>
          <a:xfrm>
            <a:off x="2717800" y="3165475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60K</a:t>
            </a:r>
            <a:endParaRPr sz="850">
              <a:latin typeface="Arial"/>
              <a:cs typeface="Arial"/>
            </a:endParaRPr>
          </a:p>
        </p:txBody>
      </p:sp>
      <p:sp>
        <p:nvSpPr>
          <p:cNvPr id="242" name="object 242">
            <a:extLst>
              <a:ext uri="{FF2B5EF4-FFF2-40B4-BE49-F238E27FC236}">
                <a16:creationId xmlns:a16="http://schemas.microsoft.com/office/drawing/2014/main" id="{3E5FDBD2-8668-6044-B69F-F059025BBEEF}"/>
              </a:ext>
            </a:extLst>
          </p:cNvPr>
          <p:cNvSpPr txBox="1"/>
          <p:nvPr/>
        </p:nvSpPr>
        <p:spPr>
          <a:xfrm>
            <a:off x="3276600" y="3163888"/>
            <a:ext cx="1524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50" name="object 243">
            <a:extLst>
              <a:ext uri="{FF2B5EF4-FFF2-40B4-BE49-F238E27FC236}">
                <a16:creationId xmlns:a16="http://schemas.microsoft.com/office/drawing/2014/main" id="{0B95E31E-C238-4A48-B23B-DD2D4A8729B7}"/>
              </a:ext>
            </a:extLst>
          </p:cNvPr>
          <p:cNvSpPr>
            <a:spLocks/>
          </p:cNvSpPr>
          <p:nvPr/>
        </p:nvSpPr>
        <p:spPr bwMode="auto">
          <a:xfrm>
            <a:off x="1190625" y="3116263"/>
            <a:ext cx="0" cy="76200"/>
          </a:xfrm>
          <a:custGeom>
            <a:avLst/>
            <a:gdLst>
              <a:gd name="T0" fmla="*/ 0 h 76200"/>
              <a:gd name="T1" fmla="*/ 75633 h 76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6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1" name="object 244">
            <a:extLst>
              <a:ext uri="{FF2B5EF4-FFF2-40B4-BE49-F238E27FC236}">
                <a16:creationId xmlns:a16="http://schemas.microsoft.com/office/drawing/2014/main" id="{33BE1E9B-2BE1-8F48-B583-88BEA81EAD06}"/>
              </a:ext>
            </a:extLst>
          </p:cNvPr>
          <p:cNvSpPr>
            <a:spLocks/>
          </p:cNvSpPr>
          <p:nvPr/>
        </p:nvSpPr>
        <p:spPr bwMode="auto">
          <a:xfrm>
            <a:off x="1190625" y="3327400"/>
            <a:ext cx="0" cy="7938"/>
          </a:xfrm>
          <a:custGeom>
            <a:avLst/>
            <a:gdLst>
              <a:gd name="T0" fmla="*/ 0 h 8254"/>
              <a:gd name="T1" fmla="*/ 6526 h 82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4">
                <a:moveTo>
                  <a:pt x="0" y="0"/>
                </a:moveTo>
                <a:lnTo>
                  <a:pt x="0" y="79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2" name="object 245">
            <a:extLst>
              <a:ext uri="{FF2B5EF4-FFF2-40B4-BE49-F238E27FC236}">
                <a16:creationId xmlns:a16="http://schemas.microsoft.com/office/drawing/2014/main" id="{0504F557-EF7E-6F46-B60F-A462295B68FB}"/>
              </a:ext>
            </a:extLst>
          </p:cNvPr>
          <p:cNvSpPr>
            <a:spLocks/>
          </p:cNvSpPr>
          <p:nvPr/>
        </p:nvSpPr>
        <p:spPr bwMode="auto">
          <a:xfrm>
            <a:off x="1189038" y="3117850"/>
            <a:ext cx="0" cy="74613"/>
          </a:xfrm>
          <a:custGeom>
            <a:avLst/>
            <a:gdLst>
              <a:gd name="T0" fmla="*/ 0 h 74294"/>
              <a:gd name="T1" fmla="*/ 75512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3" name="object 246">
            <a:extLst>
              <a:ext uri="{FF2B5EF4-FFF2-40B4-BE49-F238E27FC236}">
                <a16:creationId xmlns:a16="http://schemas.microsoft.com/office/drawing/2014/main" id="{63E63A01-89D8-3746-AFD6-9839B6F5C783}"/>
              </a:ext>
            </a:extLst>
          </p:cNvPr>
          <p:cNvSpPr>
            <a:spLocks/>
          </p:cNvSpPr>
          <p:nvPr/>
        </p:nvSpPr>
        <p:spPr bwMode="auto">
          <a:xfrm>
            <a:off x="1189038" y="3327400"/>
            <a:ext cx="0" cy="7938"/>
          </a:xfrm>
          <a:custGeom>
            <a:avLst/>
            <a:gdLst>
              <a:gd name="T0" fmla="*/ 0 h 8889"/>
              <a:gd name="T1" fmla="*/ 4759 h 88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89">
                <a:moveTo>
                  <a:pt x="0" y="0"/>
                </a:moveTo>
                <a:lnTo>
                  <a:pt x="0" y="838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4" name="object 247">
            <a:extLst>
              <a:ext uri="{FF2B5EF4-FFF2-40B4-BE49-F238E27FC236}">
                <a16:creationId xmlns:a16="http://schemas.microsoft.com/office/drawing/2014/main" id="{3FAFA571-5790-4B40-A01F-B60732DAAFD3}"/>
              </a:ext>
            </a:extLst>
          </p:cNvPr>
          <p:cNvSpPr>
            <a:spLocks/>
          </p:cNvSpPr>
          <p:nvPr/>
        </p:nvSpPr>
        <p:spPr bwMode="auto">
          <a:xfrm>
            <a:off x="1498600" y="3116263"/>
            <a:ext cx="0" cy="76200"/>
          </a:xfrm>
          <a:custGeom>
            <a:avLst/>
            <a:gdLst>
              <a:gd name="T0" fmla="*/ 0 h 76200"/>
              <a:gd name="T1" fmla="*/ 75633 h 76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633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5" name="object 248">
            <a:extLst>
              <a:ext uri="{FF2B5EF4-FFF2-40B4-BE49-F238E27FC236}">
                <a16:creationId xmlns:a16="http://schemas.microsoft.com/office/drawing/2014/main" id="{169A15E4-22A0-B641-B6BD-D10DA5A317C2}"/>
              </a:ext>
            </a:extLst>
          </p:cNvPr>
          <p:cNvSpPr>
            <a:spLocks/>
          </p:cNvSpPr>
          <p:nvPr/>
        </p:nvSpPr>
        <p:spPr bwMode="auto">
          <a:xfrm>
            <a:off x="1498600" y="3327400"/>
            <a:ext cx="0" cy="7938"/>
          </a:xfrm>
          <a:custGeom>
            <a:avLst/>
            <a:gdLst>
              <a:gd name="T0" fmla="*/ 0 h 8254"/>
              <a:gd name="T1" fmla="*/ 6526 h 82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4">
                <a:moveTo>
                  <a:pt x="0" y="0"/>
                </a:moveTo>
                <a:lnTo>
                  <a:pt x="0" y="7933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6" name="object 249">
            <a:extLst>
              <a:ext uri="{FF2B5EF4-FFF2-40B4-BE49-F238E27FC236}">
                <a16:creationId xmlns:a16="http://schemas.microsoft.com/office/drawing/2014/main" id="{E85F9522-9621-0E42-9EC7-079B1E362071}"/>
              </a:ext>
            </a:extLst>
          </p:cNvPr>
          <p:cNvSpPr>
            <a:spLocks/>
          </p:cNvSpPr>
          <p:nvPr/>
        </p:nvSpPr>
        <p:spPr bwMode="auto">
          <a:xfrm>
            <a:off x="1497013" y="3117850"/>
            <a:ext cx="0" cy="74613"/>
          </a:xfrm>
          <a:custGeom>
            <a:avLst/>
            <a:gdLst>
              <a:gd name="T0" fmla="*/ 0 h 74294"/>
              <a:gd name="T1" fmla="*/ 75512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7" name="object 250">
            <a:extLst>
              <a:ext uri="{FF2B5EF4-FFF2-40B4-BE49-F238E27FC236}">
                <a16:creationId xmlns:a16="http://schemas.microsoft.com/office/drawing/2014/main" id="{A55BF33B-6CE3-A041-8EA8-AD5D270A4ED1}"/>
              </a:ext>
            </a:extLst>
          </p:cNvPr>
          <p:cNvSpPr>
            <a:spLocks/>
          </p:cNvSpPr>
          <p:nvPr/>
        </p:nvSpPr>
        <p:spPr bwMode="auto">
          <a:xfrm>
            <a:off x="1497013" y="3327400"/>
            <a:ext cx="0" cy="7938"/>
          </a:xfrm>
          <a:custGeom>
            <a:avLst/>
            <a:gdLst>
              <a:gd name="T0" fmla="*/ 0 h 8889"/>
              <a:gd name="T1" fmla="*/ 4759 h 88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89">
                <a:moveTo>
                  <a:pt x="0" y="0"/>
                </a:moveTo>
                <a:lnTo>
                  <a:pt x="0" y="838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8" name="object 251">
            <a:extLst>
              <a:ext uri="{FF2B5EF4-FFF2-40B4-BE49-F238E27FC236}">
                <a16:creationId xmlns:a16="http://schemas.microsoft.com/office/drawing/2014/main" id="{ADC63DC3-CA56-F94F-A988-D35FF5285C35}"/>
              </a:ext>
            </a:extLst>
          </p:cNvPr>
          <p:cNvSpPr>
            <a:spLocks/>
          </p:cNvSpPr>
          <p:nvPr/>
        </p:nvSpPr>
        <p:spPr bwMode="auto">
          <a:xfrm>
            <a:off x="2009775" y="3116263"/>
            <a:ext cx="0" cy="76200"/>
          </a:xfrm>
          <a:custGeom>
            <a:avLst/>
            <a:gdLst>
              <a:gd name="T0" fmla="*/ 0 h 76200"/>
              <a:gd name="T1" fmla="*/ 75633 h 76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63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59" name="object 252">
            <a:extLst>
              <a:ext uri="{FF2B5EF4-FFF2-40B4-BE49-F238E27FC236}">
                <a16:creationId xmlns:a16="http://schemas.microsoft.com/office/drawing/2014/main" id="{E915E072-7C24-A24C-9872-BD30040F0F2B}"/>
              </a:ext>
            </a:extLst>
          </p:cNvPr>
          <p:cNvSpPr>
            <a:spLocks/>
          </p:cNvSpPr>
          <p:nvPr/>
        </p:nvSpPr>
        <p:spPr bwMode="auto">
          <a:xfrm>
            <a:off x="2009775" y="3327400"/>
            <a:ext cx="0" cy="7938"/>
          </a:xfrm>
          <a:custGeom>
            <a:avLst/>
            <a:gdLst>
              <a:gd name="T0" fmla="*/ 0 h 8254"/>
              <a:gd name="T1" fmla="*/ 6526 h 82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4">
                <a:moveTo>
                  <a:pt x="0" y="0"/>
                </a:moveTo>
                <a:lnTo>
                  <a:pt x="0" y="793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0" name="object 253">
            <a:extLst>
              <a:ext uri="{FF2B5EF4-FFF2-40B4-BE49-F238E27FC236}">
                <a16:creationId xmlns:a16="http://schemas.microsoft.com/office/drawing/2014/main" id="{08BC8D84-ECCF-E643-9867-03C00EB20A9E}"/>
              </a:ext>
            </a:extLst>
          </p:cNvPr>
          <p:cNvSpPr>
            <a:spLocks/>
          </p:cNvSpPr>
          <p:nvPr/>
        </p:nvSpPr>
        <p:spPr bwMode="auto">
          <a:xfrm>
            <a:off x="2008188" y="3117850"/>
            <a:ext cx="0" cy="74613"/>
          </a:xfrm>
          <a:custGeom>
            <a:avLst/>
            <a:gdLst>
              <a:gd name="T0" fmla="*/ 0 h 74294"/>
              <a:gd name="T1" fmla="*/ 75512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1" name="object 254">
            <a:extLst>
              <a:ext uri="{FF2B5EF4-FFF2-40B4-BE49-F238E27FC236}">
                <a16:creationId xmlns:a16="http://schemas.microsoft.com/office/drawing/2014/main" id="{26722405-B8A4-8244-91B3-DD5D9BE6F996}"/>
              </a:ext>
            </a:extLst>
          </p:cNvPr>
          <p:cNvSpPr>
            <a:spLocks/>
          </p:cNvSpPr>
          <p:nvPr/>
        </p:nvSpPr>
        <p:spPr bwMode="auto">
          <a:xfrm>
            <a:off x="2008188" y="3327400"/>
            <a:ext cx="0" cy="7938"/>
          </a:xfrm>
          <a:custGeom>
            <a:avLst/>
            <a:gdLst>
              <a:gd name="T0" fmla="*/ 0 h 8889"/>
              <a:gd name="T1" fmla="*/ 4759 h 88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89">
                <a:moveTo>
                  <a:pt x="0" y="0"/>
                </a:moveTo>
                <a:lnTo>
                  <a:pt x="0" y="838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2" name="object 255">
            <a:extLst>
              <a:ext uri="{FF2B5EF4-FFF2-40B4-BE49-F238E27FC236}">
                <a16:creationId xmlns:a16="http://schemas.microsoft.com/office/drawing/2014/main" id="{DEE1A162-7BFB-424D-BD19-672868717115}"/>
              </a:ext>
            </a:extLst>
          </p:cNvPr>
          <p:cNvSpPr>
            <a:spLocks/>
          </p:cNvSpPr>
          <p:nvPr/>
        </p:nvSpPr>
        <p:spPr bwMode="auto">
          <a:xfrm>
            <a:off x="2662238" y="3116263"/>
            <a:ext cx="0" cy="76200"/>
          </a:xfrm>
          <a:custGeom>
            <a:avLst/>
            <a:gdLst>
              <a:gd name="T0" fmla="*/ 0 h 76200"/>
              <a:gd name="T1" fmla="*/ 75633 h 76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6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3" name="object 256">
            <a:extLst>
              <a:ext uri="{FF2B5EF4-FFF2-40B4-BE49-F238E27FC236}">
                <a16:creationId xmlns:a16="http://schemas.microsoft.com/office/drawing/2014/main" id="{1FDE3BC5-C29C-E747-BE48-EB43C6BBAB7F}"/>
              </a:ext>
            </a:extLst>
          </p:cNvPr>
          <p:cNvSpPr>
            <a:spLocks/>
          </p:cNvSpPr>
          <p:nvPr/>
        </p:nvSpPr>
        <p:spPr bwMode="auto">
          <a:xfrm>
            <a:off x="2662238" y="3327400"/>
            <a:ext cx="0" cy="7938"/>
          </a:xfrm>
          <a:custGeom>
            <a:avLst/>
            <a:gdLst>
              <a:gd name="T0" fmla="*/ 0 h 8254"/>
              <a:gd name="T1" fmla="*/ 6526 h 82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4">
                <a:moveTo>
                  <a:pt x="0" y="0"/>
                </a:moveTo>
                <a:lnTo>
                  <a:pt x="0" y="79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4" name="object 257">
            <a:extLst>
              <a:ext uri="{FF2B5EF4-FFF2-40B4-BE49-F238E27FC236}">
                <a16:creationId xmlns:a16="http://schemas.microsoft.com/office/drawing/2014/main" id="{BC796E82-42F2-9F4A-8BC2-EA83463378F3}"/>
              </a:ext>
            </a:extLst>
          </p:cNvPr>
          <p:cNvSpPr>
            <a:spLocks/>
          </p:cNvSpPr>
          <p:nvPr/>
        </p:nvSpPr>
        <p:spPr bwMode="auto">
          <a:xfrm>
            <a:off x="2660650" y="3117850"/>
            <a:ext cx="0" cy="74613"/>
          </a:xfrm>
          <a:custGeom>
            <a:avLst/>
            <a:gdLst>
              <a:gd name="T0" fmla="*/ 0 h 74294"/>
              <a:gd name="T1" fmla="*/ 75512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5" name="object 258">
            <a:extLst>
              <a:ext uri="{FF2B5EF4-FFF2-40B4-BE49-F238E27FC236}">
                <a16:creationId xmlns:a16="http://schemas.microsoft.com/office/drawing/2014/main" id="{318C52EE-59E2-8048-8A46-BA8C7D08E5C9}"/>
              </a:ext>
            </a:extLst>
          </p:cNvPr>
          <p:cNvSpPr>
            <a:spLocks/>
          </p:cNvSpPr>
          <p:nvPr/>
        </p:nvSpPr>
        <p:spPr bwMode="auto">
          <a:xfrm>
            <a:off x="2660650" y="3327400"/>
            <a:ext cx="0" cy="7938"/>
          </a:xfrm>
          <a:custGeom>
            <a:avLst/>
            <a:gdLst>
              <a:gd name="T0" fmla="*/ 0 h 8889"/>
              <a:gd name="T1" fmla="*/ 4759 h 88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89">
                <a:moveTo>
                  <a:pt x="0" y="0"/>
                </a:moveTo>
                <a:lnTo>
                  <a:pt x="0" y="838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6" name="object 259">
            <a:extLst>
              <a:ext uri="{FF2B5EF4-FFF2-40B4-BE49-F238E27FC236}">
                <a16:creationId xmlns:a16="http://schemas.microsoft.com/office/drawing/2014/main" id="{9D5E7D08-F4CE-3F4F-AE2A-C3E668E1E2EE}"/>
              </a:ext>
            </a:extLst>
          </p:cNvPr>
          <p:cNvSpPr>
            <a:spLocks/>
          </p:cNvSpPr>
          <p:nvPr/>
        </p:nvSpPr>
        <p:spPr bwMode="auto">
          <a:xfrm>
            <a:off x="3221038" y="3116263"/>
            <a:ext cx="0" cy="76200"/>
          </a:xfrm>
          <a:custGeom>
            <a:avLst/>
            <a:gdLst>
              <a:gd name="T0" fmla="*/ 0 h 76200"/>
              <a:gd name="T1" fmla="*/ 75633 h 76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6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7" name="object 260">
            <a:extLst>
              <a:ext uri="{FF2B5EF4-FFF2-40B4-BE49-F238E27FC236}">
                <a16:creationId xmlns:a16="http://schemas.microsoft.com/office/drawing/2014/main" id="{897772AC-A72F-E34E-9772-6017E57051F6}"/>
              </a:ext>
            </a:extLst>
          </p:cNvPr>
          <p:cNvSpPr>
            <a:spLocks/>
          </p:cNvSpPr>
          <p:nvPr/>
        </p:nvSpPr>
        <p:spPr bwMode="auto">
          <a:xfrm>
            <a:off x="3221038" y="3327400"/>
            <a:ext cx="0" cy="7938"/>
          </a:xfrm>
          <a:custGeom>
            <a:avLst/>
            <a:gdLst>
              <a:gd name="T0" fmla="*/ 0 h 8254"/>
              <a:gd name="T1" fmla="*/ 6526 h 82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4">
                <a:moveTo>
                  <a:pt x="0" y="0"/>
                </a:moveTo>
                <a:lnTo>
                  <a:pt x="0" y="79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8" name="object 261">
            <a:extLst>
              <a:ext uri="{FF2B5EF4-FFF2-40B4-BE49-F238E27FC236}">
                <a16:creationId xmlns:a16="http://schemas.microsoft.com/office/drawing/2014/main" id="{D4218A35-A3AD-0A43-AB53-30CEA99EB1BC}"/>
              </a:ext>
            </a:extLst>
          </p:cNvPr>
          <p:cNvSpPr>
            <a:spLocks/>
          </p:cNvSpPr>
          <p:nvPr/>
        </p:nvSpPr>
        <p:spPr bwMode="auto">
          <a:xfrm>
            <a:off x="3219450" y="3117850"/>
            <a:ext cx="0" cy="74613"/>
          </a:xfrm>
          <a:custGeom>
            <a:avLst/>
            <a:gdLst>
              <a:gd name="T0" fmla="*/ 0 h 74294"/>
              <a:gd name="T1" fmla="*/ 75512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69" name="object 262">
            <a:extLst>
              <a:ext uri="{FF2B5EF4-FFF2-40B4-BE49-F238E27FC236}">
                <a16:creationId xmlns:a16="http://schemas.microsoft.com/office/drawing/2014/main" id="{5D3180A9-5305-074A-9B24-301E20518660}"/>
              </a:ext>
            </a:extLst>
          </p:cNvPr>
          <p:cNvSpPr>
            <a:spLocks/>
          </p:cNvSpPr>
          <p:nvPr/>
        </p:nvSpPr>
        <p:spPr bwMode="auto">
          <a:xfrm>
            <a:off x="3219450" y="3327400"/>
            <a:ext cx="0" cy="7938"/>
          </a:xfrm>
          <a:custGeom>
            <a:avLst/>
            <a:gdLst>
              <a:gd name="T0" fmla="*/ 0 h 8889"/>
              <a:gd name="T1" fmla="*/ 4759 h 88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89">
                <a:moveTo>
                  <a:pt x="0" y="0"/>
                </a:moveTo>
                <a:lnTo>
                  <a:pt x="0" y="838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70" name="object 263">
            <a:extLst>
              <a:ext uri="{FF2B5EF4-FFF2-40B4-BE49-F238E27FC236}">
                <a16:creationId xmlns:a16="http://schemas.microsoft.com/office/drawing/2014/main" id="{5453956A-A057-C14F-8A89-2B15152079BB}"/>
              </a:ext>
            </a:extLst>
          </p:cNvPr>
          <p:cNvSpPr>
            <a:spLocks/>
          </p:cNvSpPr>
          <p:nvPr/>
        </p:nvSpPr>
        <p:spPr bwMode="auto">
          <a:xfrm>
            <a:off x="3686175" y="3116263"/>
            <a:ext cx="0" cy="76200"/>
          </a:xfrm>
          <a:custGeom>
            <a:avLst/>
            <a:gdLst>
              <a:gd name="T0" fmla="*/ 0 h 76200"/>
              <a:gd name="T1" fmla="*/ 75633 h 76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63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71" name="object 264">
            <a:extLst>
              <a:ext uri="{FF2B5EF4-FFF2-40B4-BE49-F238E27FC236}">
                <a16:creationId xmlns:a16="http://schemas.microsoft.com/office/drawing/2014/main" id="{F7ECE80D-3D8A-554A-89FB-BD9769B87D8A}"/>
              </a:ext>
            </a:extLst>
          </p:cNvPr>
          <p:cNvSpPr>
            <a:spLocks/>
          </p:cNvSpPr>
          <p:nvPr/>
        </p:nvSpPr>
        <p:spPr bwMode="auto">
          <a:xfrm>
            <a:off x="3686175" y="3327400"/>
            <a:ext cx="0" cy="7938"/>
          </a:xfrm>
          <a:custGeom>
            <a:avLst/>
            <a:gdLst>
              <a:gd name="T0" fmla="*/ 0 h 8254"/>
              <a:gd name="T1" fmla="*/ 6526 h 82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4">
                <a:moveTo>
                  <a:pt x="0" y="0"/>
                </a:moveTo>
                <a:lnTo>
                  <a:pt x="0" y="793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72" name="object 265">
            <a:extLst>
              <a:ext uri="{FF2B5EF4-FFF2-40B4-BE49-F238E27FC236}">
                <a16:creationId xmlns:a16="http://schemas.microsoft.com/office/drawing/2014/main" id="{5BDDC941-A645-B54B-8EFB-306D37E1FAF7}"/>
              </a:ext>
            </a:extLst>
          </p:cNvPr>
          <p:cNvSpPr>
            <a:spLocks/>
          </p:cNvSpPr>
          <p:nvPr/>
        </p:nvSpPr>
        <p:spPr bwMode="auto">
          <a:xfrm>
            <a:off x="3684588" y="3117850"/>
            <a:ext cx="0" cy="74613"/>
          </a:xfrm>
          <a:custGeom>
            <a:avLst/>
            <a:gdLst>
              <a:gd name="T0" fmla="*/ 0 h 74294"/>
              <a:gd name="T1" fmla="*/ 75512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73" name="object 266">
            <a:extLst>
              <a:ext uri="{FF2B5EF4-FFF2-40B4-BE49-F238E27FC236}">
                <a16:creationId xmlns:a16="http://schemas.microsoft.com/office/drawing/2014/main" id="{E082E08A-35B5-D848-9D4D-353C20018D11}"/>
              </a:ext>
            </a:extLst>
          </p:cNvPr>
          <p:cNvSpPr>
            <a:spLocks/>
          </p:cNvSpPr>
          <p:nvPr/>
        </p:nvSpPr>
        <p:spPr bwMode="auto">
          <a:xfrm>
            <a:off x="3684588" y="3327400"/>
            <a:ext cx="0" cy="7938"/>
          </a:xfrm>
          <a:custGeom>
            <a:avLst/>
            <a:gdLst>
              <a:gd name="T0" fmla="*/ 0 h 8889"/>
              <a:gd name="T1" fmla="*/ 4759 h 88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89">
                <a:moveTo>
                  <a:pt x="0" y="0"/>
                </a:moveTo>
                <a:lnTo>
                  <a:pt x="0" y="838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74" name="object 267">
            <a:extLst>
              <a:ext uri="{FF2B5EF4-FFF2-40B4-BE49-F238E27FC236}">
                <a16:creationId xmlns:a16="http://schemas.microsoft.com/office/drawing/2014/main" id="{D575FB57-9671-EC4B-8798-A911DAE9F6C1}"/>
              </a:ext>
            </a:extLst>
          </p:cNvPr>
          <p:cNvSpPr>
            <a:spLocks/>
          </p:cNvSpPr>
          <p:nvPr/>
        </p:nvSpPr>
        <p:spPr bwMode="auto">
          <a:xfrm>
            <a:off x="1246188" y="3379788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8" name="object 268">
            <a:extLst>
              <a:ext uri="{FF2B5EF4-FFF2-40B4-BE49-F238E27FC236}">
                <a16:creationId xmlns:a16="http://schemas.microsoft.com/office/drawing/2014/main" id="{F45C46EE-65D8-A04A-8360-A064D08F6933}"/>
              </a:ext>
            </a:extLst>
          </p:cNvPr>
          <p:cNvSpPr txBox="1"/>
          <p:nvPr/>
        </p:nvSpPr>
        <p:spPr>
          <a:xfrm>
            <a:off x="1246188" y="3384550"/>
            <a:ext cx="635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76" name="object 269">
            <a:extLst>
              <a:ext uri="{FF2B5EF4-FFF2-40B4-BE49-F238E27FC236}">
                <a16:creationId xmlns:a16="http://schemas.microsoft.com/office/drawing/2014/main" id="{6FF59BB1-98B7-0749-8D14-DC316B2A1159}"/>
              </a:ext>
            </a:extLst>
          </p:cNvPr>
          <p:cNvSpPr>
            <a:spLocks/>
          </p:cNvSpPr>
          <p:nvPr/>
        </p:nvSpPr>
        <p:spPr bwMode="auto">
          <a:xfrm>
            <a:off x="1195388" y="3335338"/>
            <a:ext cx="300037" cy="44450"/>
          </a:xfrm>
          <a:custGeom>
            <a:avLst/>
            <a:gdLst>
              <a:gd name="T0" fmla="*/ 0 w 300990"/>
              <a:gd name="T1" fmla="*/ 41738 h 45085"/>
              <a:gd name="T2" fmla="*/ 295761 w 300990"/>
              <a:gd name="T3" fmla="*/ 41738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1738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805"/>
                </a:moveTo>
                <a:lnTo>
                  <a:pt x="300486" y="44805"/>
                </a:lnTo>
                <a:lnTo>
                  <a:pt x="300486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77" name="object 270">
            <a:extLst>
              <a:ext uri="{FF2B5EF4-FFF2-40B4-BE49-F238E27FC236}">
                <a16:creationId xmlns:a16="http://schemas.microsoft.com/office/drawing/2014/main" id="{255BE4AB-78E8-AF43-A7E4-FB72B11CCBB8}"/>
              </a:ext>
            </a:extLst>
          </p:cNvPr>
          <p:cNvSpPr>
            <a:spLocks/>
          </p:cNvSpPr>
          <p:nvPr/>
        </p:nvSpPr>
        <p:spPr bwMode="auto">
          <a:xfrm>
            <a:off x="1195388" y="339725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4801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78" name="object 271">
            <a:extLst>
              <a:ext uri="{FF2B5EF4-FFF2-40B4-BE49-F238E27FC236}">
                <a16:creationId xmlns:a16="http://schemas.microsoft.com/office/drawing/2014/main" id="{29DC7B1F-242D-1E45-AF56-D0BB0C76335E}"/>
              </a:ext>
            </a:extLst>
          </p:cNvPr>
          <p:cNvSpPr>
            <a:spLocks/>
          </p:cNvSpPr>
          <p:nvPr/>
        </p:nvSpPr>
        <p:spPr bwMode="auto">
          <a:xfrm>
            <a:off x="1441450" y="3397250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34801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79" name="object 272">
            <a:extLst>
              <a:ext uri="{FF2B5EF4-FFF2-40B4-BE49-F238E27FC236}">
                <a16:creationId xmlns:a16="http://schemas.microsoft.com/office/drawing/2014/main" id="{7EBA43BF-49C9-4545-B984-D988987AB1D4}"/>
              </a:ext>
            </a:extLst>
          </p:cNvPr>
          <p:cNvSpPr>
            <a:spLocks/>
          </p:cNvSpPr>
          <p:nvPr/>
        </p:nvSpPr>
        <p:spPr bwMode="auto">
          <a:xfrm>
            <a:off x="1195388" y="3506788"/>
            <a:ext cx="300037" cy="46037"/>
          </a:xfrm>
          <a:custGeom>
            <a:avLst/>
            <a:gdLst>
              <a:gd name="T0" fmla="*/ 0 w 300990"/>
              <a:gd name="T1" fmla="*/ 44634 h 46354"/>
              <a:gd name="T2" fmla="*/ 295761 w 300990"/>
              <a:gd name="T3" fmla="*/ 44634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44634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192"/>
                </a:moveTo>
                <a:lnTo>
                  <a:pt x="300486" y="46192"/>
                </a:lnTo>
                <a:lnTo>
                  <a:pt x="300486" y="0"/>
                </a:lnTo>
                <a:lnTo>
                  <a:pt x="0" y="0"/>
                </a:lnTo>
                <a:lnTo>
                  <a:pt x="0" y="4619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80" name="object 273">
            <a:extLst>
              <a:ext uri="{FF2B5EF4-FFF2-40B4-BE49-F238E27FC236}">
                <a16:creationId xmlns:a16="http://schemas.microsoft.com/office/drawing/2014/main" id="{7CF372DB-5485-8A45-87CF-703C01DD56CE}"/>
              </a:ext>
            </a:extLst>
          </p:cNvPr>
          <p:cNvSpPr>
            <a:spLocks/>
          </p:cNvSpPr>
          <p:nvPr/>
        </p:nvSpPr>
        <p:spPr bwMode="auto">
          <a:xfrm>
            <a:off x="1554163" y="3379788"/>
            <a:ext cx="400050" cy="34925"/>
          </a:xfrm>
          <a:custGeom>
            <a:avLst/>
            <a:gdLst>
              <a:gd name="T0" fmla="*/ 0 w 400050"/>
              <a:gd name="T1" fmla="*/ 34801 h 34925"/>
              <a:gd name="T2" fmla="*/ 399765 w 400050"/>
              <a:gd name="T3" fmla="*/ 34801 h 34925"/>
              <a:gd name="T4" fmla="*/ 399765 w 400050"/>
              <a:gd name="T5" fmla="*/ 0 h 34925"/>
              <a:gd name="T6" fmla="*/ 0 w 400050"/>
              <a:gd name="T7" fmla="*/ 0 h 34925"/>
              <a:gd name="T8" fmla="*/ 0 w 400050"/>
              <a:gd name="T9" fmla="*/ 34801 h 349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34925">
                <a:moveTo>
                  <a:pt x="0" y="34801"/>
                </a:moveTo>
                <a:lnTo>
                  <a:pt x="399765" y="34801"/>
                </a:lnTo>
                <a:lnTo>
                  <a:pt x="399765" y="0"/>
                </a:lnTo>
                <a:lnTo>
                  <a:pt x="0" y="0"/>
                </a:lnTo>
                <a:lnTo>
                  <a:pt x="0" y="3480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4" name="object 274">
            <a:extLst>
              <a:ext uri="{FF2B5EF4-FFF2-40B4-BE49-F238E27FC236}">
                <a16:creationId xmlns:a16="http://schemas.microsoft.com/office/drawing/2014/main" id="{9B191955-D69F-464B-971C-A98FC91C52D6}"/>
              </a:ext>
            </a:extLst>
          </p:cNvPr>
          <p:cNvSpPr txBox="1"/>
          <p:nvPr/>
        </p:nvSpPr>
        <p:spPr>
          <a:xfrm>
            <a:off x="1554163" y="3384550"/>
            <a:ext cx="1968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82" name="object 275">
            <a:extLst>
              <a:ext uri="{FF2B5EF4-FFF2-40B4-BE49-F238E27FC236}">
                <a16:creationId xmlns:a16="http://schemas.microsoft.com/office/drawing/2014/main" id="{325AAF8F-AF98-1444-ADA6-8A614BDEA705}"/>
              </a:ext>
            </a:extLst>
          </p:cNvPr>
          <p:cNvSpPr>
            <a:spLocks/>
          </p:cNvSpPr>
          <p:nvPr/>
        </p:nvSpPr>
        <p:spPr bwMode="auto">
          <a:xfrm>
            <a:off x="1503363" y="3335338"/>
            <a:ext cx="503237" cy="44450"/>
          </a:xfrm>
          <a:custGeom>
            <a:avLst/>
            <a:gdLst>
              <a:gd name="T0" fmla="*/ 0 w 504189"/>
              <a:gd name="T1" fmla="*/ 41738 h 45085"/>
              <a:gd name="T2" fmla="*/ 499439 w 504189"/>
              <a:gd name="T3" fmla="*/ 41738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738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05"/>
                </a:moveTo>
                <a:lnTo>
                  <a:pt x="504181" y="44805"/>
                </a:lnTo>
                <a:lnTo>
                  <a:pt x="504181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83" name="object 276">
            <a:extLst>
              <a:ext uri="{FF2B5EF4-FFF2-40B4-BE49-F238E27FC236}">
                <a16:creationId xmlns:a16="http://schemas.microsoft.com/office/drawing/2014/main" id="{6AA3B642-A39A-664D-806A-1FA506AA59A4}"/>
              </a:ext>
            </a:extLst>
          </p:cNvPr>
          <p:cNvSpPr>
            <a:spLocks/>
          </p:cNvSpPr>
          <p:nvPr/>
        </p:nvSpPr>
        <p:spPr bwMode="auto">
          <a:xfrm>
            <a:off x="1503363" y="339725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480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84" name="object 277">
            <a:extLst>
              <a:ext uri="{FF2B5EF4-FFF2-40B4-BE49-F238E27FC236}">
                <a16:creationId xmlns:a16="http://schemas.microsoft.com/office/drawing/2014/main" id="{B893F30E-6AFF-174A-B318-290654B32EE1}"/>
              </a:ext>
            </a:extLst>
          </p:cNvPr>
          <p:cNvSpPr>
            <a:spLocks/>
          </p:cNvSpPr>
          <p:nvPr/>
        </p:nvSpPr>
        <p:spPr bwMode="auto">
          <a:xfrm>
            <a:off x="1503363" y="3506788"/>
            <a:ext cx="503237" cy="46037"/>
          </a:xfrm>
          <a:custGeom>
            <a:avLst/>
            <a:gdLst>
              <a:gd name="T0" fmla="*/ 0 w 504189"/>
              <a:gd name="T1" fmla="*/ 44634 h 46354"/>
              <a:gd name="T2" fmla="*/ 499439 w 504189"/>
              <a:gd name="T3" fmla="*/ 44634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634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192"/>
                </a:moveTo>
                <a:lnTo>
                  <a:pt x="504181" y="46192"/>
                </a:lnTo>
                <a:lnTo>
                  <a:pt x="504181" y="0"/>
                </a:lnTo>
                <a:lnTo>
                  <a:pt x="0" y="0"/>
                </a:lnTo>
                <a:lnTo>
                  <a:pt x="0" y="4619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8" name="object 278">
            <a:extLst>
              <a:ext uri="{FF2B5EF4-FFF2-40B4-BE49-F238E27FC236}">
                <a16:creationId xmlns:a16="http://schemas.microsoft.com/office/drawing/2014/main" id="{ACA0D664-6781-E34E-8F98-9A210EDCDC56}"/>
              </a:ext>
            </a:extLst>
          </p:cNvPr>
          <p:cNvSpPr txBox="1"/>
          <p:nvPr/>
        </p:nvSpPr>
        <p:spPr>
          <a:xfrm>
            <a:off x="2066925" y="3384550"/>
            <a:ext cx="29051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5" dirty="0">
                <a:latin typeface="Arial"/>
                <a:cs typeface="Arial"/>
              </a:rPr>
              <a:t>r</a:t>
            </a:r>
            <a:r>
              <a:rPr sz="850" spc="35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279" name="object 279">
            <a:extLst>
              <a:ext uri="{FF2B5EF4-FFF2-40B4-BE49-F238E27FC236}">
                <a16:creationId xmlns:a16="http://schemas.microsoft.com/office/drawing/2014/main" id="{369D5125-E2E5-634F-880C-DF762000AEB2}"/>
              </a:ext>
            </a:extLst>
          </p:cNvPr>
          <p:cNvSpPr txBox="1"/>
          <p:nvPr/>
        </p:nvSpPr>
        <p:spPr>
          <a:xfrm>
            <a:off x="2717800" y="3384550"/>
            <a:ext cx="2667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220K</a:t>
            </a:r>
            <a:endParaRPr sz="850">
              <a:latin typeface="Arial"/>
              <a:cs typeface="Arial"/>
            </a:endParaRPr>
          </a:p>
        </p:txBody>
      </p:sp>
      <p:sp>
        <p:nvSpPr>
          <p:cNvPr id="280" name="object 280">
            <a:extLst>
              <a:ext uri="{FF2B5EF4-FFF2-40B4-BE49-F238E27FC236}">
                <a16:creationId xmlns:a16="http://schemas.microsoft.com/office/drawing/2014/main" id="{94447092-10C3-544D-AD82-9F0A5F9E0A0F}"/>
              </a:ext>
            </a:extLst>
          </p:cNvPr>
          <p:cNvSpPr txBox="1"/>
          <p:nvPr/>
        </p:nvSpPr>
        <p:spPr>
          <a:xfrm>
            <a:off x="3276600" y="3382963"/>
            <a:ext cx="1524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288" name="object 281">
            <a:extLst>
              <a:ext uri="{FF2B5EF4-FFF2-40B4-BE49-F238E27FC236}">
                <a16:creationId xmlns:a16="http://schemas.microsoft.com/office/drawing/2014/main" id="{A09AD594-BE89-BA44-978A-6F9B16B475CD}"/>
              </a:ext>
            </a:extLst>
          </p:cNvPr>
          <p:cNvSpPr>
            <a:spLocks/>
          </p:cNvSpPr>
          <p:nvPr/>
        </p:nvSpPr>
        <p:spPr bwMode="auto">
          <a:xfrm>
            <a:off x="1190625" y="3335338"/>
            <a:ext cx="0" cy="79375"/>
          </a:xfrm>
          <a:custGeom>
            <a:avLst/>
            <a:gdLst>
              <a:gd name="T0" fmla="*/ 0 h 80010"/>
              <a:gd name="T1" fmla="*/ 76500 h 800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0010">
                <a:moveTo>
                  <a:pt x="0" y="0"/>
                </a:moveTo>
                <a:lnTo>
                  <a:pt x="0" y="7961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89" name="object 282">
            <a:extLst>
              <a:ext uri="{FF2B5EF4-FFF2-40B4-BE49-F238E27FC236}">
                <a16:creationId xmlns:a16="http://schemas.microsoft.com/office/drawing/2014/main" id="{C4538FF1-8369-9842-9427-B817E0BFBB05}"/>
              </a:ext>
            </a:extLst>
          </p:cNvPr>
          <p:cNvSpPr>
            <a:spLocks/>
          </p:cNvSpPr>
          <p:nvPr/>
        </p:nvSpPr>
        <p:spPr bwMode="auto">
          <a:xfrm>
            <a:off x="1187450" y="3551238"/>
            <a:ext cx="7938" cy="0"/>
          </a:xfrm>
          <a:custGeom>
            <a:avLst/>
            <a:gdLst>
              <a:gd name="T0" fmla="*/ 0 w 7619"/>
              <a:gd name="T1" fmla="*/ 919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0" name="object 283">
            <a:extLst>
              <a:ext uri="{FF2B5EF4-FFF2-40B4-BE49-F238E27FC236}">
                <a16:creationId xmlns:a16="http://schemas.microsoft.com/office/drawing/2014/main" id="{3BEFB17B-B77D-944B-8172-F4255CBD9247}"/>
              </a:ext>
            </a:extLst>
          </p:cNvPr>
          <p:cNvSpPr>
            <a:spLocks/>
          </p:cNvSpPr>
          <p:nvPr/>
        </p:nvSpPr>
        <p:spPr bwMode="auto">
          <a:xfrm>
            <a:off x="1189038" y="3336925"/>
            <a:ext cx="0" cy="77788"/>
          </a:xfrm>
          <a:custGeom>
            <a:avLst/>
            <a:gdLst>
              <a:gd name="T0" fmla="*/ 0 h 78104"/>
              <a:gd name="T1" fmla="*/ 76300 h 781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4">
                <a:moveTo>
                  <a:pt x="0" y="0"/>
                </a:moveTo>
                <a:lnTo>
                  <a:pt x="0" y="7786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1" name="object 284">
            <a:extLst>
              <a:ext uri="{FF2B5EF4-FFF2-40B4-BE49-F238E27FC236}">
                <a16:creationId xmlns:a16="http://schemas.microsoft.com/office/drawing/2014/main" id="{34930A0D-D6BE-4449-8231-693A8AC414B0}"/>
              </a:ext>
            </a:extLst>
          </p:cNvPr>
          <p:cNvSpPr>
            <a:spLocks/>
          </p:cNvSpPr>
          <p:nvPr/>
        </p:nvSpPr>
        <p:spPr bwMode="auto">
          <a:xfrm>
            <a:off x="1189038" y="3549650"/>
            <a:ext cx="0" cy="4763"/>
          </a:xfrm>
          <a:custGeom>
            <a:avLst/>
            <a:gdLst>
              <a:gd name="T0" fmla="*/ 0 h 3810"/>
              <a:gd name="T1" fmla="*/ 10959 h 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">
                <a:moveTo>
                  <a:pt x="0" y="0"/>
                </a:moveTo>
                <a:lnTo>
                  <a:pt x="0" y="358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2" name="object 285">
            <a:extLst>
              <a:ext uri="{FF2B5EF4-FFF2-40B4-BE49-F238E27FC236}">
                <a16:creationId xmlns:a16="http://schemas.microsoft.com/office/drawing/2014/main" id="{273873DA-D353-BC4F-90C8-F23D4E6A1B68}"/>
              </a:ext>
            </a:extLst>
          </p:cNvPr>
          <p:cNvSpPr>
            <a:spLocks/>
          </p:cNvSpPr>
          <p:nvPr/>
        </p:nvSpPr>
        <p:spPr bwMode="auto">
          <a:xfrm>
            <a:off x="1498600" y="3335338"/>
            <a:ext cx="0" cy="79375"/>
          </a:xfrm>
          <a:custGeom>
            <a:avLst/>
            <a:gdLst>
              <a:gd name="T0" fmla="*/ 0 h 80010"/>
              <a:gd name="T1" fmla="*/ 76500 h 800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0010">
                <a:moveTo>
                  <a:pt x="0" y="0"/>
                </a:moveTo>
                <a:lnTo>
                  <a:pt x="0" y="7961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3" name="object 286">
            <a:extLst>
              <a:ext uri="{FF2B5EF4-FFF2-40B4-BE49-F238E27FC236}">
                <a16:creationId xmlns:a16="http://schemas.microsoft.com/office/drawing/2014/main" id="{336E4522-19B1-D743-A557-595047704CC5}"/>
              </a:ext>
            </a:extLst>
          </p:cNvPr>
          <p:cNvSpPr>
            <a:spLocks/>
          </p:cNvSpPr>
          <p:nvPr/>
        </p:nvSpPr>
        <p:spPr bwMode="auto">
          <a:xfrm>
            <a:off x="1495425" y="3551238"/>
            <a:ext cx="7938" cy="0"/>
          </a:xfrm>
          <a:custGeom>
            <a:avLst/>
            <a:gdLst>
              <a:gd name="T0" fmla="*/ 0 w 7619"/>
              <a:gd name="T1" fmla="*/ 9022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348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4" name="object 287">
            <a:extLst>
              <a:ext uri="{FF2B5EF4-FFF2-40B4-BE49-F238E27FC236}">
                <a16:creationId xmlns:a16="http://schemas.microsoft.com/office/drawing/2014/main" id="{60C90C23-8F75-FC46-B730-940AE4F08D88}"/>
              </a:ext>
            </a:extLst>
          </p:cNvPr>
          <p:cNvSpPr>
            <a:spLocks/>
          </p:cNvSpPr>
          <p:nvPr/>
        </p:nvSpPr>
        <p:spPr bwMode="auto">
          <a:xfrm>
            <a:off x="1497013" y="3336925"/>
            <a:ext cx="0" cy="77788"/>
          </a:xfrm>
          <a:custGeom>
            <a:avLst/>
            <a:gdLst>
              <a:gd name="T0" fmla="*/ 0 h 78104"/>
              <a:gd name="T1" fmla="*/ 76300 h 781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4">
                <a:moveTo>
                  <a:pt x="0" y="0"/>
                </a:moveTo>
                <a:lnTo>
                  <a:pt x="0" y="7786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5" name="object 288">
            <a:extLst>
              <a:ext uri="{FF2B5EF4-FFF2-40B4-BE49-F238E27FC236}">
                <a16:creationId xmlns:a16="http://schemas.microsoft.com/office/drawing/2014/main" id="{AB8A270F-F765-B140-B599-649CCD0CB7D0}"/>
              </a:ext>
            </a:extLst>
          </p:cNvPr>
          <p:cNvSpPr>
            <a:spLocks/>
          </p:cNvSpPr>
          <p:nvPr/>
        </p:nvSpPr>
        <p:spPr bwMode="auto">
          <a:xfrm>
            <a:off x="1497013" y="3549650"/>
            <a:ext cx="0" cy="4763"/>
          </a:xfrm>
          <a:custGeom>
            <a:avLst/>
            <a:gdLst>
              <a:gd name="T0" fmla="*/ 0 h 3810"/>
              <a:gd name="T1" fmla="*/ 10959 h 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">
                <a:moveTo>
                  <a:pt x="0" y="0"/>
                </a:moveTo>
                <a:lnTo>
                  <a:pt x="0" y="358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6" name="object 289">
            <a:extLst>
              <a:ext uri="{FF2B5EF4-FFF2-40B4-BE49-F238E27FC236}">
                <a16:creationId xmlns:a16="http://schemas.microsoft.com/office/drawing/2014/main" id="{EF435FFB-DB98-A343-A3EE-67472DE813DC}"/>
              </a:ext>
            </a:extLst>
          </p:cNvPr>
          <p:cNvSpPr>
            <a:spLocks/>
          </p:cNvSpPr>
          <p:nvPr/>
        </p:nvSpPr>
        <p:spPr bwMode="auto">
          <a:xfrm>
            <a:off x="2009775" y="3335338"/>
            <a:ext cx="0" cy="79375"/>
          </a:xfrm>
          <a:custGeom>
            <a:avLst/>
            <a:gdLst>
              <a:gd name="T0" fmla="*/ 0 h 80010"/>
              <a:gd name="T1" fmla="*/ 76500 h 800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0010">
                <a:moveTo>
                  <a:pt x="0" y="0"/>
                </a:moveTo>
                <a:lnTo>
                  <a:pt x="0" y="7961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7" name="object 290">
            <a:extLst>
              <a:ext uri="{FF2B5EF4-FFF2-40B4-BE49-F238E27FC236}">
                <a16:creationId xmlns:a16="http://schemas.microsoft.com/office/drawing/2014/main" id="{04F83614-E32B-8647-8C84-8FBBD92D860F}"/>
              </a:ext>
            </a:extLst>
          </p:cNvPr>
          <p:cNvSpPr>
            <a:spLocks/>
          </p:cNvSpPr>
          <p:nvPr/>
        </p:nvSpPr>
        <p:spPr bwMode="auto">
          <a:xfrm>
            <a:off x="2006600" y="3551238"/>
            <a:ext cx="7938" cy="0"/>
          </a:xfrm>
          <a:custGeom>
            <a:avLst/>
            <a:gdLst>
              <a:gd name="T0" fmla="*/ 0 w 7619"/>
              <a:gd name="T1" fmla="*/ 9023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349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8" name="object 291">
            <a:extLst>
              <a:ext uri="{FF2B5EF4-FFF2-40B4-BE49-F238E27FC236}">
                <a16:creationId xmlns:a16="http://schemas.microsoft.com/office/drawing/2014/main" id="{3AB5EABB-283A-7340-BCFE-D7CAEF203340}"/>
              </a:ext>
            </a:extLst>
          </p:cNvPr>
          <p:cNvSpPr>
            <a:spLocks/>
          </p:cNvSpPr>
          <p:nvPr/>
        </p:nvSpPr>
        <p:spPr bwMode="auto">
          <a:xfrm>
            <a:off x="2008188" y="3336925"/>
            <a:ext cx="0" cy="77788"/>
          </a:xfrm>
          <a:custGeom>
            <a:avLst/>
            <a:gdLst>
              <a:gd name="T0" fmla="*/ 0 h 78104"/>
              <a:gd name="T1" fmla="*/ 76300 h 781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4">
                <a:moveTo>
                  <a:pt x="0" y="0"/>
                </a:moveTo>
                <a:lnTo>
                  <a:pt x="0" y="7786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299" name="object 292">
            <a:extLst>
              <a:ext uri="{FF2B5EF4-FFF2-40B4-BE49-F238E27FC236}">
                <a16:creationId xmlns:a16="http://schemas.microsoft.com/office/drawing/2014/main" id="{69A7E1B5-C36C-4A48-A610-0BDB8C908AC4}"/>
              </a:ext>
            </a:extLst>
          </p:cNvPr>
          <p:cNvSpPr>
            <a:spLocks/>
          </p:cNvSpPr>
          <p:nvPr/>
        </p:nvSpPr>
        <p:spPr bwMode="auto">
          <a:xfrm>
            <a:off x="2008188" y="3549650"/>
            <a:ext cx="0" cy="4763"/>
          </a:xfrm>
          <a:custGeom>
            <a:avLst/>
            <a:gdLst>
              <a:gd name="T0" fmla="*/ 0 h 3810"/>
              <a:gd name="T1" fmla="*/ 10959 h 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">
                <a:moveTo>
                  <a:pt x="0" y="0"/>
                </a:moveTo>
                <a:lnTo>
                  <a:pt x="0" y="358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0" name="object 293">
            <a:extLst>
              <a:ext uri="{FF2B5EF4-FFF2-40B4-BE49-F238E27FC236}">
                <a16:creationId xmlns:a16="http://schemas.microsoft.com/office/drawing/2014/main" id="{7D900B89-5419-E344-B856-8AA51EA6865B}"/>
              </a:ext>
            </a:extLst>
          </p:cNvPr>
          <p:cNvSpPr>
            <a:spLocks/>
          </p:cNvSpPr>
          <p:nvPr/>
        </p:nvSpPr>
        <p:spPr bwMode="auto">
          <a:xfrm>
            <a:off x="2662238" y="3335338"/>
            <a:ext cx="0" cy="79375"/>
          </a:xfrm>
          <a:custGeom>
            <a:avLst/>
            <a:gdLst>
              <a:gd name="T0" fmla="*/ 0 h 80010"/>
              <a:gd name="T1" fmla="*/ 76500 h 800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0010">
                <a:moveTo>
                  <a:pt x="0" y="0"/>
                </a:moveTo>
                <a:lnTo>
                  <a:pt x="0" y="7961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1" name="object 294">
            <a:extLst>
              <a:ext uri="{FF2B5EF4-FFF2-40B4-BE49-F238E27FC236}">
                <a16:creationId xmlns:a16="http://schemas.microsoft.com/office/drawing/2014/main" id="{A4FF8CBD-22AB-9E4B-8143-7FBFE22B0FC4}"/>
              </a:ext>
            </a:extLst>
          </p:cNvPr>
          <p:cNvSpPr>
            <a:spLocks/>
          </p:cNvSpPr>
          <p:nvPr/>
        </p:nvSpPr>
        <p:spPr bwMode="auto">
          <a:xfrm>
            <a:off x="2659063" y="3551238"/>
            <a:ext cx="6350" cy="0"/>
          </a:xfrm>
          <a:custGeom>
            <a:avLst/>
            <a:gdLst>
              <a:gd name="T0" fmla="*/ 0 w 7619"/>
              <a:gd name="T1" fmla="*/ 301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2" name="object 295">
            <a:extLst>
              <a:ext uri="{FF2B5EF4-FFF2-40B4-BE49-F238E27FC236}">
                <a16:creationId xmlns:a16="http://schemas.microsoft.com/office/drawing/2014/main" id="{DDDE3D52-6934-AA47-BB87-D65B5BA8DD60}"/>
              </a:ext>
            </a:extLst>
          </p:cNvPr>
          <p:cNvSpPr>
            <a:spLocks/>
          </p:cNvSpPr>
          <p:nvPr/>
        </p:nvSpPr>
        <p:spPr bwMode="auto">
          <a:xfrm>
            <a:off x="2660650" y="3336925"/>
            <a:ext cx="0" cy="77788"/>
          </a:xfrm>
          <a:custGeom>
            <a:avLst/>
            <a:gdLst>
              <a:gd name="T0" fmla="*/ 0 h 78104"/>
              <a:gd name="T1" fmla="*/ 76300 h 781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4">
                <a:moveTo>
                  <a:pt x="0" y="0"/>
                </a:moveTo>
                <a:lnTo>
                  <a:pt x="0" y="7786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3" name="object 296">
            <a:extLst>
              <a:ext uri="{FF2B5EF4-FFF2-40B4-BE49-F238E27FC236}">
                <a16:creationId xmlns:a16="http://schemas.microsoft.com/office/drawing/2014/main" id="{492BED6F-969B-B545-A7F3-FDD92E5D52F8}"/>
              </a:ext>
            </a:extLst>
          </p:cNvPr>
          <p:cNvSpPr>
            <a:spLocks/>
          </p:cNvSpPr>
          <p:nvPr/>
        </p:nvSpPr>
        <p:spPr bwMode="auto">
          <a:xfrm>
            <a:off x="2660650" y="3549650"/>
            <a:ext cx="0" cy="4763"/>
          </a:xfrm>
          <a:custGeom>
            <a:avLst/>
            <a:gdLst>
              <a:gd name="T0" fmla="*/ 0 h 3810"/>
              <a:gd name="T1" fmla="*/ 10959 h 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">
                <a:moveTo>
                  <a:pt x="0" y="0"/>
                </a:moveTo>
                <a:lnTo>
                  <a:pt x="0" y="358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4" name="object 297">
            <a:extLst>
              <a:ext uri="{FF2B5EF4-FFF2-40B4-BE49-F238E27FC236}">
                <a16:creationId xmlns:a16="http://schemas.microsoft.com/office/drawing/2014/main" id="{8D6BDCFC-8502-4F46-8AFC-8BCB7ECCB988}"/>
              </a:ext>
            </a:extLst>
          </p:cNvPr>
          <p:cNvSpPr>
            <a:spLocks/>
          </p:cNvSpPr>
          <p:nvPr/>
        </p:nvSpPr>
        <p:spPr bwMode="auto">
          <a:xfrm>
            <a:off x="3221038" y="3335338"/>
            <a:ext cx="0" cy="79375"/>
          </a:xfrm>
          <a:custGeom>
            <a:avLst/>
            <a:gdLst>
              <a:gd name="T0" fmla="*/ 0 h 80010"/>
              <a:gd name="T1" fmla="*/ 76500 h 800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0010">
                <a:moveTo>
                  <a:pt x="0" y="0"/>
                </a:moveTo>
                <a:lnTo>
                  <a:pt x="0" y="7961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5" name="object 298">
            <a:extLst>
              <a:ext uri="{FF2B5EF4-FFF2-40B4-BE49-F238E27FC236}">
                <a16:creationId xmlns:a16="http://schemas.microsoft.com/office/drawing/2014/main" id="{2266145B-C8A9-284D-BF0B-8FCD84E562B6}"/>
              </a:ext>
            </a:extLst>
          </p:cNvPr>
          <p:cNvSpPr>
            <a:spLocks/>
          </p:cNvSpPr>
          <p:nvPr/>
        </p:nvSpPr>
        <p:spPr bwMode="auto">
          <a:xfrm>
            <a:off x="3217863" y="3551238"/>
            <a:ext cx="6350" cy="0"/>
          </a:xfrm>
          <a:custGeom>
            <a:avLst/>
            <a:gdLst>
              <a:gd name="T0" fmla="*/ 0 w 7619"/>
              <a:gd name="T1" fmla="*/ 301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6" name="object 299">
            <a:extLst>
              <a:ext uri="{FF2B5EF4-FFF2-40B4-BE49-F238E27FC236}">
                <a16:creationId xmlns:a16="http://schemas.microsoft.com/office/drawing/2014/main" id="{06F67338-DD67-834F-8109-BCDA852E210C}"/>
              </a:ext>
            </a:extLst>
          </p:cNvPr>
          <p:cNvSpPr>
            <a:spLocks/>
          </p:cNvSpPr>
          <p:nvPr/>
        </p:nvSpPr>
        <p:spPr bwMode="auto">
          <a:xfrm>
            <a:off x="3219450" y="3336925"/>
            <a:ext cx="0" cy="77788"/>
          </a:xfrm>
          <a:custGeom>
            <a:avLst/>
            <a:gdLst>
              <a:gd name="T0" fmla="*/ 0 h 78104"/>
              <a:gd name="T1" fmla="*/ 76300 h 781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4">
                <a:moveTo>
                  <a:pt x="0" y="0"/>
                </a:moveTo>
                <a:lnTo>
                  <a:pt x="0" y="7786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7" name="object 300">
            <a:extLst>
              <a:ext uri="{FF2B5EF4-FFF2-40B4-BE49-F238E27FC236}">
                <a16:creationId xmlns:a16="http://schemas.microsoft.com/office/drawing/2014/main" id="{95331E43-C11E-BE42-8D83-DFD468AE9AA0}"/>
              </a:ext>
            </a:extLst>
          </p:cNvPr>
          <p:cNvSpPr>
            <a:spLocks/>
          </p:cNvSpPr>
          <p:nvPr/>
        </p:nvSpPr>
        <p:spPr bwMode="auto">
          <a:xfrm>
            <a:off x="3219450" y="3549650"/>
            <a:ext cx="0" cy="4763"/>
          </a:xfrm>
          <a:custGeom>
            <a:avLst/>
            <a:gdLst>
              <a:gd name="T0" fmla="*/ 0 h 3810"/>
              <a:gd name="T1" fmla="*/ 10959 h 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">
                <a:moveTo>
                  <a:pt x="0" y="0"/>
                </a:moveTo>
                <a:lnTo>
                  <a:pt x="0" y="358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8" name="object 301">
            <a:extLst>
              <a:ext uri="{FF2B5EF4-FFF2-40B4-BE49-F238E27FC236}">
                <a16:creationId xmlns:a16="http://schemas.microsoft.com/office/drawing/2014/main" id="{54AA6680-D94A-874B-830E-F5FF9627E070}"/>
              </a:ext>
            </a:extLst>
          </p:cNvPr>
          <p:cNvSpPr>
            <a:spLocks/>
          </p:cNvSpPr>
          <p:nvPr/>
        </p:nvSpPr>
        <p:spPr bwMode="auto">
          <a:xfrm>
            <a:off x="3686175" y="3335338"/>
            <a:ext cx="0" cy="79375"/>
          </a:xfrm>
          <a:custGeom>
            <a:avLst/>
            <a:gdLst>
              <a:gd name="T0" fmla="*/ 0 h 80010"/>
              <a:gd name="T1" fmla="*/ 76500 h 800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0010">
                <a:moveTo>
                  <a:pt x="0" y="0"/>
                </a:moveTo>
                <a:lnTo>
                  <a:pt x="0" y="7961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09" name="object 302">
            <a:extLst>
              <a:ext uri="{FF2B5EF4-FFF2-40B4-BE49-F238E27FC236}">
                <a16:creationId xmlns:a16="http://schemas.microsoft.com/office/drawing/2014/main" id="{C6A682E6-C4FE-3349-8F3D-7665DEE1CF78}"/>
              </a:ext>
            </a:extLst>
          </p:cNvPr>
          <p:cNvSpPr>
            <a:spLocks/>
          </p:cNvSpPr>
          <p:nvPr/>
        </p:nvSpPr>
        <p:spPr bwMode="auto">
          <a:xfrm>
            <a:off x="3683000" y="3551238"/>
            <a:ext cx="7938" cy="0"/>
          </a:xfrm>
          <a:custGeom>
            <a:avLst/>
            <a:gdLst>
              <a:gd name="T0" fmla="*/ 0 w 7620"/>
              <a:gd name="T1" fmla="*/ 9017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49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10" name="object 303">
            <a:extLst>
              <a:ext uri="{FF2B5EF4-FFF2-40B4-BE49-F238E27FC236}">
                <a16:creationId xmlns:a16="http://schemas.microsoft.com/office/drawing/2014/main" id="{43377FDA-8840-5A48-B716-32B03B72409F}"/>
              </a:ext>
            </a:extLst>
          </p:cNvPr>
          <p:cNvSpPr>
            <a:spLocks/>
          </p:cNvSpPr>
          <p:nvPr/>
        </p:nvSpPr>
        <p:spPr bwMode="auto">
          <a:xfrm>
            <a:off x="3684588" y="3336925"/>
            <a:ext cx="0" cy="77788"/>
          </a:xfrm>
          <a:custGeom>
            <a:avLst/>
            <a:gdLst>
              <a:gd name="T0" fmla="*/ 0 h 78104"/>
              <a:gd name="T1" fmla="*/ 76300 h 781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4">
                <a:moveTo>
                  <a:pt x="0" y="0"/>
                </a:moveTo>
                <a:lnTo>
                  <a:pt x="0" y="7786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11" name="object 304">
            <a:extLst>
              <a:ext uri="{FF2B5EF4-FFF2-40B4-BE49-F238E27FC236}">
                <a16:creationId xmlns:a16="http://schemas.microsoft.com/office/drawing/2014/main" id="{93C26795-5C0C-1C42-9FED-3DED35AD9200}"/>
              </a:ext>
            </a:extLst>
          </p:cNvPr>
          <p:cNvSpPr>
            <a:spLocks/>
          </p:cNvSpPr>
          <p:nvPr/>
        </p:nvSpPr>
        <p:spPr bwMode="auto">
          <a:xfrm>
            <a:off x="3684588" y="3549650"/>
            <a:ext cx="0" cy="4763"/>
          </a:xfrm>
          <a:custGeom>
            <a:avLst/>
            <a:gdLst>
              <a:gd name="T0" fmla="*/ 0 h 3810"/>
              <a:gd name="T1" fmla="*/ 10959 h 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">
                <a:moveTo>
                  <a:pt x="0" y="0"/>
                </a:moveTo>
                <a:lnTo>
                  <a:pt x="0" y="358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12" name="object 305">
            <a:extLst>
              <a:ext uri="{FF2B5EF4-FFF2-40B4-BE49-F238E27FC236}">
                <a16:creationId xmlns:a16="http://schemas.microsoft.com/office/drawing/2014/main" id="{DFBBCD02-202D-E944-9460-E0DE44831A18}"/>
              </a:ext>
            </a:extLst>
          </p:cNvPr>
          <p:cNvSpPr>
            <a:spLocks/>
          </p:cNvSpPr>
          <p:nvPr/>
        </p:nvSpPr>
        <p:spPr bwMode="auto">
          <a:xfrm>
            <a:off x="1246188" y="3597275"/>
            <a:ext cx="196850" cy="128588"/>
          </a:xfrm>
          <a:custGeom>
            <a:avLst/>
            <a:gdLst>
              <a:gd name="T0" fmla="*/ 0 w 195580"/>
              <a:gd name="T1" fmla="*/ 132311 h 127635"/>
              <a:gd name="T2" fmla="*/ 201375 w 195580"/>
              <a:gd name="T3" fmla="*/ 132311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3231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480"/>
                </a:moveTo>
                <a:lnTo>
                  <a:pt x="194963" y="127480"/>
                </a:lnTo>
                <a:lnTo>
                  <a:pt x="194963" y="0"/>
                </a:lnTo>
                <a:lnTo>
                  <a:pt x="0" y="0"/>
                </a:lnTo>
                <a:lnTo>
                  <a:pt x="0" y="12748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6" name="object 306">
            <a:extLst>
              <a:ext uri="{FF2B5EF4-FFF2-40B4-BE49-F238E27FC236}">
                <a16:creationId xmlns:a16="http://schemas.microsoft.com/office/drawing/2014/main" id="{264385E3-9C65-D24F-9EA9-FBD14BE5E8F5}"/>
              </a:ext>
            </a:extLst>
          </p:cNvPr>
          <p:cNvSpPr txBox="1"/>
          <p:nvPr/>
        </p:nvSpPr>
        <p:spPr>
          <a:xfrm>
            <a:off x="1246188" y="3602038"/>
            <a:ext cx="635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8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14" name="object 307">
            <a:extLst>
              <a:ext uri="{FF2B5EF4-FFF2-40B4-BE49-F238E27FC236}">
                <a16:creationId xmlns:a16="http://schemas.microsoft.com/office/drawing/2014/main" id="{D0B6DDBE-8D21-A242-BE2D-E16DCDF5437D}"/>
              </a:ext>
            </a:extLst>
          </p:cNvPr>
          <p:cNvSpPr>
            <a:spLocks/>
          </p:cNvSpPr>
          <p:nvPr/>
        </p:nvSpPr>
        <p:spPr bwMode="auto">
          <a:xfrm>
            <a:off x="1195388" y="3552825"/>
            <a:ext cx="300037" cy="46038"/>
          </a:xfrm>
          <a:custGeom>
            <a:avLst/>
            <a:gdLst>
              <a:gd name="T0" fmla="*/ 0 w 300990"/>
              <a:gd name="T1" fmla="*/ 49745 h 45085"/>
              <a:gd name="T2" fmla="*/ 295761 w 300990"/>
              <a:gd name="T3" fmla="*/ 49745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9745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805"/>
                </a:moveTo>
                <a:lnTo>
                  <a:pt x="300486" y="44805"/>
                </a:lnTo>
                <a:lnTo>
                  <a:pt x="300486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15" name="object 308">
            <a:extLst>
              <a:ext uri="{FF2B5EF4-FFF2-40B4-BE49-F238E27FC236}">
                <a16:creationId xmlns:a16="http://schemas.microsoft.com/office/drawing/2014/main" id="{0ACABABA-D9BE-D441-A7CD-0F3A11D00AC1}"/>
              </a:ext>
            </a:extLst>
          </p:cNvPr>
          <p:cNvSpPr>
            <a:spLocks/>
          </p:cNvSpPr>
          <p:nvPr/>
        </p:nvSpPr>
        <p:spPr bwMode="auto">
          <a:xfrm>
            <a:off x="1195388" y="361791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889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16" name="object 309">
            <a:extLst>
              <a:ext uri="{FF2B5EF4-FFF2-40B4-BE49-F238E27FC236}">
                <a16:creationId xmlns:a16="http://schemas.microsoft.com/office/drawing/2014/main" id="{8FE1CECB-1B9A-EE49-BF3F-959501B0456A}"/>
              </a:ext>
            </a:extLst>
          </p:cNvPr>
          <p:cNvSpPr>
            <a:spLocks/>
          </p:cNvSpPr>
          <p:nvPr/>
        </p:nvSpPr>
        <p:spPr bwMode="auto">
          <a:xfrm>
            <a:off x="1441450" y="3617913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3889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17" name="object 310">
            <a:extLst>
              <a:ext uri="{FF2B5EF4-FFF2-40B4-BE49-F238E27FC236}">
                <a16:creationId xmlns:a16="http://schemas.microsoft.com/office/drawing/2014/main" id="{3574B31F-A866-D741-B06E-8880D14A627D}"/>
              </a:ext>
            </a:extLst>
          </p:cNvPr>
          <p:cNvSpPr>
            <a:spLocks/>
          </p:cNvSpPr>
          <p:nvPr/>
        </p:nvSpPr>
        <p:spPr bwMode="auto">
          <a:xfrm>
            <a:off x="1419225" y="3725863"/>
            <a:ext cx="0" cy="46037"/>
          </a:xfrm>
          <a:custGeom>
            <a:avLst/>
            <a:gdLst>
              <a:gd name="T0" fmla="*/ 0 h 46354"/>
              <a:gd name="T1" fmla="*/ 44499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6053"/>
                </a:lnTo>
              </a:path>
            </a:pathLst>
          </a:custGeom>
          <a:noFill/>
          <a:ln w="48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18" name="object 311">
            <a:extLst>
              <a:ext uri="{FF2B5EF4-FFF2-40B4-BE49-F238E27FC236}">
                <a16:creationId xmlns:a16="http://schemas.microsoft.com/office/drawing/2014/main" id="{726E7C0F-3CE8-E843-9393-68F9138EDF33}"/>
              </a:ext>
            </a:extLst>
          </p:cNvPr>
          <p:cNvSpPr>
            <a:spLocks/>
          </p:cNvSpPr>
          <p:nvPr/>
        </p:nvSpPr>
        <p:spPr bwMode="auto">
          <a:xfrm>
            <a:off x="1554163" y="3597275"/>
            <a:ext cx="400050" cy="39688"/>
          </a:xfrm>
          <a:custGeom>
            <a:avLst/>
            <a:gdLst>
              <a:gd name="T0" fmla="*/ 0 w 400050"/>
              <a:gd name="T1" fmla="*/ 40492 h 39370"/>
              <a:gd name="T2" fmla="*/ 399765 w 400050"/>
              <a:gd name="T3" fmla="*/ 40492 h 39370"/>
              <a:gd name="T4" fmla="*/ 399765 w 400050"/>
              <a:gd name="T5" fmla="*/ 0 h 39370"/>
              <a:gd name="T6" fmla="*/ 0 w 400050"/>
              <a:gd name="T7" fmla="*/ 0 h 39370"/>
              <a:gd name="T8" fmla="*/ 0 w 400050"/>
              <a:gd name="T9" fmla="*/ 40492 h 39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39370">
                <a:moveTo>
                  <a:pt x="0" y="38896"/>
                </a:moveTo>
                <a:lnTo>
                  <a:pt x="399765" y="38896"/>
                </a:lnTo>
                <a:lnTo>
                  <a:pt x="399765" y="0"/>
                </a:lnTo>
                <a:lnTo>
                  <a:pt x="0" y="0"/>
                </a:lnTo>
                <a:lnTo>
                  <a:pt x="0" y="3889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2" name="object 312">
            <a:extLst>
              <a:ext uri="{FF2B5EF4-FFF2-40B4-BE49-F238E27FC236}">
                <a16:creationId xmlns:a16="http://schemas.microsoft.com/office/drawing/2014/main" id="{87B5F99E-55BF-2C45-AD29-DB72F2332BE8}"/>
              </a:ext>
            </a:extLst>
          </p:cNvPr>
          <p:cNvSpPr txBox="1"/>
          <p:nvPr/>
        </p:nvSpPr>
        <p:spPr>
          <a:xfrm>
            <a:off x="1554163" y="3602038"/>
            <a:ext cx="1460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20" name="object 313">
            <a:extLst>
              <a:ext uri="{FF2B5EF4-FFF2-40B4-BE49-F238E27FC236}">
                <a16:creationId xmlns:a16="http://schemas.microsoft.com/office/drawing/2014/main" id="{8F6DBDD7-E7B4-3049-8DBC-E935CBD6E8AB}"/>
              </a:ext>
            </a:extLst>
          </p:cNvPr>
          <p:cNvSpPr>
            <a:spLocks/>
          </p:cNvSpPr>
          <p:nvPr/>
        </p:nvSpPr>
        <p:spPr bwMode="auto">
          <a:xfrm>
            <a:off x="1503363" y="3552825"/>
            <a:ext cx="503237" cy="46038"/>
          </a:xfrm>
          <a:custGeom>
            <a:avLst/>
            <a:gdLst>
              <a:gd name="T0" fmla="*/ 0 w 504189"/>
              <a:gd name="T1" fmla="*/ 49745 h 45085"/>
              <a:gd name="T2" fmla="*/ 499439 w 504189"/>
              <a:gd name="T3" fmla="*/ 49745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9745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05"/>
                </a:moveTo>
                <a:lnTo>
                  <a:pt x="504181" y="44805"/>
                </a:lnTo>
                <a:lnTo>
                  <a:pt x="504181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21" name="object 314">
            <a:extLst>
              <a:ext uri="{FF2B5EF4-FFF2-40B4-BE49-F238E27FC236}">
                <a16:creationId xmlns:a16="http://schemas.microsoft.com/office/drawing/2014/main" id="{98E2D130-D069-3A43-90A5-2E6E5808F77F}"/>
              </a:ext>
            </a:extLst>
          </p:cNvPr>
          <p:cNvSpPr>
            <a:spLocks/>
          </p:cNvSpPr>
          <p:nvPr/>
        </p:nvSpPr>
        <p:spPr bwMode="auto">
          <a:xfrm>
            <a:off x="1503363" y="361791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889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5" name="object 315">
            <a:extLst>
              <a:ext uri="{FF2B5EF4-FFF2-40B4-BE49-F238E27FC236}">
                <a16:creationId xmlns:a16="http://schemas.microsoft.com/office/drawing/2014/main" id="{18D28AE3-D511-1340-90D2-266CF71AE9CD}"/>
              </a:ext>
            </a:extLst>
          </p:cNvPr>
          <p:cNvSpPr txBox="1"/>
          <p:nvPr/>
        </p:nvSpPr>
        <p:spPr>
          <a:xfrm>
            <a:off x="2066925" y="3602038"/>
            <a:ext cx="2841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S</a:t>
            </a:r>
            <a:r>
              <a:rPr sz="850" spc="35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316" name="object 316">
            <a:extLst>
              <a:ext uri="{FF2B5EF4-FFF2-40B4-BE49-F238E27FC236}">
                <a16:creationId xmlns:a16="http://schemas.microsoft.com/office/drawing/2014/main" id="{CC8F64B0-6B8A-1B47-B41D-99E13B7F5CC1}"/>
              </a:ext>
            </a:extLst>
          </p:cNvPr>
          <p:cNvSpPr txBox="1"/>
          <p:nvPr/>
        </p:nvSpPr>
        <p:spPr>
          <a:xfrm>
            <a:off x="2717800" y="3602038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85K</a:t>
            </a:r>
            <a:endParaRPr sz="850">
              <a:latin typeface="Arial"/>
              <a:cs typeface="Arial"/>
            </a:endParaRPr>
          </a:p>
        </p:txBody>
      </p:sp>
      <p:sp>
        <p:nvSpPr>
          <p:cNvPr id="317" name="object 317">
            <a:extLst>
              <a:ext uri="{FF2B5EF4-FFF2-40B4-BE49-F238E27FC236}">
                <a16:creationId xmlns:a16="http://schemas.microsoft.com/office/drawing/2014/main" id="{0462E0A0-9556-8449-A076-9C2BBC05A7AB}"/>
              </a:ext>
            </a:extLst>
          </p:cNvPr>
          <p:cNvSpPr txBox="1"/>
          <p:nvPr/>
        </p:nvSpPr>
        <p:spPr>
          <a:xfrm>
            <a:off x="3276600" y="3600450"/>
            <a:ext cx="2032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0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25" name="object 318">
            <a:extLst>
              <a:ext uri="{FF2B5EF4-FFF2-40B4-BE49-F238E27FC236}">
                <a16:creationId xmlns:a16="http://schemas.microsoft.com/office/drawing/2014/main" id="{C3C94BEB-ABC6-8846-8BCD-4CEFE0742319}"/>
              </a:ext>
            </a:extLst>
          </p:cNvPr>
          <p:cNvSpPr>
            <a:spLocks/>
          </p:cNvSpPr>
          <p:nvPr/>
        </p:nvSpPr>
        <p:spPr bwMode="auto">
          <a:xfrm>
            <a:off x="1190625" y="3552825"/>
            <a:ext cx="0" cy="84138"/>
          </a:xfrm>
          <a:custGeom>
            <a:avLst/>
            <a:gdLst>
              <a:gd name="T0" fmla="*/ 0 h 83820"/>
              <a:gd name="T1" fmla="*/ 85335 h 838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20">
                <a:moveTo>
                  <a:pt x="0" y="0"/>
                </a:moveTo>
                <a:lnTo>
                  <a:pt x="0" y="8373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26" name="object 319">
            <a:extLst>
              <a:ext uri="{FF2B5EF4-FFF2-40B4-BE49-F238E27FC236}">
                <a16:creationId xmlns:a16="http://schemas.microsoft.com/office/drawing/2014/main" id="{CEAAE7CD-A199-8548-B352-4A8419094E46}"/>
              </a:ext>
            </a:extLst>
          </p:cNvPr>
          <p:cNvSpPr>
            <a:spLocks/>
          </p:cNvSpPr>
          <p:nvPr/>
        </p:nvSpPr>
        <p:spPr bwMode="auto">
          <a:xfrm>
            <a:off x="1189038" y="3554413"/>
            <a:ext cx="0" cy="82550"/>
          </a:xfrm>
          <a:custGeom>
            <a:avLst/>
            <a:gdLst>
              <a:gd name="T0" fmla="*/ 0 h 82550"/>
              <a:gd name="T1" fmla="*/ 81985 h 82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50">
                <a:moveTo>
                  <a:pt x="0" y="0"/>
                </a:moveTo>
                <a:lnTo>
                  <a:pt x="0" y="819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27" name="object 320">
            <a:extLst>
              <a:ext uri="{FF2B5EF4-FFF2-40B4-BE49-F238E27FC236}">
                <a16:creationId xmlns:a16="http://schemas.microsoft.com/office/drawing/2014/main" id="{6218AFFF-A409-AF47-9B79-EE4D2DB2043E}"/>
              </a:ext>
            </a:extLst>
          </p:cNvPr>
          <p:cNvSpPr>
            <a:spLocks/>
          </p:cNvSpPr>
          <p:nvPr/>
        </p:nvSpPr>
        <p:spPr bwMode="auto">
          <a:xfrm>
            <a:off x="1498600" y="3552825"/>
            <a:ext cx="0" cy="84138"/>
          </a:xfrm>
          <a:custGeom>
            <a:avLst/>
            <a:gdLst>
              <a:gd name="T0" fmla="*/ 0 h 83820"/>
              <a:gd name="T1" fmla="*/ 85335 h 838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20">
                <a:moveTo>
                  <a:pt x="0" y="0"/>
                </a:moveTo>
                <a:lnTo>
                  <a:pt x="0" y="8373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28" name="object 321">
            <a:extLst>
              <a:ext uri="{FF2B5EF4-FFF2-40B4-BE49-F238E27FC236}">
                <a16:creationId xmlns:a16="http://schemas.microsoft.com/office/drawing/2014/main" id="{02092CB1-9536-484E-83EB-A7323E409E87}"/>
              </a:ext>
            </a:extLst>
          </p:cNvPr>
          <p:cNvSpPr>
            <a:spLocks/>
          </p:cNvSpPr>
          <p:nvPr/>
        </p:nvSpPr>
        <p:spPr bwMode="auto">
          <a:xfrm>
            <a:off x="1497013" y="3554413"/>
            <a:ext cx="0" cy="82550"/>
          </a:xfrm>
          <a:custGeom>
            <a:avLst/>
            <a:gdLst>
              <a:gd name="T0" fmla="*/ 0 h 82550"/>
              <a:gd name="T1" fmla="*/ 81985 h 82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50">
                <a:moveTo>
                  <a:pt x="0" y="0"/>
                </a:moveTo>
                <a:lnTo>
                  <a:pt x="0" y="819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29" name="object 322">
            <a:extLst>
              <a:ext uri="{FF2B5EF4-FFF2-40B4-BE49-F238E27FC236}">
                <a16:creationId xmlns:a16="http://schemas.microsoft.com/office/drawing/2014/main" id="{4F9BBF10-04BF-5041-94FE-B821E0FA5063}"/>
              </a:ext>
            </a:extLst>
          </p:cNvPr>
          <p:cNvSpPr>
            <a:spLocks/>
          </p:cNvSpPr>
          <p:nvPr/>
        </p:nvSpPr>
        <p:spPr bwMode="auto">
          <a:xfrm>
            <a:off x="2009775" y="3552825"/>
            <a:ext cx="0" cy="84138"/>
          </a:xfrm>
          <a:custGeom>
            <a:avLst/>
            <a:gdLst>
              <a:gd name="T0" fmla="*/ 0 h 83820"/>
              <a:gd name="T1" fmla="*/ 85335 h 838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20">
                <a:moveTo>
                  <a:pt x="0" y="0"/>
                </a:moveTo>
                <a:lnTo>
                  <a:pt x="0" y="8373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30" name="object 323">
            <a:extLst>
              <a:ext uri="{FF2B5EF4-FFF2-40B4-BE49-F238E27FC236}">
                <a16:creationId xmlns:a16="http://schemas.microsoft.com/office/drawing/2014/main" id="{43229023-6DF2-1B43-A227-ED2FFDDD3B80}"/>
              </a:ext>
            </a:extLst>
          </p:cNvPr>
          <p:cNvSpPr>
            <a:spLocks/>
          </p:cNvSpPr>
          <p:nvPr/>
        </p:nvSpPr>
        <p:spPr bwMode="auto">
          <a:xfrm>
            <a:off x="2008188" y="3554413"/>
            <a:ext cx="0" cy="82550"/>
          </a:xfrm>
          <a:custGeom>
            <a:avLst/>
            <a:gdLst>
              <a:gd name="T0" fmla="*/ 0 h 82550"/>
              <a:gd name="T1" fmla="*/ 81985 h 82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50">
                <a:moveTo>
                  <a:pt x="0" y="0"/>
                </a:moveTo>
                <a:lnTo>
                  <a:pt x="0" y="819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31" name="object 324">
            <a:extLst>
              <a:ext uri="{FF2B5EF4-FFF2-40B4-BE49-F238E27FC236}">
                <a16:creationId xmlns:a16="http://schemas.microsoft.com/office/drawing/2014/main" id="{C160F037-8375-C247-887D-06BDD82E93AD}"/>
              </a:ext>
            </a:extLst>
          </p:cNvPr>
          <p:cNvSpPr>
            <a:spLocks/>
          </p:cNvSpPr>
          <p:nvPr/>
        </p:nvSpPr>
        <p:spPr bwMode="auto">
          <a:xfrm>
            <a:off x="2662238" y="3552825"/>
            <a:ext cx="0" cy="84138"/>
          </a:xfrm>
          <a:custGeom>
            <a:avLst/>
            <a:gdLst>
              <a:gd name="T0" fmla="*/ 0 h 83820"/>
              <a:gd name="T1" fmla="*/ 85335 h 838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20">
                <a:moveTo>
                  <a:pt x="0" y="0"/>
                </a:moveTo>
                <a:lnTo>
                  <a:pt x="0" y="8373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32" name="object 325">
            <a:extLst>
              <a:ext uri="{FF2B5EF4-FFF2-40B4-BE49-F238E27FC236}">
                <a16:creationId xmlns:a16="http://schemas.microsoft.com/office/drawing/2014/main" id="{921209C5-FF75-E541-A573-243DA2C58158}"/>
              </a:ext>
            </a:extLst>
          </p:cNvPr>
          <p:cNvSpPr>
            <a:spLocks/>
          </p:cNvSpPr>
          <p:nvPr/>
        </p:nvSpPr>
        <p:spPr bwMode="auto">
          <a:xfrm>
            <a:off x="2660650" y="3554413"/>
            <a:ext cx="0" cy="82550"/>
          </a:xfrm>
          <a:custGeom>
            <a:avLst/>
            <a:gdLst>
              <a:gd name="T0" fmla="*/ 0 h 82550"/>
              <a:gd name="T1" fmla="*/ 81985 h 82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50">
                <a:moveTo>
                  <a:pt x="0" y="0"/>
                </a:moveTo>
                <a:lnTo>
                  <a:pt x="0" y="819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33" name="object 326">
            <a:extLst>
              <a:ext uri="{FF2B5EF4-FFF2-40B4-BE49-F238E27FC236}">
                <a16:creationId xmlns:a16="http://schemas.microsoft.com/office/drawing/2014/main" id="{07AB551C-7945-A14E-A6C7-DD3CF999FDA0}"/>
              </a:ext>
            </a:extLst>
          </p:cNvPr>
          <p:cNvSpPr>
            <a:spLocks/>
          </p:cNvSpPr>
          <p:nvPr/>
        </p:nvSpPr>
        <p:spPr bwMode="auto">
          <a:xfrm>
            <a:off x="3221038" y="3552825"/>
            <a:ext cx="0" cy="84138"/>
          </a:xfrm>
          <a:custGeom>
            <a:avLst/>
            <a:gdLst>
              <a:gd name="T0" fmla="*/ 0 h 83820"/>
              <a:gd name="T1" fmla="*/ 85335 h 838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20">
                <a:moveTo>
                  <a:pt x="0" y="0"/>
                </a:moveTo>
                <a:lnTo>
                  <a:pt x="0" y="8373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34" name="object 327">
            <a:extLst>
              <a:ext uri="{FF2B5EF4-FFF2-40B4-BE49-F238E27FC236}">
                <a16:creationId xmlns:a16="http://schemas.microsoft.com/office/drawing/2014/main" id="{2F153F62-1AA4-824E-AF84-4EA29DC4D39C}"/>
              </a:ext>
            </a:extLst>
          </p:cNvPr>
          <p:cNvSpPr>
            <a:spLocks/>
          </p:cNvSpPr>
          <p:nvPr/>
        </p:nvSpPr>
        <p:spPr bwMode="auto">
          <a:xfrm>
            <a:off x="3219450" y="3554413"/>
            <a:ext cx="0" cy="82550"/>
          </a:xfrm>
          <a:custGeom>
            <a:avLst/>
            <a:gdLst>
              <a:gd name="T0" fmla="*/ 0 h 82550"/>
              <a:gd name="T1" fmla="*/ 81985 h 82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50">
                <a:moveTo>
                  <a:pt x="0" y="0"/>
                </a:moveTo>
                <a:lnTo>
                  <a:pt x="0" y="819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35" name="object 328">
            <a:extLst>
              <a:ext uri="{FF2B5EF4-FFF2-40B4-BE49-F238E27FC236}">
                <a16:creationId xmlns:a16="http://schemas.microsoft.com/office/drawing/2014/main" id="{787A562A-707C-4C45-B44E-43E2C2CC5C26}"/>
              </a:ext>
            </a:extLst>
          </p:cNvPr>
          <p:cNvSpPr>
            <a:spLocks/>
          </p:cNvSpPr>
          <p:nvPr/>
        </p:nvSpPr>
        <p:spPr bwMode="auto">
          <a:xfrm>
            <a:off x="3686175" y="3552825"/>
            <a:ext cx="0" cy="84138"/>
          </a:xfrm>
          <a:custGeom>
            <a:avLst/>
            <a:gdLst>
              <a:gd name="T0" fmla="*/ 0 h 83820"/>
              <a:gd name="T1" fmla="*/ 85335 h 838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20">
                <a:moveTo>
                  <a:pt x="0" y="0"/>
                </a:moveTo>
                <a:lnTo>
                  <a:pt x="0" y="8373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36" name="object 329">
            <a:extLst>
              <a:ext uri="{FF2B5EF4-FFF2-40B4-BE49-F238E27FC236}">
                <a16:creationId xmlns:a16="http://schemas.microsoft.com/office/drawing/2014/main" id="{18D30947-173D-D14C-AC14-D4BA8506DADD}"/>
              </a:ext>
            </a:extLst>
          </p:cNvPr>
          <p:cNvSpPr>
            <a:spLocks/>
          </p:cNvSpPr>
          <p:nvPr/>
        </p:nvSpPr>
        <p:spPr bwMode="auto">
          <a:xfrm>
            <a:off x="3684588" y="3554413"/>
            <a:ext cx="0" cy="82550"/>
          </a:xfrm>
          <a:custGeom>
            <a:avLst/>
            <a:gdLst>
              <a:gd name="T0" fmla="*/ 0 h 82550"/>
              <a:gd name="T1" fmla="*/ 81985 h 82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550">
                <a:moveTo>
                  <a:pt x="0" y="0"/>
                </a:moveTo>
                <a:lnTo>
                  <a:pt x="0" y="819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37" name="object 330">
            <a:extLst>
              <a:ext uri="{FF2B5EF4-FFF2-40B4-BE49-F238E27FC236}">
                <a16:creationId xmlns:a16="http://schemas.microsoft.com/office/drawing/2014/main" id="{40A2447B-D59D-C94F-BC7C-3BDBD0EEDE88}"/>
              </a:ext>
            </a:extLst>
          </p:cNvPr>
          <p:cNvSpPr>
            <a:spLocks/>
          </p:cNvSpPr>
          <p:nvPr/>
        </p:nvSpPr>
        <p:spPr bwMode="auto">
          <a:xfrm>
            <a:off x="1246188" y="3816350"/>
            <a:ext cx="196850" cy="128588"/>
          </a:xfrm>
          <a:custGeom>
            <a:avLst/>
            <a:gdLst>
              <a:gd name="T0" fmla="*/ 0 w 195580"/>
              <a:gd name="T1" fmla="*/ 132166 h 127635"/>
              <a:gd name="T2" fmla="*/ 201375 w 195580"/>
              <a:gd name="T3" fmla="*/ 132166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32166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1" name="object 331">
            <a:extLst>
              <a:ext uri="{FF2B5EF4-FFF2-40B4-BE49-F238E27FC236}">
                <a16:creationId xmlns:a16="http://schemas.microsoft.com/office/drawing/2014/main" id="{87730A2A-63D0-8D45-99BE-79B1E5DF1DEC}"/>
              </a:ext>
            </a:extLst>
          </p:cNvPr>
          <p:cNvSpPr txBox="1"/>
          <p:nvPr/>
        </p:nvSpPr>
        <p:spPr>
          <a:xfrm>
            <a:off x="1246188" y="3821113"/>
            <a:ext cx="635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9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39" name="object 332">
            <a:extLst>
              <a:ext uri="{FF2B5EF4-FFF2-40B4-BE49-F238E27FC236}">
                <a16:creationId xmlns:a16="http://schemas.microsoft.com/office/drawing/2014/main" id="{CB00E80D-8033-9142-986D-C6CF097B52E8}"/>
              </a:ext>
            </a:extLst>
          </p:cNvPr>
          <p:cNvSpPr>
            <a:spLocks/>
          </p:cNvSpPr>
          <p:nvPr/>
        </p:nvSpPr>
        <p:spPr bwMode="auto">
          <a:xfrm>
            <a:off x="1195388" y="3794125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494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40" name="object 333">
            <a:extLst>
              <a:ext uri="{FF2B5EF4-FFF2-40B4-BE49-F238E27FC236}">
                <a16:creationId xmlns:a16="http://schemas.microsoft.com/office/drawing/2014/main" id="{A0F76995-85AF-AB40-AC43-5EDE449ED797}"/>
              </a:ext>
            </a:extLst>
          </p:cNvPr>
          <p:cNvSpPr>
            <a:spLocks/>
          </p:cNvSpPr>
          <p:nvPr/>
        </p:nvSpPr>
        <p:spPr bwMode="auto">
          <a:xfrm>
            <a:off x="1195388" y="38385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4360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41" name="object 334">
            <a:extLst>
              <a:ext uri="{FF2B5EF4-FFF2-40B4-BE49-F238E27FC236}">
                <a16:creationId xmlns:a16="http://schemas.microsoft.com/office/drawing/2014/main" id="{4BBACE96-253A-1A43-892B-6B78842ED8EB}"/>
              </a:ext>
            </a:extLst>
          </p:cNvPr>
          <p:cNvSpPr>
            <a:spLocks/>
          </p:cNvSpPr>
          <p:nvPr/>
        </p:nvSpPr>
        <p:spPr bwMode="auto">
          <a:xfrm>
            <a:off x="1441450" y="383857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4360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42" name="object 335">
            <a:extLst>
              <a:ext uri="{FF2B5EF4-FFF2-40B4-BE49-F238E27FC236}">
                <a16:creationId xmlns:a16="http://schemas.microsoft.com/office/drawing/2014/main" id="{25FE77F9-5C48-944F-B3F3-3C0A52859359}"/>
              </a:ext>
            </a:extLst>
          </p:cNvPr>
          <p:cNvSpPr>
            <a:spLocks/>
          </p:cNvSpPr>
          <p:nvPr/>
        </p:nvSpPr>
        <p:spPr bwMode="auto">
          <a:xfrm>
            <a:off x="1419225" y="3943350"/>
            <a:ext cx="0" cy="47625"/>
          </a:xfrm>
          <a:custGeom>
            <a:avLst/>
            <a:gdLst>
              <a:gd name="T0" fmla="*/ 0 h 46354"/>
              <a:gd name="T1" fmla="*/ 52722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6053"/>
                </a:lnTo>
              </a:path>
            </a:pathLst>
          </a:custGeom>
          <a:noFill/>
          <a:ln w="48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43" name="object 336">
            <a:extLst>
              <a:ext uri="{FF2B5EF4-FFF2-40B4-BE49-F238E27FC236}">
                <a16:creationId xmlns:a16="http://schemas.microsoft.com/office/drawing/2014/main" id="{282E45D1-82FD-764A-A5B4-90A839BE96F3}"/>
              </a:ext>
            </a:extLst>
          </p:cNvPr>
          <p:cNvSpPr>
            <a:spLocks/>
          </p:cNvSpPr>
          <p:nvPr/>
        </p:nvSpPr>
        <p:spPr bwMode="auto">
          <a:xfrm>
            <a:off x="1554163" y="3816350"/>
            <a:ext cx="400050" cy="44450"/>
          </a:xfrm>
          <a:custGeom>
            <a:avLst/>
            <a:gdLst>
              <a:gd name="T0" fmla="*/ 0 w 400050"/>
              <a:gd name="T1" fmla="*/ 46860 h 43814"/>
              <a:gd name="T2" fmla="*/ 399765 w 400050"/>
              <a:gd name="T3" fmla="*/ 46860 h 43814"/>
              <a:gd name="T4" fmla="*/ 399765 w 400050"/>
              <a:gd name="T5" fmla="*/ 0 h 43814"/>
              <a:gd name="T6" fmla="*/ 0 w 400050"/>
              <a:gd name="T7" fmla="*/ 0 h 43814"/>
              <a:gd name="T8" fmla="*/ 0 w 400050"/>
              <a:gd name="T9" fmla="*/ 46860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43814">
                <a:moveTo>
                  <a:pt x="0" y="43603"/>
                </a:moveTo>
                <a:lnTo>
                  <a:pt x="399765" y="43603"/>
                </a:lnTo>
                <a:lnTo>
                  <a:pt x="399765" y="0"/>
                </a:lnTo>
                <a:lnTo>
                  <a:pt x="0" y="0"/>
                </a:lnTo>
                <a:lnTo>
                  <a:pt x="0" y="4360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" name="object 337">
            <a:extLst>
              <a:ext uri="{FF2B5EF4-FFF2-40B4-BE49-F238E27FC236}">
                <a16:creationId xmlns:a16="http://schemas.microsoft.com/office/drawing/2014/main" id="{7AD80123-9F79-D94F-83C3-A51FC6C0509F}"/>
              </a:ext>
            </a:extLst>
          </p:cNvPr>
          <p:cNvSpPr txBox="1"/>
          <p:nvPr/>
        </p:nvSpPr>
        <p:spPr>
          <a:xfrm>
            <a:off x="1554163" y="3821113"/>
            <a:ext cx="1460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45" name="object 338">
            <a:extLst>
              <a:ext uri="{FF2B5EF4-FFF2-40B4-BE49-F238E27FC236}">
                <a16:creationId xmlns:a16="http://schemas.microsoft.com/office/drawing/2014/main" id="{14185753-23B8-DF46-981C-681E5DEDFEC8}"/>
              </a:ext>
            </a:extLst>
          </p:cNvPr>
          <p:cNvSpPr>
            <a:spLocks/>
          </p:cNvSpPr>
          <p:nvPr/>
        </p:nvSpPr>
        <p:spPr bwMode="auto">
          <a:xfrm>
            <a:off x="1503363" y="3794125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494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46" name="object 339">
            <a:extLst>
              <a:ext uri="{FF2B5EF4-FFF2-40B4-BE49-F238E27FC236}">
                <a16:creationId xmlns:a16="http://schemas.microsoft.com/office/drawing/2014/main" id="{DC59BD12-9F41-D54C-B3DF-F2156E58E579}"/>
              </a:ext>
            </a:extLst>
          </p:cNvPr>
          <p:cNvSpPr>
            <a:spLocks/>
          </p:cNvSpPr>
          <p:nvPr/>
        </p:nvSpPr>
        <p:spPr bwMode="auto">
          <a:xfrm>
            <a:off x="1503363" y="38385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43603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0" name="object 340">
            <a:extLst>
              <a:ext uri="{FF2B5EF4-FFF2-40B4-BE49-F238E27FC236}">
                <a16:creationId xmlns:a16="http://schemas.microsoft.com/office/drawing/2014/main" id="{84647C1A-D262-874B-8D84-D25DEBDCE7E8}"/>
              </a:ext>
            </a:extLst>
          </p:cNvPr>
          <p:cNvSpPr txBox="1"/>
          <p:nvPr/>
        </p:nvSpPr>
        <p:spPr>
          <a:xfrm>
            <a:off x="2066925" y="3821113"/>
            <a:ext cx="401638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M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um</a:t>
            </a:r>
            <a:endParaRPr sz="850">
              <a:latin typeface="Arial"/>
              <a:cs typeface="Arial"/>
            </a:endParaRPr>
          </a:p>
        </p:txBody>
      </p:sp>
      <p:sp>
        <p:nvSpPr>
          <p:cNvPr id="341" name="object 341">
            <a:extLst>
              <a:ext uri="{FF2B5EF4-FFF2-40B4-BE49-F238E27FC236}">
                <a16:creationId xmlns:a16="http://schemas.microsoft.com/office/drawing/2014/main" id="{111A9483-0642-A94C-BFF2-20F23A4D3F4D}"/>
              </a:ext>
            </a:extLst>
          </p:cNvPr>
          <p:cNvSpPr txBox="1"/>
          <p:nvPr/>
        </p:nvSpPr>
        <p:spPr>
          <a:xfrm>
            <a:off x="2717800" y="3821113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75K</a:t>
            </a:r>
            <a:endParaRPr sz="850">
              <a:latin typeface="Arial"/>
              <a:cs typeface="Arial"/>
            </a:endParaRPr>
          </a:p>
        </p:txBody>
      </p:sp>
      <p:sp>
        <p:nvSpPr>
          <p:cNvPr id="342" name="object 342">
            <a:extLst>
              <a:ext uri="{FF2B5EF4-FFF2-40B4-BE49-F238E27FC236}">
                <a16:creationId xmlns:a16="http://schemas.microsoft.com/office/drawing/2014/main" id="{6CD8A5C5-933C-E842-B716-4321AB02ED83}"/>
              </a:ext>
            </a:extLst>
          </p:cNvPr>
          <p:cNvSpPr txBox="1"/>
          <p:nvPr/>
        </p:nvSpPr>
        <p:spPr>
          <a:xfrm>
            <a:off x="3276600" y="3819525"/>
            <a:ext cx="1524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50" name="object 343">
            <a:extLst>
              <a:ext uri="{FF2B5EF4-FFF2-40B4-BE49-F238E27FC236}">
                <a16:creationId xmlns:a16="http://schemas.microsoft.com/office/drawing/2014/main" id="{12F7F39F-64DC-4A48-B67C-B65BC2360DEF}"/>
              </a:ext>
            </a:extLst>
          </p:cNvPr>
          <p:cNvSpPr>
            <a:spLocks/>
          </p:cNvSpPr>
          <p:nvPr/>
        </p:nvSpPr>
        <p:spPr bwMode="auto">
          <a:xfrm>
            <a:off x="1190625" y="3771900"/>
            <a:ext cx="0" cy="88900"/>
          </a:xfrm>
          <a:custGeom>
            <a:avLst/>
            <a:gdLst>
              <a:gd name="T0" fmla="*/ 0 h 88900"/>
              <a:gd name="T1" fmla="*/ 88547 h 88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900">
                <a:moveTo>
                  <a:pt x="0" y="0"/>
                </a:moveTo>
                <a:lnTo>
                  <a:pt x="0" y="8854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1" name="object 344">
            <a:extLst>
              <a:ext uri="{FF2B5EF4-FFF2-40B4-BE49-F238E27FC236}">
                <a16:creationId xmlns:a16="http://schemas.microsoft.com/office/drawing/2014/main" id="{7E1D3D11-F5DF-F544-A7BF-12DB2D024ECB}"/>
              </a:ext>
            </a:extLst>
          </p:cNvPr>
          <p:cNvSpPr>
            <a:spLocks/>
          </p:cNvSpPr>
          <p:nvPr/>
        </p:nvSpPr>
        <p:spPr bwMode="auto">
          <a:xfrm>
            <a:off x="1189038" y="3773488"/>
            <a:ext cx="0" cy="87312"/>
          </a:xfrm>
          <a:custGeom>
            <a:avLst/>
            <a:gdLst>
              <a:gd name="T0" fmla="*/ 0 h 86995"/>
              <a:gd name="T1" fmla="*/ 8843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2" name="object 345">
            <a:extLst>
              <a:ext uri="{FF2B5EF4-FFF2-40B4-BE49-F238E27FC236}">
                <a16:creationId xmlns:a16="http://schemas.microsoft.com/office/drawing/2014/main" id="{FBEE5FDC-3344-064D-82D7-91905AAC8F27}"/>
              </a:ext>
            </a:extLst>
          </p:cNvPr>
          <p:cNvSpPr>
            <a:spLocks/>
          </p:cNvSpPr>
          <p:nvPr/>
        </p:nvSpPr>
        <p:spPr bwMode="auto">
          <a:xfrm>
            <a:off x="1498600" y="3771900"/>
            <a:ext cx="0" cy="88900"/>
          </a:xfrm>
          <a:custGeom>
            <a:avLst/>
            <a:gdLst>
              <a:gd name="T0" fmla="*/ 0 h 88900"/>
              <a:gd name="T1" fmla="*/ 88547 h 88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900">
                <a:moveTo>
                  <a:pt x="0" y="0"/>
                </a:moveTo>
                <a:lnTo>
                  <a:pt x="0" y="88547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3" name="object 346">
            <a:extLst>
              <a:ext uri="{FF2B5EF4-FFF2-40B4-BE49-F238E27FC236}">
                <a16:creationId xmlns:a16="http://schemas.microsoft.com/office/drawing/2014/main" id="{90BAC464-FBD6-804C-A516-A5FB8CA50BEE}"/>
              </a:ext>
            </a:extLst>
          </p:cNvPr>
          <p:cNvSpPr>
            <a:spLocks/>
          </p:cNvSpPr>
          <p:nvPr/>
        </p:nvSpPr>
        <p:spPr bwMode="auto">
          <a:xfrm>
            <a:off x="1497013" y="3773488"/>
            <a:ext cx="0" cy="87312"/>
          </a:xfrm>
          <a:custGeom>
            <a:avLst/>
            <a:gdLst>
              <a:gd name="T0" fmla="*/ 0 h 86995"/>
              <a:gd name="T1" fmla="*/ 8843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4" name="object 347">
            <a:extLst>
              <a:ext uri="{FF2B5EF4-FFF2-40B4-BE49-F238E27FC236}">
                <a16:creationId xmlns:a16="http://schemas.microsoft.com/office/drawing/2014/main" id="{0A704079-8F48-5848-8226-B63E2BA6E5CD}"/>
              </a:ext>
            </a:extLst>
          </p:cNvPr>
          <p:cNvSpPr>
            <a:spLocks/>
          </p:cNvSpPr>
          <p:nvPr/>
        </p:nvSpPr>
        <p:spPr bwMode="auto">
          <a:xfrm>
            <a:off x="2009775" y="3771900"/>
            <a:ext cx="0" cy="88900"/>
          </a:xfrm>
          <a:custGeom>
            <a:avLst/>
            <a:gdLst>
              <a:gd name="T0" fmla="*/ 0 h 88900"/>
              <a:gd name="T1" fmla="*/ 88547 h 88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900">
                <a:moveTo>
                  <a:pt x="0" y="0"/>
                </a:moveTo>
                <a:lnTo>
                  <a:pt x="0" y="88547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5" name="object 348">
            <a:extLst>
              <a:ext uri="{FF2B5EF4-FFF2-40B4-BE49-F238E27FC236}">
                <a16:creationId xmlns:a16="http://schemas.microsoft.com/office/drawing/2014/main" id="{FC2C331F-B52C-3441-BECA-7422AACE592B}"/>
              </a:ext>
            </a:extLst>
          </p:cNvPr>
          <p:cNvSpPr>
            <a:spLocks/>
          </p:cNvSpPr>
          <p:nvPr/>
        </p:nvSpPr>
        <p:spPr bwMode="auto">
          <a:xfrm>
            <a:off x="2008188" y="3773488"/>
            <a:ext cx="0" cy="87312"/>
          </a:xfrm>
          <a:custGeom>
            <a:avLst/>
            <a:gdLst>
              <a:gd name="T0" fmla="*/ 0 h 86995"/>
              <a:gd name="T1" fmla="*/ 8843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6" name="object 349">
            <a:extLst>
              <a:ext uri="{FF2B5EF4-FFF2-40B4-BE49-F238E27FC236}">
                <a16:creationId xmlns:a16="http://schemas.microsoft.com/office/drawing/2014/main" id="{3569886E-C6D6-7045-A39D-5B1B3014B9AB}"/>
              </a:ext>
            </a:extLst>
          </p:cNvPr>
          <p:cNvSpPr>
            <a:spLocks/>
          </p:cNvSpPr>
          <p:nvPr/>
        </p:nvSpPr>
        <p:spPr bwMode="auto">
          <a:xfrm>
            <a:off x="2662238" y="3771900"/>
            <a:ext cx="0" cy="88900"/>
          </a:xfrm>
          <a:custGeom>
            <a:avLst/>
            <a:gdLst>
              <a:gd name="T0" fmla="*/ 0 h 88900"/>
              <a:gd name="T1" fmla="*/ 88547 h 88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900">
                <a:moveTo>
                  <a:pt x="0" y="0"/>
                </a:moveTo>
                <a:lnTo>
                  <a:pt x="0" y="8854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7" name="object 350">
            <a:extLst>
              <a:ext uri="{FF2B5EF4-FFF2-40B4-BE49-F238E27FC236}">
                <a16:creationId xmlns:a16="http://schemas.microsoft.com/office/drawing/2014/main" id="{0A4FB39D-5C4E-0449-BAF3-81E71B035A73}"/>
              </a:ext>
            </a:extLst>
          </p:cNvPr>
          <p:cNvSpPr>
            <a:spLocks/>
          </p:cNvSpPr>
          <p:nvPr/>
        </p:nvSpPr>
        <p:spPr bwMode="auto">
          <a:xfrm>
            <a:off x="2660650" y="3773488"/>
            <a:ext cx="0" cy="87312"/>
          </a:xfrm>
          <a:custGeom>
            <a:avLst/>
            <a:gdLst>
              <a:gd name="T0" fmla="*/ 0 h 86995"/>
              <a:gd name="T1" fmla="*/ 8843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8" name="object 351">
            <a:extLst>
              <a:ext uri="{FF2B5EF4-FFF2-40B4-BE49-F238E27FC236}">
                <a16:creationId xmlns:a16="http://schemas.microsoft.com/office/drawing/2014/main" id="{F8F5C0E0-2E5B-FA43-B33E-DE25DD72454B}"/>
              </a:ext>
            </a:extLst>
          </p:cNvPr>
          <p:cNvSpPr>
            <a:spLocks/>
          </p:cNvSpPr>
          <p:nvPr/>
        </p:nvSpPr>
        <p:spPr bwMode="auto">
          <a:xfrm>
            <a:off x="3221038" y="3771900"/>
            <a:ext cx="0" cy="88900"/>
          </a:xfrm>
          <a:custGeom>
            <a:avLst/>
            <a:gdLst>
              <a:gd name="T0" fmla="*/ 0 h 88900"/>
              <a:gd name="T1" fmla="*/ 88547 h 88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900">
                <a:moveTo>
                  <a:pt x="0" y="0"/>
                </a:moveTo>
                <a:lnTo>
                  <a:pt x="0" y="8854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59" name="object 352">
            <a:extLst>
              <a:ext uri="{FF2B5EF4-FFF2-40B4-BE49-F238E27FC236}">
                <a16:creationId xmlns:a16="http://schemas.microsoft.com/office/drawing/2014/main" id="{7B7BE585-F76D-2949-B3DE-B7E4AE989374}"/>
              </a:ext>
            </a:extLst>
          </p:cNvPr>
          <p:cNvSpPr>
            <a:spLocks/>
          </p:cNvSpPr>
          <p:nvPr/>
        </p:nvSpPr>
        <p:spPr bwMode="auto">
          <a:xfrm>
            <a:off x="3219450" y="3773488"/>
            <a:ext cx="0" cy="87312"/>
          </a:xfrm>
          <a:custGeom>
            <a:avLst/>
            <a:gdLst>
              <a:gd name="T0" fmla="*/ 0 h 86995"/>
              <a:gd name="T1" fmla="*/ 8843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60" name="object 353">
            <a:extLst>
              <a:ext uri="{FF2B5EF4-FFF2-40B4-BE49-F238E27FC236}">
                <a16:creationId xmlns:a16="http://schemas.microsoft.com/office/drawing/2014/main" id="{6F68C30C-1C5A-CD4F-8E85-8DD503C509CD}"/>
              </a:ext>
            </a:extLst>
          </p:cNvPr>
          <p:cNvSpPr>
            <a:spLocks/>
          </p:cNvSpPr>
          <p:nvPr/>
        </p:nvSpPr>
        <p:spPr bwMode="auto">
          <a:xfrm>
            <a:off x="3686175" y="3771900"/>
            <a:ext cx="0" cy="88900"/>
          </a:xfrm>
          <a:custGeom>
            <a:avLst/>
            <a:gdLst>
              <a:gd name="T0" fmla="*/ 0 h 88900"/>
              <a:gd name="T1" fmla="*/ 88547 h 889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900">
                <a:moveTo>
                  <a:pt x="0" y="0"/>
                </a:moveTo>
                <a:lnTo>
                  <a:pt x="0" y="88547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61" name="object 354">
            <a:extLst>
              <a:ext uri="{FF2B5EF4-FFF2-40B4-BE49-F238E27FC236}">
                <a16:creationId xmlns:a16="http://schemas.microsoft.com/office/drawing/2014/main" id="{DEDC1A22-5FDB-8E4B-BA04-F934901260FC}"/>
              </a:ext>
            </a:extLst>
          </p:cNvPr>
          <p:cNvSpPr>
            <a:spLocks/>
          </p:cNvSpPr>
          <p:nvPr/>
        </p:nvSpPr>
        <p:spPr bwMode="auto">
          <a:xfrm>
            <a:off x="3684588" y="3773488"/>
            <a:ext cx="0" cy="87312"/>
          </a:xfrm>
          <a:custGeom>
            <a:avLst/>
            <a:gdLst>
              <a:gd name="T0" fmla="*/ 0 h 86995"/>
              <a:gd name="T1" fmla="*/ 8843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62" name="object 355">
            <a:extLst>
              <a:ext uri="{FF2B5EF4-FFF2-40B4-BE49-F238E27FC236}">
                <a16:creationId xmlns:a16="http://schemas.microsoft.com/office/drawing/2014/main" id="{F13842C4-2CE0-954B-90D3-139D7F3E8BC8}"/>
              </a:ext>
            </a:extLst>
          </p:cNvPr>
          <p:cNvSpPr>
            <a:spLocks/>
          </p:cNvSpPr>
          <p:nvPr/>
        </p:nvSpPr>
        <p:spPr bwMode="auto">
          <a:xfrm>
            <a:off x="1246188" y="4035425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6" name="object 356">
            <a:extLst>
              <a:ext uri="{FF2B5EF4-FFF2-40B4-BE49-F238E27FC236}">
                <a16:creationId xmlns:a16="http://schemas.microsoft.com/office/drawing/2014/main" id="{3CC361CC-C32A-A44E-924E-C0A61775E3B3}"/>
              </a:ext>
            </a:extLst>
          </p:cNvPr>
          <p:cNvSpPr txBox="1"/>
          <p:nvPr/>
        </p:nvSpPr>
        <p:spPr>
          <a:xfrm>
            <a:off x="1246188" y="4038600"/>
            <a:ext cx="1270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64" name="object 357">
            <a:extLst>
              <a:ext uri="{FF2B5EF4-FFF2-40B4-BE49-F238E27FC236}">
                <a16:creationId xmlns:a16="http://schemas.microsoft.com/office/drawing/2014/main" id="{2C581845-DD72-BD4C-84D2-690AC7576D62}"/>
              </a:ext>
            </a:extLst>
          </p:cNvPr>
          <p:cNvSpPr>
            <a:spLocks/>
          </p:cNvSpPr>
          <p:nvPr/>
        </p:nvSpPr>
        <p:spPr bwMode="auto">
          <a:xfrm>
            <a:off x="1195388" y="4011613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494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65" name="object 358">
            <a:extLst>
              <a:ext uri="{FF2B5EF4-FFF2-40B4-BE49-F238E27FC236}">
                <a16:creationId xmlns:a16="http://schemas.microsoft.com/office/drawing/2014/main" id="{20C29EBC-04CA-1345-A275-01F640A44767}"/>
              </a:ext>
            </a:extLst>
          </p:cNvPr>
          <p:cNvSpPr>
            <a:spLocks/>
          </p:cNvSpPr>
          <p:nvPr/>
        </p:nvSpPr>
        <p:spPr bwMode="auto">
          <a:xfrm>
            <a:off x="1195388" y="40592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4841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66" name="object 359">
            <a:extLst>
              <a:ext uri="{FF2B5EF4-FFF2-40B4-BE49-F238E27FC236}">
                <a16:creationId xmlns:a16="http://schemas.microsoft.com/office/drawing/2014/main" id="{9478F45F-9906-9046-A0DE-218B9AF09043}"/>
              </a:ext>
            </a:extLst>
          </p:cNvPr>
          <p:cNvSpPr>
            <a:spLocks/>
          </p:cNvSpPr>
          <p:nvPr/>
        </p:nvSpPr>
        <p:spPr bwMode="auto">
          <a:xfrm>
            <a:off x="1441450" y="4059238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4841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67" name="object 360">
            <a:extLst>
              <a:ext uri="{FF2B5EF4-FFF2-40B4-BE49-F238E27FC236}">
                <a16:creationId xmlns:a16="http://schemas.microsoft.com/office/drawing/2014/main" id="{5171FF6F-72BE-CF46-A1F6-71E711FC7220}"/>
              </a:ext>
            </a:extLst>
          </p:cNvPr>
          <p:cNvSpPr>
            <a:spLocks/>
          </p:cNvSpPr>
          <p:nvPr/>
        </p:nvSpPr>
        <p:spPr bwMode="auto">
          <a:xfrm>
            <a:off x="1419225" y="4162425"/>
            <a:ext cx="0" cy="46038"/>
          </a:xfrm>
          <a:custGeom>
            <a:avLst/>
            <a:gdLst>
              <a:gd name="T0" fmla="*/ 0 h 46354"/>
              <a:gd name="T1" fmla="*/ 44504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6053"/>
                </a:lnTo>
              </a:path>
            </a:pathLst>
          </a:custGeom>
          <a:noFill/>
          <a:ln w="48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68" name="object 361">
            <a:extLst>
              <a:ext uri="{FF2B5EF4-FFF2-40B4-BE49-F238E27FC236}">
                <a16:creationId xmlns:a16="http://schemas.microsoft.com/office/drawing/2014/main" id="{D6939FB6-1711-A34E-8BAE-A9BF8CA64367}"/>
              </a:ext>
            </a:extLst>
          </p:cNvPr>
          <p:cNvSpPr>
            <a:spLocks/>
          </p:cNvSpPr>
          <p:nvPr/>
        </p:nvSpPr>
        <p:spPr bwMode="auto">
          <a:xfrm>
            <a:off x="1554163" y="4035425"/>
            <a:ext cx="400050" cy="47625"/>
          </a:xfrm>
          <a:custGeom>
            <a:avLst/>
            <a:gdLst>
              <a:gd name="T0" fmla="*/ 0 w 400050"/>
              <a:gd name="T1" fmla="*/ 42445 h 48895"/>
              <a:gd name="T2" fmla="*/ 399765 w 400050"/>
              <a:gd name="T3" fmla="*/ 42445 h 48895"/>
              <a:gd name="T4" fmla="*/ 399765 w 400050"/>
              <a:gd name="T5" fmla="*/ 0 h 48895"/>
              <a:gd name="T6" fmla="*/ 0 w 400050"/>
              <a:gd name="T7" fmla="*/ 0 h 48895"/>
              <a:gd name="T8" fmla="*/ 0 w 400050"/>
              <a:gd name="T9" fmla="*/ 42445 h 48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48895">
                <a:moveTo>
                  <a:pt x="0" y="48415"/>
                </a:moveTo>
                <a:lnTo>
                  <a:pt x="399765" y="48415"/>
                </a:lnTo>
                <a:lnTo>
                  <a:pt x="399765" y="0"/>
                </a:lnTo>
                <a:lnTo>
                  <a:pt x="0" y="0"/>
                </a:lnTo>
                <a:lnTo>
                  <a:pt x="0" y="4841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" name="object 362">
            <a:extLst>
              <a:ext uri="{FF2B5EF4-FFF2-40B4-BE49-F238E27FC236}">
                <a16:creationId xmlns:a16="http://schemas.microsoft.com/office/drawing/2014/main" id="{488234FB-B530-E44D-832E-BF65E9C6E1C3}"/>
              </a:ext>
            </a:extLst>
          </p:cNvPr>
          <p:cNvSpPr txBox="1"/>
          <p:nvPr/>
        </p:nvSpPr>
        <p:spPr>
          <a:xfrm>
            <a:off x="1554163" y="4038600"/>
            <a:ext cx="1460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70" name="object 363">
            <a:extLst>
              <a:ext uri="{FF2B5EF4-FFF2-40B4-BE49-F238E27FC236}">
                <a16:creationId xmlns:a16="http://schemas.microsoft.com/office/drawing/2014/main" id="{C10B5147-E946-F344-8779-FAC2681A4FF8}"/>
              </a:ext>
            </a:extLst>
          </p:cNvPr>
          <p:cNvSpPr>
            <a:spLocks/>
          </p:cNvSpPr>
          <p:nvPr/>
        </p:nvSpPr>
        <p:spPr bwMode="auto">
          <a:xfrm>
            <a:off x="1503363" y="4011613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494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71" name="object 364">
            <a:extLst>
              <a:ext uri="{FF2B5EF4-FFF2-40B4-BE49-F238E27FC236}">
                <a16:creationId xmlns:a16="http://schemas.microsoft.com/office/drawing/2014/main" id="{E646C156-8377-9E43-9B91-BABF4192A8A8}"/>
              </a:ext>
            </a:extLst>
          </p:cNvPr>
          <p:cNvSpPr>
            <a:spLocks/>
          </p:cNvSpPr>
          <p:nvPr/>
        </p:nvSpPr>
        <p:spPr bwMode="auto">
          <a:xfrm>
            <a:off x="1503363" y="40592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48415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" name="object 365">
            <a:extLst>
              <a:ext uri="{FF2B5EF4-FFF2-40B4-BE49-F238E27FC236}">
                <a16:creationId xmlns:a16="http://schemas.microsoft.com/office/drawing/2014/main" id="{200B8416-81D3-F041-BFA4-A51403BB14DF}"/>
              </a:ext>
            </a:extLst>
          </p:cNvPr>
          <p:cNvSpPr txBox="1"/>
          <p:nvPr/>
        </p:nvSpPr>
        <p:spPr>
          <a:xfrm>
            <a:off x="2066925" y="4038600"/>
            <a:ext cx="28416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S</a:t>
            </a:r>
            <a:r>
              <a:rPr sz="850" spc="35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366" name="object 366">
            <a:extLst>
              <a:ext uri="{FF2B5EF4-FFF2-40B4-BE49-F238E27FC236}">
                <a16:creationId xmlns:a16="http://schemas.microsoft.com/office/drawing/2014/main" id="{05FDE91B-DF82-EC4C-8F1B-5E020FBABE53}"/>
              </a:ext>
            </a:extLst>
          </p:cNvPr>
          <p:cNvSpPr txBox="1"/>
          <p:nvPr/>
        </p:nvSpPr>
        <p:spPr>
          <a:xfrm>
            <a:off x="2717800" y="4038600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90K</a:t>
            </a:r>
            <a:endParaRPr sz="850">
              <a:latin typeface="Arial"/>
              <a:cs typeface="Arial"/>
            </a:endParaRPr>
          </a:p>
        </p:txBody>
      </p:sp>
      <p:sp>
        <p:nvSpPr>
          <p:cNvPr id="367" name="object 367">
            <a:extLst>
              <a:ext uri="{FF2B5EF4-FFF2-40B4-BE49-F238E27FC236}">
                <a16:creationId xmlns:a16="http://schemas.microsoft.com/office/drawing/2014/main" id="{84722243-321B-2743-AC75-6FA8A885BC49}"/>
              </a:ext>
            </a:extLst>
          </p:cNvPr>
          <p:cNvSpPr txBox="1"/>
          <p:nvPr/>
        </p:nvSpPr>
        <p:spPr>
          <a:xfrm>
            <a:off x="3276600" y="4037013"/>
            <a:ext cx="2032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0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75" name="object 368">
            <a:extLst>
              <a:ext uri="{FF2B5EF4-FFF2-40B4-BE49-F238E27FC236}">
                <a16:creationId xmlns:a16="http://schemas.microsoft.com/office/drawing/2014/main" id="{1D2674D8-991A-7B46-8CAA-AF3C1781EDFB}"/>
              </a:ext>
            </a:extLst>
          </p:cNvPr>
          <p:cNvSpPr>
            <a:spLocks/>
          </p:cNvSpPr>
          <p:nvPr/>
        </p:nvSpPr>
        <p:spPr bwMode="auto">
          <a:xfrm>
            <a:off x="1190625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76" name="object 369">
            <a:extLst>
              <a:ext uri="{FF2B5EF4-FFF2-40B4-BE49-F238E27FC236}">
                <a16:creationId xmlns:a16="http://schemas.microsoft.com/office/drawing/2014/main" id="{54DE3D63-CE10-754E-B2FB-3F3D83444F2F}"/>
              </a:ext>
            </a:extLst>
          </p:cNvPr>
          <p:cNvSpPr>
            <a:spLocks/>
          </p:cNvSpPr>
          <p:nvPr/>
        </p:nvSpPr>
        <p:spPr bwMode="auto">
          <a:xfrm>
            <a:off x="1189038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77" name="object 370">
            <a:extLst>
              <a:ext uri="{FF2B5EF4-FFF2-40B4-BE49-F238E27FC236}">
                <a16:creationId xmlns:a16="http://schemas.microsoft.com/office/drawing/2014/main" id="{DEC7075F-3664-A740-A600-78FF50BA2DAB}"/>
              </a:ext>
            </a:extLst>
          </p:cNvPr>
          <p:cNvSpPr>
            <a:spLocks/>
          </p:cNvSpPr>
          <p:nvPr/>
        </p:nvSpPr>
        <p:spPr bwMode="auto">
          <a:xfrm>
            <a:off x="1498600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78" name="object 371">
            <a:extLst>
              <a:ext uri="{FF2B5EF4-FFF2-40B4-BE49-F238E27FC236}">
                <a16:creationId xmlns:a16="http://schemas.microsoft.com/office/drawing/2014/main" id="{4DD90FB9-054D-E244-A369-E2A4B89F63AD}"/>
              </a:ext>
            </a:extLst>
          </p:cNvPr>
          <p:cNvSpPr>
            <a:spLocks/>
          </p:cNvSpPr>
          <p:nvPr/>
        </p:nvSpPr>
        <p:spPr bwMode="auto">
          <a:xfrm>
            <a:off x="1497013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79" name="object 372">
            <a:extLst>
              <a:ext uri="{FF2B5EF4-FFF2-40B4-BE49-F238E27FC236}">
                <a16:creationId xmlns:a16="http://schemas.microsoft.com/office/drawing/2014/main" id="{564A9AF0-0B86-8249-82E8-4859A083D3AB}"/>
              </a:ext>
            </a:extLst>
          </p:cNvPr>
          <p:cNvSpPr>
            <a:spLocks/>
          </p:cNvSpPr>
          <p:nvPr/>
        </p:nvSpPr>
        <p:spPr bwMode="auto">
          <a:xfrm>
            <a:off x="2009775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0" name="object 373">
            <a:extLst>
              <a:ext uri="{FF2B5EF4-FFF2-40B4-BE49-F238E27FC236}">
                <a16:creationId xmlns:a16="http://schemas.microsoft.com/office/drawing/2014/main" id="{EEEE53AB-B400-F040-8E34-117B59AB349F}"/>
              </a:ext>
            </a:extLst>
          </p:cNvPr>
          <p:cNvSpPr>
            <a:spLocks/>
          </p:cNvSpPr>
          <p:nvPr/>
        </p:nvSpPr>
        <p:spPr bwMode="auto">
          <a:xfrm>
            <a:off x="2008188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1" name="object 374">
            <a:extLst>
              <a:ext uri="{FF2B5EF4-FFF2-40B4-BE49-F238E27FC236}">
                <a16:creationId xmlns:a16="http://schemas.microsoft.com/office/drawing/2014/main" id="{46A22DFA-0FAD-0147-90D8-0CB0B3DECABA}"/>
              </a:ext>
            </a:extLst>
          </p:cNvPr>
          <p:cNvSpPr>
            <a:spLocks/>
          </p:cNvSpPr>
          <p:nvPr/>
        </p:nvSpPr>
        <p:spPr bwMode="auto">
          <a:xfrm>
            <a:off x="2662238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2" name="object 375">
            <a:extLst>
              <a:ext uri="{FF2B5EF4-FFF2-40B4-BE49-F238E27FC236}">
                <a16:creationId xmlns:a16="http://schemas.microsoft.com/office/drawing/2014/main" id="{33F1F0CB-E06A-4841-83BB-775D78D9B5B2}"/>
              </a:ext>
            </a:extLst>
          </p:cNvPr>
          <p:cNvSpPr>
            <a:spLocks/>
          </p:cNvSpPr>
          <p:nvPr/>
        </p:nvSpPr>
        <p:spPr bwMode="auto">
          <a:xfrm>
            <a:off x="2660650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3" name="object 376">
            <a:extLst>
              <a:ext uri="{FF2B5EF4-FFF2-40B4-BE49-F238E27FC236}">
                <a16:creationId xmlns:a16="http://schemas.microsoft.com/office/drawing/2014/main" id="{66FD367A-ED3E-4549-93DB-F3C1E904FB50}"/>
              </a:ext>
            </a:extLst>
          </p:cNvPr>
          <p:cNvSpPr>
            <a:spLocks/>
          </p:cNvSpPr>
          <p:nvPr/>
        </p:nvSpPr>
        <p:spPr bwMode="auto">
          <a:xfrm>
            <a:off x="3221038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4" name="object 377">
            <a:extLst>
              <a:ext uri="{FF2B5EF4-FFF2-40B4-BE49-F238E27FC236}">
                <a16:creationId xmlns:a16="http://schemas.microsoft.com/office/drawing/2014/main" id="{9D430420-46A1-574E-B5E8-FF5C6384A19B}"/>
              </a:ext>
            </a:extLst>
          </p:cNvPr>
          <p:cNvSpPr>
            <a:spLocks/>
          </p:cNvSpPr>
          <p:nvPr/>
        </p:nvSpPr>
        <p:spPr bwMode="auto">
          <a:xfrm>
            <a:off x="3219450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5" name="object 378">
            <a:extLst>
              <a:ext uri="{FF2B5EF4-FFF2-40B4-BE49-F238E27FC236}">
                <a16:creationId xmlns:a16="http://schemas.microsoft.com/office/drawing/2014/main" id="{DF75E0BF-B6F8-5E4C-886B-FEE16261BCFE}"/>
              </a:ext>
            </a:extLst>
          </p:cNvPr>
          <p:cNvSpPr>
            <a:spLocks/>
          </p:cNvSpPr>
          <p:nvPr/>
        </p:nvSpPr>
        <p:spPr bwMode="auto">
          <a:xfrm>
            <a:off x="3686175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6" name="object 379">
            <a:extLst>
              <a:ext uri="{FF2B5EF4-FFF2-40B4-BE49-F238E27FC236}">
                <a16:creationId xmlns:a16="http://schemas.microsoft.com/office/drawing/2014/main" id="{D0CBAC21-0FA3-6E4D-8003-82E02A861D58}"/>
              </a:ext>
            </a:extLst>
          </p:cNvPr>
          <p:cNvSpPr>
            <a:spLocks/>
          </p:cNvSpPr>
          <p:nvPr/>
        </p:nvSpPr>
        <p:spPr bwMode="auto">
          <a:xfrm>
            <a:off x="3684588" y="3995738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7" name="object 380">
            <a:extLst>
              <a:ext uri="{FF2B5EF4-FFF2-40B4-BE49-F238E27FC236}">
                <a16:creationId xmlns:a16="http://schemas.microsoft.com/office/drawing/2014/main" id="{86915F95-53F3-8645-9E25-19C7C6706432}"/>
              </a:ext>
            </a:extLst>
          </p:cNvPr>
          <p:cNvSpPr>
            <a:spLocks/>
          </p:cNvSpPr>
          <p:nvPr/>
        </p:nvSpPr>
        <p:spPr bwMode="auto">
          <a:xfrm>
            <a:off x="1246188" y="5110163"/>
            <a:ext cx="196850" cy="9525"/>
          </a:xfrm>
          <a:custGeom>
            <a:avLst/>
            <a:gdLst>
              <a:gd name="T0" fmla="*/ 0 w 195580"/>
              <a:gd name="T1" fmla="*/ 6997 h 10160"/>
              <a:gd name="T2" fmla="*/ 201375 w 195580"/>
              <a:gd name="T3" fmla="*/ 6997 h 10160"/>
              <a:gd name="T4" fmla="*/ 201375 w 195580"/>
              <a:gd name="T5" fmla="*/ 0 h 10160"/>
              <a:gd name="T6" fmla="*/ 0 w 195580"/>
              <a:gd name="T7" fmla="*/ 0 h 10160"/>
              <a:gd name="T8" fmla="*/ 0 w 195580"/>
              <a:gd name="T9" fmla="*/ 6997 h 10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0160">
                <a:moveTo>
                  <a:pt x="0" y="9661"/>
                </a:moveTo>
                <a:lnTo>
                  <a:pt x="194963" y="9661"/>
                </a:lnTo>
                <a:lnTo>
                  <a:pt x="194963" y="0"/>
                </a:lnTo>
                <a:lnTo>
                  <a:pt x="0" y="0"/>
                </a:lnTo>
                <a:lnTo>
                  <a:pt x="0" y="966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8" name="object 381">
            <a:extLst>
              <a:ext uri="{FF2B5EF4-FFF2-40B4-BE49-F238E27FC236}">
                <a16:creationId xmlns:a16="http://schemas.microsoft.com/office/drawing/2014/main" id="{74191CE8-B513-2A4A-A9B6-84B9BDAD1744}"/>
              </a:ext>
            </a:extLst>
          </p:cNvPr>
          <p:cNvSpPr>
            <a:spLocks/>
          </p:cNvSpPr>
          <p:nvPr/>
        </p:nvSpPr>
        <p:spPr bwMode="auto">
          <a:xfrm>
            <a:off x="1195388" y="51149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89" name="object 382">
            <a:extLst>
              <a:ext uri="{FF2B5EF4-FFF2-40B4-BE49-F238E27FC236}">
                <a16:creationId xmlns:a16="http://schemas.microsoft.com/office/drawing/2014/main" id="{4EBFFD1A-08AB-7E41-BFFC-57938E1322C7}"/>
              </a:ext>
            </a:extLst>
          </p:cNvPr>
          <p:cNvSpPr>
            <a:spLocks/>
          </p:cNvSpPr>
          <p:nvPr/>
        </p:nvSpPr>
        <p:spPr bwMode="auto">
          <a:xfrm>
            <a:off x="1441450" y="511492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90" name="object 383">
            <a:extLst>
              <a:ext uri="{FF2B5EF4-FFF2-40B4-BE49-F238E27FC236}">
                <a16:creationId xmlns:a16="http://schemas.microsoft.com/office/drawing/2014/main" id="{94DE26A2-29A2-AA49-906E-E6A1D69AAF33}"/>
              </a:ext>
            </a:extLst>
          </p:cNvPr>
          <p:cNvSpPr>
            <a:spLocks/>
          </p:cNvSpPr>
          <p:nvPr/>
        </p:nvSpPr>
        <p:spPr bwMode="auto">
          <a:xfrm>
            <a:off x="1195388" y="5119688"/>
            <a:ext cx="300037" cy="42862"/>
          </a:xfrm>
          <a:custGeom>
            <a:avLst/>
            <a:gdLst>
              <a:gd name="T0" fmla="*/ 0 w 300990"/>
              <a:gd name="T1" fmla="*/ 44097 h 42545"/>
              <a:gd name="T2" fmla="*/ 295761 w 300990"/>
              <a:gd name="T3" fmla="*/ 44097 h 42545"/>
              <a:gd name="T4" fmla="*/ 295761 w 300990"/>
              <a:gd name="T5" fmla="*/ 0 h 42545"/>
              <a:gd name="T6" fmla="*/ 0 w 300990"/>
              <a:gd name="T7" fmla="*/ 0 h 42545"/>
              <a:gd name="T8" fmla="*/ 0 w 300990"/>
              <a:gd name="T9" fmla="*/ 44097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2545">
                <a:moveTo>
                  <a:pt x="0" y="42490"/>
                </a:moveTo>
                <a:lnTo>
                  <a:pt x="300486" y="42490"/>
                </a:lnTo>
                <a:lnTo>
                  <a:pt x="300486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91" name="object 384">
            <a:extLst>
              <a:ext uri="{FF2B5EF4-FFF2-40B4-BE49-F238E27FC236}">
                <a16:creationId xmlns:a16="http://schemas.microsoft.com/office/drawing/2014/main" id="{9B144F97-5D7F-174B-B149-0318B26AC467}"/>
              </a:ext>
            </a:extLst>
          </p:cNvPr>
          <p:cNvSpPr>
            <a:spLocks/>
          </p:cNvSpPr>
          <p:nvPr/>
        </p:nvSpPr>
        <p:spPr bwMode="auto">
          <a:xfrm>
            <a:off x="1554163" y="4992688"/>
            <a:ext cx="400050" cy="127000"/>
          </a:xfrm>
          <a:custGeom>
            <a:avLst/>
            <a:gdLst>
              <a:gd name="T0" fmla="*/ 0 w 400050"/>
              <a:gd name="T1" fmla="*/ 124468 h 127635"/>
              <a:gd name="T2" fmla="*/ 399765 w 400050"/>
              <a:gd name="T3" fmla="*/ 124468 h 127635"/>
              <a:gd name="T4" fmla="*/ 399765 w 400050"/>
              <a:gd name="T5" fmla="*/ 0 h 127635"/>
              <a:gd name="T6" fmla="*/ 0 w 400050"/>
              <a:gd name="T7" fmla="*/ 0 h 127635"/>
              <a:gd name="T8" fmla="*/ 0 w 400050"/>
              <a:gd name="T9" fmla="*/ 124468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27635">
                <a:moveTo>
                  <a:pt x="0" y="127611"/>
                </a:moveTo>
                <a:lnTo>
                  <a:pt x="399765" y="127611"/>
                </a:lnTo>
                <a:lnTo>
                  <a:pt x="399765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5" name="object 385">
            <a:extLst>
              <a:ext uri="{FF2B5EF4-FFF2-40B4-BE49-F238E27FC236}">
                <a16:creationId xmlns:a16="http://schemas.microsoft.com/office/drawing/2014/main" id="{D16D7B5B-7A1F-034D-BFF6-7215A81638E2}"/>
              </a:ext>
            </a:extLst>
          </p:cNvPr>
          <p:cNvSpPr txBox="1"/>
          <p:nvPr/>
        </p:nvSpPr>
        <p:spPr>
          <a:xfrm>
            <a:off x="1244600" y="4995863"/>
            <a:ext cx="51276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60"/>
              </a:lnSpc>
              <a:tabLst>
                <a:tab pos="312420" algn="l"/>
              </a:tabLst>
              <a:defRPr/>
            </a:pPr>
            <a:r>
              <a:rPr sz="850" b="1" i="1" spc="15" dirty="0">
                <a:solidFill>
                  <a:srgbClr val="FFFFFF"/>
                </a:solidFill>
                <a:latin typeface="Arial"/>
                <a:cs typeface="Arial"/>
              </a:rPr>
              <a:t>Tid</a:t>
            </a:r>
            <a:r>
              <a:rPr sz="85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93" name="object 386">
            <a:extLst>
              <a:ext uri="{FF2B5EF4-FFF2-40B4-BE49-F238E27FC236}">
                <a16:creationId xmlns:a16="http://schemas.microsoft.com/office/drawing/2014/main" id="{7DE12B9A-CF3E-0F45-8C97-E00DAA4101A6}"/>
              </a:ext>
            </a:extLst>
          </p:cNvPr>
          <p:cNvSpPr>
            <a:spLocks/>
          </p:cNvSpPr>
          <p:nvPr/>
        </p:nvSpPr>
        <p:spPr bwMode="auto">
          <a:xfrm>
            <a:off x="1503363" y="4972050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124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94" name="object 387">
            <a:extLst>
              <a:ext uri="{FF2B5EF4-FFF2-40B4-BE49-F238E27FC236}">
                <a16:creationId xmlns:a16="http://schemas.microsoft.com/office/drawing/2014/main" id="{5B551968-500B-CB42-81F0-6D49D68E73BF}"/>
              </a:ext>
            </a:extLst>
          </p:cNvPr>
          <p:cNvSpPr>
            <a:spLocks/>
          </p:cNvSpPr>
          <p:nvPr/>
        </p:nvSpPr>
        <p:spPr bwMode="auto">
          <a:xfrm>
            <a:off x="1503363" y="51149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95" name="object 388">
            <a:extLst>
              <a:ext uri="{FF2B5EF4-FFF2-40B4-BE49-F238E27FC236}">
                <a16:creationId xmlns:a16="http://schemas.microsoft.com/office/drawing/2014/main" id="{76BDCDCE-FA1A-8947-8EF1-51C2C40925F9}"/>
              </a:ext>
            </a:extLst>
          </p:cNvPr>
          <p:cNvSpPr>
            <a:spLocks/>
          </p:cNvSpPr>
          <p:nvPr/>
        </p:nvSpPr>
        <p:spPr bwMode="auto">
          <a:xfrm>
            <a:off x="1954213" y="5114925"/>
            <a:ext cx="52387" cy="0"/>
          </a:xfrm>
          <a:custGeom>
            <a:avLst/>
            <a:gdLst>
              <a:gd name="T0" fmla="*/ 0 w 52705"/>
              <a:gd name="T1" fmla="*/ 5071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276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96" name="object 389">
            <a:extLst>
              <a:ext uri="{FF2B5EF4-FFF2-40B4-BE49-F238E27FC236}">
                <a16:creationId xmlns:a16="http://schemas.microsoft.com/office/drawing/2014/main" id="{6605ABE1-5B68-5748-82D9-CDDE322B7078}"/>
              </a:ext>
            </a:extLst>
          </p:cNvPr>
          <p:cNvSpPr>
            <a:spLocks/>
          </p:cNvSpPr>
          <p:nvPr/>
        </p:nvSpPr>
        <p:spPr bwMode="auto">
          <a:xfrm>
            <a:off x="1503363" y="5119688"/>
            <a:ext cx="503237" cy="42862"/>
          </a:xfrm>
          <a:custGeom>
            <a:avLst/>
            <a:gdLst>
              <a:gd name="T0" fmla="*/ 0 w 504189"/>
              <a:gd name="T1" fmla="*/ 44097 h 42545"/>
              <a:gd name="T2" fmla="*/ 499439 w 504189"/>
              <a:gd name="T3" fmla="*/ 44097 h 42545"/>
              <a:gd name="T4" fmla="*/ 499439 w 504189"/>
              <a:gd name="T5" fmla="*/ 0 h 42545"/>
              <a:gd name="T6" fmla="*/ 0 w 504189"/>
              <a:gd name="T7" fmla="*/ 0 h 42545"/>
              <a:gd name="T8" fmla="*/ 0 w 504189"/>
              <a:gd name="T9" fmla="*/ 44097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2545">
                <a:moveTo>
                  <a:pt x="0" y="42490"/>
                </a:moveTo>
                <a:lnTo>
                  <a:pt x="504181" y="42490"/>
                </a:lnTo>
                <a:lnTo>
                  <a:pt x="504181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97" name="object 390">
            <a:extLst>
              <a:ext uri="{FF2B5EF4-FFF2-40B4-BE49-F238E27FC236}">
                <a16:creationId xmlns:a16="http://schemas.microsoft.com/office/drawing/2014/main" id="{B70F82C0-8D9B-154E-A45C-43E9308B37D6}"/>
              </a:ext>
            </a:extLst>
          </p:cNvPr>
          <p:cNvSpPr>
            <a:spLocks/>
          </p:cNvSpPr>
          <p:nvPr/>
        </p:nvSpPr>
        <p:spPr bwMode="auto">
          <a:xfrm>
            <a:off x="2066925" y="4992688"/>
            <a:ext cx="539750" cy="127000"/>
          </a:xfrm>
          <a:custGeom>
            <a:avLst/>
            <a:gdLst>
              <a:gd name="T0" fmla="*/ 0 w 540385"/>
              <a:gd name="T1" fmla="*/ 124468 h 127635"/>
              <a:gd name="T2" fmla="*/ 536929 w 540385"/>
              <a:gd name="T3" fmla="*/ 124468 h 127635"/>
              <a:gd name="T4" fmla="*/ 536929 w 540385"/>
              <a:gd name="T5" fmla="*/ 0 h 127635"/>
              <a:gd name="T6" fmla="*/ 0 w 540385"/>
              <a:gd name="T7" fmla="*/ 0 h 127635"/>
              <a:gd name="T8" fmla="*/ 0 w 540385"/>
              <a:gd name="T9" fmla="*/ 124468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385" h="127635">
                <a:moveTo>
                  <a:pt x="0" y="127611"/>
                </a:moveTo>
                <a:lnTo>
                  <a:pt x="540095" y="127611"/>
                </a:lnTo>
                <a:lnTo>
                  <a:pt x="540095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1" name="object 391">
            <a:extLst>
              <a:ext uri="{FF2B5EF4-FFF2-40B4-BE49-F238E27FC236}">
                <a16:creationId xmlns:a16="http://schemas.microsoft.com/office/drawing/2014/main" id="{22AB4005-EA60-BC47-AA70-8DE76DA415E9}"/>
              </a:ext>
            </a:extLst>
          </p:cNvPr>
          <p:cNvSpPr txBox="1"/>
          <p:nvPr/>
        </p:nvSpPr>
        <p:spPr>
          <a:xfrm>
            <a:off x="1757363" y="4995863"/>
            <a:ext cx="760412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94970" algn="l"/>
              </a:tabLst>
              <a:defRPr/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ib1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ttrib2</a:t>
            </a:r>
            <a:endParaRPr sz="850">
              <a:latin typeface="Arial"/>
              <a:cs typeface="Arial"/>
            </a:endParaRPr>
          </a:p>
        </p:txBody>
      </p:sp>
      <p:sp>
        <p:nvSpPr>
          <p:cNvPr id="43399" name="object 392">
            <a:extLst>
              <a:ext uri="{FF2B5EF4-FFF2-40B4-BE49-F238E27FC236}">
                <a16:creationId xmlns:a16="http://schemas.microsoft.com/office/drawing/2014/main" id="{65E56CBC-898E-3746-AE62-33F322B651BB}"/>
              </a:ext>
            </a:extLst>
          </p:cNvPr>
          <p:cNvSpPr>
            <a:spLocks/>
          </p:cNvSpPr>
          <p:nvPr/>
        </p:nvSpPr>
        <p:spPr bwMode="auto">
          <a:xfrm>
            <a:off x="2014538" y="4972050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4124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00" name="object 393">
            <a:extLst>
              <a:ext uri="{FF2B5EF4-FFF2-40B4-BE49-F238E27FC236}">
                <a16:creationId xmlns:a16="http://schemas.microsoft.com/office/drawing/2014/main" id="{C94E83A0-B31B-1445-8F16-478BEB386A07}"/>
              </a:ext>
            </a:extLst>
          </p:cNvPr>
          <p:cNvSpPr>
            <a:spLocks/>
          </p:cNvSpPr>
          <p:nvPr/>
        </p:nvSpPr>
        <p:spPr bwMode="auto">
          <a:xfrm>
            <a:off x="2014538" y="51149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01" name="object 394">
            <a:extLst>
              <a:ext uri="{FF2B5EF4-FFF2-40B4-BE49-F238E27FC236}">
                <a16:creationId xmlns:a16="http://schemas.microsoft.com/office/drawing/2014/main" id="{F147FA4F-F91F-5B48-98E5-912D3109DB75}"/>
              </a:ext>
            </a:extLst>
          </p:cNvPr>
          <p:cNvSpPr>
            <a:spLocks/>
          </p:cNvSpPr>
          <p:nvPr/>
        </p:nvSpPr>
        <p:spPr bwMode="auto">
          <a:xfrm>
            <a:off x="2606675" y="5114925"/>
            <a:ext cx="52388" cy="0"/>
          </a:xfrm>
          <a:custGeom>
            <a:avLst/>
            <a:gdLst>
              <a:gd name="T0" fmla="*/ 0 w 52705"/>
              <a:gd name="T1" fmla="*/ 5058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02" name="object 395">
            <a:extLst>
              <a:ext uri="{FF2B5EF4-FFF2-40B4-BE49-F238E27FC236}">
                <a16:creationId xmlns:a16="http://schemas.microsoft.com/office/drawing/2014/main" id="{5B7B63F9-11CE-F141-B8D5-35C8294BB1ED}"/>
              </a:ext>
            </a:extLst>
          </p:cNvPr>
          <p:cNvSpPr>
            <a:spLocks/>
          </p:cNvSpPr>
          <p:nvPr/>
        </p:nvSpPr>
        <p:spPr bwMode="auto">
          <a:xfrm>
            <a:off x="2014538" y="5119688"/>
            <a:ext cx="644525" cy="42862"/>
          </a:xfrm>
          <a:custGeom>
            <a:avLst/>
            <a:gdLst>
              <a:gd name="T0" fmla="*/ 0 w 644525"/>
              <a:gd name="T1" fmla="*/ 44097 h 42545"/>
              <a:gd name="T2" fmla="*/ 644380 w 644525"/>
              <a:gd name="T3" fmla="*/ 44097 h 42545"/>
              <a:gd name="T4" fmla="*/ 644380 w 644525"/>
              <a:gd name="T5" fmla="*/ 0 h 42545"/>
              <a:gd name="T6" fmla="*/ 0 w 644525"/>
              <a:gd name="T7" fmla="*/ 0 h 42545"/>
              <a:gd name="T8" fmla="*/ 0 w 644525"/>
              <a:gd name="T9" fmla="*/ 44097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2545">
                <a:moveTo>
                  <a:pt x="0" y="42490"/>
                </a:moveTo>
                <a:lnTo>
                  <a:pt x="644380" y="42490"/>
                </a:lnTo>
                <a:lnTo>
                  <a:pt x="644380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03" name="object 396">
            <a:extLst>
              <a:ext uri="{FF2B5EF4-FFF2-40B4-BE49-F238E27FC236}">
                <a16:creationId xmlns:a16="http://schemas.microsoft.com/office/drawing/2014/main" id="{3025877B-5798-4F47-90DC-5B2D826424A4}"/>
              </a:ext>
            </a:extLst>
          </p:cNvPr>
          <p:cNvSpPr>
            <a:spLocks/>
          </p:cNvSpPr>
          <p:nvPr/>
        </p:nvSpPr>
        <p:spPr bwMode="auto">
          <a:xfrm>
            <a:off x="2717800" y="5110163"/>
            <a:ext cx="447675" cy="9525"/>
          </a:xfrm>
          <a:custGeom>
            <a:avLst/>
            <a:gdLst>
              <a:gd name="T0" fmla="*/ 0 w 447039"/>
              <a:gd name="T1" fmla="*/ 6997 h 10160"/>
              <a:gd name="T2" fmla="*/ 450100 w 447039"/>
              <a:gd name="T3" fmla="*/ 6997 h 10160"/>
              <a:gd name="T4" fmla="*/ 450100 w 447039"/>
              <a:gd name="T5" fmla="*/ 0 h 10160"/>
              <a:gd name="T6" fmla="*/ 0 w 447039"/>
              <a:gd name="T7" fmla="*/ 0 h 10160"/>
              <a:gd name="T8" fmla="*/ 0 w 447039"/>
              <a:gd name="T9" fmla="*/ 6997 h 10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039" h="10160">
                <a:moveTo>
                  <a:pt x="0" y="9661"/>
                </a:moveTo>
                <a:lnTo>
                  <a:pt x="446911" y="9661"/>
                </a:lnTo>
                <a:lnTo>
                  <a:pt x="446911" y="0"/>
                </a:lnTo>
                <a:lnTo>
                  <a:pt x="0" y="0"/>
                </a:lnTo>
                <a:lnTo>
                  <a:pt x="0" y="966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7" name="object 397">
            <a:extLst>
              <a:ext uri="{FF2B5EF4-FFF2-40B4-BE49-F238E27FC236}">
                <a16:creationId xmlns:a16="http://schemas.microsoft.com/office/drawing/2014/main" id="{B9388D11-262A-4245-AE1B-0E00BC62C316}"/>
              </a:ext>
            </a:extLst>
          </p:cNvPr>
          <p:cNvSpPr txBox="1"/>
          <p:nvPr/>
        </p:nvSpPr>
        <p:spPr>
          <a:xfrm>
            <a:off x="2757488" y="4995863"/>
            <a:ext cx="36512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ttrib3</a:t>
            </a:r>
            <a:endParaRPr sz="850">
              <a:latin typeface="Arial"/>
              <a:cs typeface="Arial"/>
            </a:endParaRPr>
          </a:p>
        </p:txBody>
      </p:sp>
      <p:sp>
        <p:nvSpPr>
          <p:cNvPr id="43405" name="object 398">
            <a:extLst>
              <a:ext uri="{FF2B5EF4-FFF2-40B4-BE49-F238E27FC236}">
                <a16:creationId xmlns:a16="http://schemas.microsoft.com/office/drawing/2014/main" id="{89664352-DD35-E34C-BD13-0FA719F45F3F}"/>
              </a:ext>
            </a:extLst>
          </p:cNvPr>
          <p:cNvSpPr>
            <a:spLocks/>
          </p:cNvSpPr>
          <p:nvPr/>
        </p:nvSpPr>
        <p:spPr bwMode="auto">
          <a:xfrm>
            <a:off x="2665413" y="5114925"/>
            <a:ext cx="53975" cy="0"/>
          </a:xfrm>
          <a:custGeom>
            <a:avLst/>
            <a:gdLst>
              <a:gd name="T0" fmla="*/ 0 w 52705"/>
              <a:gd name="T1" fmla="*/ 58729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06" name="object 399">
            <a:extLst>
              <a:ext uri="{FF2B5EF4-FFF2-40B4-BE49-F238E27FC236}">
                <a16:creationId xmlns:a16="http://schemas.microsoft.com/office/drawing/2014/main" id="{EB98FB18-7AC6-2448-9B33-EF4514C66B8E}"/>
              </a:ext>
            </a:extLst>
          </p:cNvPr>
          <p:cNvSpPr>
            <a:spLocks/>
          </p:cNvSpPr>
          <p:nvPr/>
        </p:nvSpPr>
        <p:spPr bwMode="auto">
          <a:xfrm>
            <a:off x="3190875" y="4992688"/>
            <a:ext cx="0" cy="127000"/>
          </a:xfrm>
          <a:custGeom>
            <a:avLst/>
            <a:gdLst>
              <a:gd name="T0" fmla="*/ 0 h 127635"/>
              <a:gd name="T1" fmla="*/ 124468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611"/>
                </a:lnTo>
              </a:path>
            </a:pathLst>
          </a:custGeom>
          <a:noFill/>
          <a:ln w="5213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07" name="object 400">
            <a:extLst>
              <a:ext uri="{FF2B5EF4-FFF2-40B4-BE49-F238E27FC236}">
                <a16:creationId xmlns:a16="http://schemas.microsoft.com/office/drawing/2014/main" id="{6D52886E-433A-B245-B597-C230911443E3}"/>
              </a:ext>
            </a:extLst>
          </p:cNvPr>
          <p:cNvSpPr>
            <a:spLocks/>
          </p:cNvSpPr>
          <p:nvPr/>
        </p:nvSpPr>
        <p:spPr bwMode="auto">
          <a:xfrm>
            <a:off x="2665413" y="5119688"/>
            <a:ext cx="552450" cy="42862"/>
          </a:xfrm>
          <a:custGeom>
            <a:avLst/>
            <a:gdLst>
              <a:gd name="T0" fmla="*/ 0 w 551180"/>
              <a:gd name="T1" fmla="*/ 44097 h 42545"/>
              <a:gd name="T2" fmla="*/ 557564 w 551180"/>
              <a:gd name="T3" fmla="*/ 44097 h 42545"/>
              <a:gd name="T4" fmla="*/ 557564 w 551180"/>
              <a:gd name="T5" fmla="*/ 0 h 42545"/>
              <a:gd name="T6" fmla="*/ 0 w 551180"/>
              <a:gd name="T7" fmla="*/ 0 h 42545"/>
              <a:gd name="T8" fmla="*/ 0 w 551180"/>
              <a:gd name="T9" fmla="*/ 44097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2545">
                <a:moveTo>
                  <a:pt x="0" y="42490"/>
                </a:moveTo>
                <a:lnTo>
                  <a:pt x="551184" y="42490"/>
                </a:lnTo>
                <a:lnTo>
                  <a:pt x="551184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08" name="object 401">
            <a:extLst>
              <a:ext uri="{FF2B5EF4-FFF2-40B4-BE49-F238E27FC236}">
                <a16:creationId xmlns:a16="http://schemas.microsoft.com/office/drawing/2014/main" id="{62946450-6DFE-6640-BC3E-1BA0993CE016}"/>
              </a:ext>
            </a:extLst>
          </p:cNvPr>
          <p:cNvSpPr>
            <a:spLocks/>
          </p:cNvSpPr>
          <p:nvPr/>
        </p:nvSpPr>
        <p:spPr bwMode="auto">
          <a:xfrm>
            <a:off x="3276600" y="5110163"/>
            <a:ext cx="354013" cy="9525"/>
          </a:xfrm>
          <a:custGeom>
            <a:avLst/>
            <a:gdLst>
              <a:gd name="T0" fmla="*/ 0 w 354329"/>
              <a:gd name="T1" fmla="*/ 6997 h 10160"/>
              <a:gd name="T2" fmla="*/ 352294 w 354329"/>
              <a:gd name="T3" fmla="*/ 6997 h 10160"/>
              <a:gd name="T4" fmla="*/ 352294 w 354329"/>
              <a:gd name="T5" fmla="*/ 0 h 10160"/>
              <a:gd name="T6" fmla="*/ 0 w 354329"/>
              <a:gd name="T7" fmla="*/ 0 h 10160"/>
              <a:gd name="T8" fmla="*/ 0 w 354329"/>
              <a:gd name="T9" fmla="*/ 6997 h 10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329" h="10160">
                <a:moveTo>
                  <a:pt x="0" y="9661"/>
                </a:moveTo>
                <a:lnTo>
                  <a:pt x="353869" y="9661"/>
                </a:lnTo>
                <a:lnTo>
                  <a:pt x="353869" y="0"/>
                </a:lnTo>
                <a:lnTo>
                  <a:pt x="0" y="0"/>
                </a:lnTo>
                <a:lnTo>
                  <a:pt x="0" y="966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2" name="object 402">
            <a:extLst>
              <a:ext uri="{FF2B5EF4-FFF2-40B4-BE49-F238E27FC236}">
                <a16:creationId xmlns:a16="http://schemas.microsoft.com/office/drawing/2014/main" id="{AE1050A6-3425-D943-B17E-D4700A59ECA8}"/>
              </a:ext>
            </a:extLst>
          </p:cNvPr>
          <p:cNvSpPr txBox="1"/>
          <p:nvPr/>
        </p:nvSpPr>
        <p:spPr>
          <a:xfrm>
            <a:off x="3302000" y="4995863"/>
            <a:ext cx="3048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410" name="object 403">
            <a:extLst>
              <a:ext uri="{FF2B5EF4-FFF2-40B4-BE49-F238E27FC236}">
                <a16:creationId xmlns:a16="http://schemas.microsoft.com/office/drawing/2014/main" id="{84435FB9-B267-574E-95C8-C5289831954D}"/>
              </a:ext>
            </a:extLst>
          </p:cNvPr>
          <p:cNvSpPr>
            <a:spLocks/>
          </p:cNvSpPr>
          <p:nvPr/>
        </p:nvSpPr>
        <p:spPr bwMode="auto">
          <a:xfrm>
            <a:off x="3224213" y="5114925"/>
            <a:ext cx="53975" cy="0"/>
          </a:xfrm>
          <a:custGeom>
            <a:avLst/>
            <a:gdLst>
              <a:gd name="T0" fmla="*/ 0 w 52704"/>
              <a:gd name="T1" fmla="*/ 58735 w 527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4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1" name="object 404">
            <a:extLst>
              <a:ext uri="{FF2B5EF4-FFF2-40B4-BE49-F238E27FC236}">
                <a16:creationId xmlns:a16="http://schemas.microsoft.com/office/drawing/2014/main" id="{F90C4C45-B09B-ED42-8AA6-B8BEF59F4D1C}"/>
              </a:ext>
            </a:extLst>
          </p:cNvPr>
          <p:cNvSpPr>
            <a:spLocks/>
          </p:cNvSpPr>
          <p:nvPr/>
        </p:nvSpPr>
        <p:spPr bwMode="auto">
          <a:xfrm>
            <a:off x="3630613" y="5114925"/>
            <a:ext cx="52387" cy="0"/>
          </a:xfrm>
          <a:custGeom>
            <a:avLst/>
            <a:gdLst>
              <a:gd name="T0" fmla="*/ 0 w 52704"/>
              <a:gd name="T1" fmla="*/ 50587 w 527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4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96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2" name="object 405">
            <a:extLst>
              <a:ext uri="{FF2B5EF4-FFF2-40B4-BE49-F238E27FC236}">
                <a16:creationId xmlns:a16="http://schemas.microsoft.com/office/drawing/2014/main" id="{0CA56413-3FA1-904A-946F-9084AD1FA9D6}"/>
              </a:ext>
            </a:extLst>
          </p:cNvPr>
          <p:cNvSpPr>
            <a:spLocks/>
          </p:cNvSpPr>
          <p:nvPr/>
        </p:nvSpPr>
        <p:spPr bwMode="auto">
          <a:xfrm>
            <a:off x="3224213" y="5119688"/>
            <a:ext cx="458787" cy="42862"/>
          </a:xfrm>
          <a:custGeom>
            <a:avLst/>
            <a:gdLst>
              <a:gd name="T0" fmla="*/ 0 w 458470"/>
              <a:gd name="T1" fmla="*/ 44097 h 42545"/>
              <a:gd name="T2" fmla="*/ 459728 w 458470"/>
              <a:gd name="T3" fmla="*/ 44097 h 42545"/>
              <a:gd name="T4" fmla="*/ 459728 w 458470"/>
              <a:gd name="T5" fmla="*/ 0 h 42545"/>
              <a:gd name="T6" fmla="*/ 0 w 458470"/>
              <a:gd name="T7" fmla="*/ 0 h 42545"/>
              <a:gd name="T8" fmla="*/ 0 w 458470"/>
              <a:gd name="T9" fmla="*/ 44097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2545">
                <a:moveTo>
                  <a:pt x="0" y="42490"/>
                </a:moveTo>
                <a:lnTo>
                  <a:pt x="458142" y="42490"/>
                </a:lnTo>
                <a:lnTo>
                  <a:pt x="458142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3" name="object 406">
            <a:extLst>
              <a:ext uri="{FF2B5EF4-FFF2-40B4-BE49-F238E27FC236}">
                <a16:creationId xmlns:a16="http://schemas.microsoft.com/office/drawing/2014/main" id="{7B3EC6AE-64DE-E04E-8454-C24019FDDD7E}"/>
              </a:ext>
            </a:extLst>
          </p:cNvPr>
          <p:cNvSpPr>
            <a:spLocks/>
          </p:cNvSpPr>
          <p:nvPr/>
        </p:nvSpPr>
        <p:spPr bwMode="auto">
          <a:xfrm>
            <a:off x="1503363" y="4946650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73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4" name="object 407">
            <a:extLst>
              <a:ext uri="{FF2B5EF4-FFF2-40B4-BE49-F238E27FC236}">
                <a16:creationId xmlns:a16="http://schemas.microsoft.com/office/drawing/2014/main" id="{2FCC2C79-E4AA-1C48-9014-4E00A77467B4}"/>
              </a:ext>
            </a:extLst>
          </p:cNvPr>
          <p:cNvSpPr>
            <a:spLocks/>
          </p:cNvSpPr>
          <p:nvPr/>
        </p:nvSpPr>
        <p:spPr bwMode="auto">
          <a:xfrm>
            <a:off x="1504950" y="4945063"/>
            <a:ext cx="503238" cy="0"/>
          </a:xfrm>
          <a:custGeom>
            <a:avLst/>
            <a:gdLst>
              <a:gd name="T0" fmla="*/ 0 w 503555"/>
              <a:gd name="T1" fmla="*/ 501367 w 5035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3555">
                <a:moveTo>
                  <a:pt x="0" y="0"/>
                </a:moveTo>
                <a:lnTo>
                  <a:pt x="502948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5" name="object 408">
            <a:extLst>
              <a:ext uri="{FF2B5EF4-FFF2-40B4-BE49-F238E27FC236}">
                <a16:creationId xmlns:a16="http://schemas.microsoft.com/office/drawing/2014/main" id="{319E439F-E56F-8E4F-882D-F2EA259D31F0}"/>
              </a:ext>
            </a:extLst>
          </p:cNvPr>
          <p:cNvSpPr>
            <a:spLocks/>
          </p:cNvSpPr>
          <p:nvPr/>
        </p:nvSpPr>
        <p:spPr bwMode="auto">
          <a:xfrm>
            <a:off x="2006600" y="4943475"/>
            <a:ext cx="7938" cy="7938"/>
          </a:xfrm>
          <a:custGeom>
            <a:avLst/>
            <a:gdLst>
              <a:gd name="T0" fmla="*/ 0 w 7619"/>
              <a:gd name="T1" fmla="*/ 8998 h 7620"/>
              <a:gd name="T2" fmla="*/ 9023 w 7619"/>
              <a:gd name="T3" fmla="*/ 8998 h 7620"/>
              <a:gd name="T4" fmla="*/ 9023 w 7619"/>
              <a:gd name="T5" fmla="*/ 0 h 7620"/>
              <a:gd name="T6" fmla="*/ 0 w 7619"/>
              <a:gd name="T7" fmla="*/ 0 h 7620"/>
              <a:gd name="T8" fmla="*/ 0 w 7619"/>
              <a:gd name="T9" fmla="*/ 8998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19" h="7620">
                <a:moveTo>
                  <a:pt x="0" y="7335"/>
                </a:moveTo>
                <a:lnTo>
                  <a:pt x="7349" y="7335"/>
                </a:lnTo>
                <a:lnTo>
                  <a:pt x="7349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6" name="object 409">
            <a:extLst>
              <a:ext uri="{FF2B5EF4-FFF2-40B4-BE49-F238E27FC236}">
                <a16:creationId xmlns:a16="http://schemas.microsoft.com/office/drawing/2014/main" id="{675335F4-A907-6F45-BCCD-579565CFF010}"/>
              </a:ext>
            </a:extLst>
          </p:cNvPr>
          <p:cNvSpPr>
            <a:spLocks/>
          </p:cNvSpPr>
          <p:nvPr/>
        </p:nvSpPr>
        <p:spPr bwMode="auto">
          <a:xfrm>
            <a:off x="2008188" y="4945063"/>
            <a:ext cx="6350" cy="0"/>
          </a:xfrm>
          <a:custGeom>
            <a:avLst/>
            <a:gdLst>
              <a:gd name="T0" fmla="*/ 0 w 6350"/>
              <a:gd name="T1" fmla="*/ 6106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10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7" name="object 410">
            <a:extLst>
              <a:ext uri="{FF2B5EF4-FFF2-40B4-BE49-F238E27FC236}">
                <a16:creationId xmlns:a16="http://schemas.microsoft.com/office/drawing/2014/main" id="{9DBDD506-B802-9747-9D43-06AACCDB4354}"/>
              </a:ext>
            </a:extLst>
          </p:cNvPr>
          <p:cNvSpPr>
            <a:spLocks/>
          </p:cNvSpPr>
          <p:nvPr/>
        </p:nvSpPr>
        <p:spPr bwMode="auto">
          <a:xfrm>
            <a:off x="2008188" y="4945063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8" name="object 411">
            <a:extLst>
              <a:ext uri="{FF2B5EF4-FFF2-40B4-BE49-F238E27FC236}">
                <a16:creationId xmlns:a16="http://schemas.microsoft.com/office/drawing/2014/main" id="{AE2685F9-A9E1-A24D-B306-AD525C14A675}"/>
              </a:ext>
            </a:extLst>
          </p:cNvPr>
          <p:cNvSpPr>
            <a:spLocks/>
          </p:cNvSpPr>
          <p:nvPr/>
        </p:nvSpPr>
        <p:spPr bwMode="auto">
          <a:xfrm>
            <a:off x="2014538" y="4946650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73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19" name="object 412">
            <a:extLst>
              <a:ext uri="{FF2B5EF4-FFF2-40B4-BE49-F238E27FC236}">
                <a16:creationId xmlns:a16="http://schemas.microsoft.com/office/drawing/2014/main" id="{585CBEA0-FB43-AD4E-B5CF-7753C628909C}"/>
              </a:ext>
            </a:extLst>
          </p:cNvPr>
          <p:cNvSpPr>
            <a:spLocks/>
          </p:cNvSpPr>
          <p:nvPr/>
        </p:nvSpPr>
        <p:spPr bwMode="auto">
          <a:xfrm>
            <a:off x="2016125" y="4945063"/>
            <a:ext cx="642938" cy="0"/>
          </a:xfrm>
          <a:custGeom>
            <a:avLst/>
            <a:gdLst>
              <a:gd name="T0" fmla="*/ 0 w 643255"/>
              <a:gd name="T1" fmla="*/ 641541 w 6432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3255">
                <a:moveTo>
                  <a:pt x="0" y="0"/>
                </a:moveTo>
                <a:lnTo>
                  <a:pt x="643124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0" name="object 413">
            <a:extLst>
              <a:ext uri="{FF2B5EF4-FFF2-40B4-BE49-F238E27FC236}">
                <a16:creationId xmlns:a16="http://schemas.microsoft.com/office/drawing/2014/main" id="{F4A11258-A603-894F-82B3-D3F9ACBBF96B}"/>
              </a:ext>
            </a:extLst>
          </p:cNvPr>
          <p:cNvSpPr>
            <a:spLocks/>
          </p:cNvSpPr>
          <p:nvPr/>
        </p:nvSpPr>
        <p:spPr bwMode="auto">
          <a:xfrm>
            <a:off x="1190625" y="5110163"/>
            <a:ext cx="0" cy="52387"/>
          </a:xfrm>
          <a:custGeom>
            <a:avLst/>
            <a:gdLst>
              <a:gd name="T0" fmla="*/ 0 h 52704"/>
              <a:gd name="T1" fmla="*/ 5063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18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1" name="object 414">
            <a:extLst>
              <a:ext uri="{FF2B5EF4-FFF2-40B4-BE49-F238E27FC236}">
                <a16:creationId xmlns:a16="http://schemas.microsoft.com/office/drawing/2014/main" id="{FD3B9E67-3DD1-FC48-85CB-B44073593BCF}"/>
              </a:ext>
            </a:extLst>
          </p:cNvPr>
          <p:cNvSpPr>
            <a:spLocks/>
          </p:cNvSpPr>
          <p:nvPr/>
        </p:nvSpPr>
        <p:spPr bwMode="auto">
          <a:xfrm>
            <a:off x="1189038" y="5110163"/>
            <a:ext cx="0" cy="52387"/>
          </a:xfrm>
          <a:custGeom>
            <a:avLst/>
            <a:gdLst>
              <a:gd name="T0" fmla="*/ 0 h 52704"/>
              <a:gd name="T1" fmla="*/ 5106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62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2" name="object 415">
            <a:extLst>
              <a:ext uri="{FF2B5EF4-FFF2-40B4-BE49-F238E27FC236}">
                <a16:creationId xmlns:a16="http://schemas.microsoft.com/office/drawing/2014/main" id="{6263127C-A52B-FD44-8402-42E7552F30C7}"/>
              </a:ext>
            </a:extLst>
          </p:cNvPr>
          <p:cNvSpPr>
            <a:spLocks/>
          </p:cNvSpPr>
          <p:nvPr/>
        </p:nvSpPr>
        <p:spPr bwMode="auto">
          <a:xfrm>
            <a:off x="1498600" y="5110163"/>
            <a:ext cx="0" cy="52387"/>
          </a:xfrm>
          <a:custGeom>
            <a:avLst/>
            <a:gdLst>
              <a:gd name="T0" fmla="*/ 0 h 52704"/>
              <a:gd name="T1" fmla="*/ 5063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18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3" name="object 416">
            <a:extLst>
              <a:ext uri="{FF2B5EF4-FFF2-40B4-BE49-F238E27FC236}">
                <a16:creationId xmlns:a16="http://schemas.microsoft.com/office/drawing/2014/main" id="{5FDF883A-6FC9-A946-B54B-706D3AA20661}"/>
              </a:ext>
            </a:extLst>
          </p:cNvPr>
          <p:cNvSpPr>
            <a:spLocks/>
          </p:cNvSpPr>
          <p:nvPr/>
        </p:nvSpPr>
        <p:spPr bwMode="auto">
          <a:xfrm>
            <a:off x="1497013" y="5110163"/>
            <a:ext cx="0" cy="52387"/>
          </a:xfrm>
          <a:custGeom>
            <a:avLst/>
            <a:gdLst>
              <a:gd name="T0" fmla="*/ 0 h 52704"/>
              <a:gd name="T1" fmla="*/ 5106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62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4" name="object 417">
            <a:extLst>
              <a:ext uri="{FF2B5EF4-FFF2-40B4-BE49-F238E27FC236}">
                <a16:creationId xmlns:a16="http://schemas.microsoft.com/office/drawing/2014/main" id="{B8EFB570-48F1-2D42-9CD5-8571866E497B}"/>
              </a:ext>
            </a:extLst>
          </p:cNvPr>
          <p:cNvSpPr>
            <a:spLocks/>
          </p:cNvSpPr>
          <p:nvPr/>
        </p:nvSpPr>
        <p:spPr bwMode="auto">
          <a:xfrm>
            <a:off x="2009775" y="4951413"/>
            <a:ext cx="0" cy="26987"/>
          </a:xfrm>
          <a:custGeom>
            <a:avLst/>
            <a:gdLst>
              <a:gd name="T0" fmla="*/ 0 h 26670"/>
              <a:gd name="T1" fmla="*/ 27905 h 266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6670">
                <a:moveTo>
                  <a:pt x="0" y="0"/>
                </a:moveTo>
                <a:lnTo>
                  <a:pt x="0" y="2630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5" name="object 418">
            <a:extLst>
              <a:ext uri="{FF2B5EF4-FFF2-40B4-BE49-F238E27FC236}">
                <a16:creationId xmlns:a16="http://schemas.microsoft.com/office/drawing/2014/main" id="{AA5EDDE9-F8D7-9C4B-BD17-8C8CD58BA870}"/>
              </a:ext>
            </a:extLst>
          </p:cNvPr>
          <p:cNvSpPr>
            <a:spLocks/>
          </p:cNvSpPr>
          <p:nvPr/>
        </p:nvSpPr>
        <p:spPr bwMode="auto">
          <a:xfrm>
            <a:off x="2009775" y="5110163"/>
            <a:ext cx="0" cy="52387"/>
          </a:xfrm>
          <a:custGeom>
            <a:avLst/>
            <a:gdLst>
              <a:gd name="T0" fmla="*/ 0 h 52704"/>
              <a:gd name="T1" fmla="*/ 5063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18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6" name="object 419">
            <a:extLst>
              <a:ext uri="{FF2B5EF4-FFF2-40B4-BE49-F238E27FC236}">
                <a16:creationId xmlns:a16="http://schemas.microsoft.com/office/drawing/2014/main" id="{A470C9B5-2D87-9D47-8D76-53A8C9B8BF41}"/>
              </a:ext>
            </a:extLst>
          </p:cNvPr>
          <p:cNvSpPr>
            <a:spLocks/>
          </p:cNvSpPr>
          <p:nvPr/>
        </p:nvSpPr>
        <p:spPr bwMode="auto">
          <a:xfrm>
            <a:off x="2008188" y="4953000"/>
            <a:ext cx="0" cy="23813"/>
          </a:xfrm>
          <a:custGeom>
            <a:avLst/>
            <a:gdLst>
              <a:gd name="T0" fmla="*/ 0 h 24764"/>
              <a:gd name="T1" fmla="*/ 20224 h 247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4764">
                <a:moveTo>
                  <a:pt x="0" y="0"/>
                </a:moveTo>
                <a:lnTo>
                  <a:pt x="0" y="2459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7" name="object 420">
            <a:extLst>
              <a:ext uri="{FF2B5EF4-FFF2-40B4-BE49-F238E27FC236}">
                <a16:creationId xmlns:a16="http://schemas.microsoft.com/office/drawing/2014/main" id="{7B3E0C4F-DF9D-AA4E-BF0E-964AA9A9148A}"/>
              </a:ext>
            </a:extLst>
          </p:cNvPr>
          <p:cNvSpPr>
            <a:spLocks/>
          </p:cNvSpPr>
          <p:nvPr/>
        </p:nvSpPr>
        <p:spPr bwMode="auto">
          <a:xfrm>
            <a:off x="2008188" y="5110163"/>
            <a:ext cx="0" cy="52387"/>
          </a:xfrm>
          <a:custGeom>
            <a:avLst/>
            <a:gdLst>
              <a:gd name="T0" fmla="*/ 0 h 52704"/>
              <a:gd name="T1" fmla="*/ 5106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62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8" name="object 421">
            <a:extLst>
              <a:ext uri="{FF2B5EF4-FFF2-40B4-BE49-F238E27FC236}">
                <a16:creationId xmlns:a16="http://schemas.microsoft.com/office/drawing/2014/main" id="{31E30B7C-E5C6-DB4E-847B-3DFEDF5E6367}"/>
              </a:ext>
            </a:extLst>
          </p:cNvPr>
          <p:cNvSpPr>
            <a:spLocks/>
          </p:cNvSpPr>
          <p:nvPr/>
        </p:nvSpPr>
        <p:spPr bwMode="auto">
          <a:xfrm>
            <a:off x="2662238" y="5110163"/>
            <a:ext cx="0" cy="52387"/>
          </a:xfrm>
          <a:custGeom>
            <a:avLst/>
            <a:gdLst>
              <a:gd name="T0" fmla="*/ 0 h 52704"/>
              <a:gd name="T1" fmla="*/ 5063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18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29" name="object 422">
            <a:extLst>
              <a:ext uri="{FF2B5EF4-FFF2-40B4-BE49-F238E27FC236}">
                <a16:creationId xmlns:a16="http://schemas.microsoft.com/office/drawing/2014/main" id="{E1BA48AE-8EAA-8F46-9275-9E6D8E1E9C13}"/>
              </a:ext>
            </a:extLst>
          </p:cNvPr>
          <p:cNvSpPr>
            <a:spLocks/>
          </p:cNvSpPr>
          <p:nvPr/>
        </p:nvSpPr>
        <p:spPr bwMode="auto">
          <a:xfrm>
            <a:off x="2660650" y="5110163"/>
            <a:ext cx="0" cy="52387"/>
          </a:xfrm>
          <a:custGeom>
            <a:avLst/>
            <a:gdLst>
              <a:gd name="T0" fmla="*/ 0 h 52704"/>
              <a:gd name="T1" fmla="*/ 5106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62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0" name="object 423">
            <a:extLst>
              <a:ext uri="{FF2B5EF4-FFF2-40B4-BE49-F238E27FC236}">
                <a16:creationId xmlns:a16="http://schemas.microsoft.com/office/drawing/2014/main" id="{420ED4CA-ADF2-1F48-92BA-41CC0CFD3ED6}"/>
              </a:ext>
            </a:extLst>
          </p:cNvPr>
          <p:cNvSpPr>
            <a:spLocks/>
          </p:cNvSpPr>
          <p:nvPr/>
        </p:nvSpPr>
        <p:spPr bwMode="auto">
          <a:xfrm>
            <a:off x="3221038" y="5110163"/>
            <a:ext cx="0" cy="52387"/>
          </a:xfrm>
          <a:custGeom>
            <a:avLst/>
            <a:gdLst>
              <a:gd name="T0" fmla="*/ 0 h 52704"/>
              <a:gd name="T1" fmla="*/ 5063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18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1" name="object 424">
            <a:extLst>
              <a:ext uri="{FF2B5EF4-FFF2-40B4-BE49-F238E27FC236}">
                <a16:creationId xmlns:a16="http://schemas.microsoft.com/office/drawing/2014/main" id="{C57F5102-A830-7D41-ACF9-F583838FBA9D}"/>
              </a:ext>
            </a:extLst>
          </p:cNvPr>
          <p:cNvSpPr>
            <a:spLocks/>
          </p:cNvSpPr>
          <p:nvPr/>
        </p:nvSpPr>
        <p:spPr bwMode="auto">
          <a:xfrm>
            <a:off x="3219450" y="5110163"/>
            <a:ext cx="0" cy="52387"/>
          </a:xfrm>
          <a:custGeom>
            <a:avLst/>
            <a:gdLst>
              <a:gd name="T0" fmla="*/ 0 h 52704"/>
              <a:gd name="T1" fmla="*/ 5106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62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2" name="object 425">
            <a:extLst>
              <a:ext uri="{FF2B5EF4-FFF2-40B4-BE49-F238E27FC236}">
                <a16:creationId xmlns:a16="http://schemas.microsoft.com/office/drawing/2014/main" id="{4578A781-99DE-A345-B6ED-98B366B20446}"/>
              </a:ext>
            </a:extLst>
          </p:cNvPr>
          <p:cNvSpPr>
            <a:spLocks/>
          </p:cNvSpPr>
          <p:nvPr/>
        </p:nvSpPr>
        <p:spPr bwMode="auto">
          <a:xfrm>
            <a:off x="3686175" y="5110163"/>
            <a:ext cx="0" cy="52387"/>
          </a:xfrm>
          <a:custGeom>
            <a:avLst/>
            <a:gdLst>
              <a:gd name="T0" fmla="*/ 0 h 52704"/>
              <a:gd name="T1" fmla="*/ 5063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18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3" name="object 426">
            <a:extLst>
              <a:ext uri="{FF2B5EF4-FFF2-40B4-BE49-F238E27FC236}">
                <a16:creationId xmlns:a16="http://schemas.microsoft.com/office/drawing/2014/main" id="{5E8E981B-B7BC-1343-914A-60AC454D77E6}"/>
              </a:ext>
            </a:extLst>
          </p:cNvPr>
          <p:cNvSpPr>
            <a:spLocks/>
          </p:cNvSpPr>
          <p:nvPr/>
        </p:nvSpPr>
        <p:spPr bwMode="auto">
          <a:xfrm>
            <a:off x="3684588" y="5110163"/>
            <a:ext cx="0" cy="52387"/>
          </a:xfrm>
          <a:custGeom>
            <a:avLst/>
            <a:gdLst>
              <a:gd name="T0" fmla="*/ 0 h 52704"/>
              <a:gd name="T1" fmla="*/ 51060 h 527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704">
                <a:moveTo>
                  <a:pt x="0" y="0"/>
                </a:moveTo>
                <a:lnTo>
                  <a:pt x="0" y="5262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4" name="object 427">
            <a:extLst>
              <a:ext uri="{FF2B5EF4-FFF2-40B4-BE49-F238E27FC236}">
                <a16:creationId xmlns:a16="http://schemas.microsoft.com/office/drawing/2014/main" id="{A8BA31CD-4796-4447-8576-7FC07EEC24AA}"/>
              </a:ext>
            </a:extLst>
          </p:cNvPr>
          <p:cNvSpPr>
            <a:spLocks/>
          </p:cNvSpPr>
          <p:nvPr/>
        </p:nvSpPr>
        <p:spPr bwMode="auto">
          <a:xfrm>
            <a:off x="1246188" y="5327650"/>
            <a:ext cx="196850" cy="7938"/>
          </a:xfrm>
          <a:custGeom>
            <a:avLst/>
            <a:gdLst>
              <a:gd name="T0" fmla="*/ 0 w 195580"/>
              <a:gd name="T1" fmla="*/ 12686 h 6985"/>
              <a:gd name="T2" fmla="*/ 201375 w 195580"/>
              <a:gd name="T3" fmla="*/ 12686 h 6985"/>
              <a:gd name="T4" fmla="*/ 201375 w 195580"/>
              <a:gd name="T5" fmla="*/ 0 h 6985"/>
              <a:gd name="T6" fmla="*/ 0 w 195580"/>
              <a:gd name="T7" fmla="*/ 0 h 6985"/>
              <a:gd name="T8" fmla="*/ 0 w 195580"/>
              <a:gd name="T9" fmla="*/ 12686 h 69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6985">
                <a:moveTo>
                  <a:pt x="0" y="6693"/>
                </a:moveTo>
                <a:lnTo>
                  <a:pt x="194963" y="6693"/>
                </a:lnTo>
                <a:lnTo>
                  <a:pt x="194963" y="0"/>
                </a:lnTo>
                <a:lnTo>
                  <a:pt x="0" y="0"/>
                </a:lnTo>
                <a:lnTo>
                  <a:pt x="0" y="669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5" name="object 428">
            <a:extLst>
              <a:ext uri="{FF2B5EF4-FFF2-40B4-BE49-F238E27FC236}">
                <a16:creationId xmlns:a16="http://schemas.microsoft.com/office/drawing/2014/main" id="{BA43D802-820E-4D42-A58B-EE983906FD4A}"/>
              </a:ext>
            </a:extLst>
          </p:cNvPr>
          <p:cNvSpPr>
            <a:spLocks/>
          </p:cNvSpPr>
          <p:nvPr/>
        </p:nvSpPr>
        <p:spPr bwMode="auto">
          <a:xfrm>
            <a:off x="1195388" y="5162550"/>
            <a:ext cx="300037" cy="33338"/>
          </a:xfrm>
          <a:custGeom>
            <a:avLst/>
            <a:gdLst>
              <a:gd name="T0" fmla="*/ 0 w 300990"/>
              <a:gd name="T1" fmla="*/ 34516 h 33020"/>
              <a:gd name="T2" fmla="*/ 295761 w 300990"/>
              <a:gd name="T3" fmla="*/ 34516 h 33020"/>
              <a:gd name="T4" fmla="*/ 295761 w 300990"/>
              <a:gd name="T5" fmla="*/ 0 h 33020"/>
              <a:gd name="T6" fmla="*/ 0 w 300990"/>
              <a:gd name="T7" fmla="*/ 0 h 33020"/>
              <a:gd name="T8" fmla="*/ 0 w 300990"/>
              <a:gd name="T9" fmla="*/ 34516 h 33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33020">
                <a:moveTo>
                  <a:pt x="0" y="32901"/>
                </a:moveTo>
                <a:lnTo>
                  <a:pt x="300486" y="32901"/>
                </a:lnTo>
                <a:lnTo>
                  <a:pt x="300486" y="0"/>
                </a:lnTo>
                <a:lnTo>
                  <a:pt x="0" y="0"/>
                </a:lnTo>
                <a:lnTo>
                  <a:pt x="0" y="3290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6" name="object 429">
            <a:extLst>
              <a:ext uri="{FF2B5EF4-FFF2-40B4-BE49-F238E27FC236}">
                <a16:creationId xmlns:a16="http://schemas.microsoft.com/office/drawing/2014/main" id="{FC4687A8-4312-5C4A-9D05-6EB5687F6399}"/>
              </a:ext>
            </a:extLst>
          </p:cNvPr>
          <p:cNvSpPr>
            <a:spLocks/>
          </p:cNvSpPr>
          <p:nvPr/>
        </p:nvSpPr>
        <p:spPr bwMode="auto">
          <a:xfrm>
            <a:off x="1195388" y="53308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669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7" name="object 430">
            <a:extLst>
              <a:ext uri="{FF2B5EF4-FFF2-40B4-BE49-F238E27FC236}">
                <a16:creationId xmlns:a16="http://schemas.microsoft.com/office/drawing/2014/main" id="{22835969-57FD-6341-9959-56AC17F2EBFE}"/>
              </a:ext>
            </a:extLst>
          </p:cNvPr>
          <p:cNvSpPr>
            <a:spLocks/>
          </p:cNvSpPr>
          <p:nvPr/>
        </p:nvSpPr>
        <p:spPr bwMode="auto">
          <a:xfrm>
            <a:off x="1441450" y="533082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669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8" name="object 431">
            <a:extLst>
              <a:ext uri="{FF2B5EF4-FFF2-40B4-BE49-F238E27FC236}">
                <a16:creationId xmlns:a16="http://schemas.microsoft.com/office/drawing/2014/main" id="{EDE8B15B-706E-534A-B52E-5FC34B4BD218}"/>
              </a:ext>
            </a:extLst>
          </p:cNvPr>
          <p:cNvSpPr>
            <a:spLocks/>
          </p:cNvSpPr>
          <p:nvPr/>
        </p:nvSpPr>
        <p:spPr bwMode="auto">
          <a:xfrm>
            <a:off x="1195388" y="5335588"/>
            <a:ext cx="300037" cy="46037"/>
          </a:xfrm>
          <a:custGeom>
            <a:avLst/>
            <a:gdLst>
              <a:gd name="T0" fmla="*/ 0 w 300990"/>
              <a:gd name="T1" fmla="*/ 44533 h 46354"/>
              <a:gd name="T2" fmla="*/ 295761 w 300990"/>
              <a:gd name="T3" fmla="*/ 44533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088"/>
                </a:moveTo>
                <a:lnTo>
                  <a:pt x="300486" y="46088"/>
                </a:lnTo>
                <a:lnTo>
                  <a:pt x="300486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39" name="object 432">
            <a:extLst>
              <a:ext uri="{FF2B5EF4-FFF2-40B4-BE49-F238E27FC236}">
                <a16:creationId xmlns:a16="http://schemas.microsoft.com/office/drawing/2014/main" id="{E6C6989E-F08E-4141-92BD-B117BBA9EF32}"/>
              </a:ext>
            </a:extLst>
          </p:cNvPr>
          <p:cNvSpPr>
            <a:spLocks/>
          </p:cNvSpPr>
          <p:nvPr/>
        </p:nvSpPr>
        <p:spPr bwMode="auto">
          <a:xfrm>
            <a:off x="1554163" y="5207000"/>
            <a:ext cx="400050" cy="128588"/>
          </a:xfrm>
          <a:custGeom>
            <a:avLst/>
            <a:gdLst>
              <a:gd name="T0" fmla="*/ 0 w 400050"/>
              <a:gd name="T1" fmla="*/ 132447 h 127635"/>
              <a:gd name="T2" fmla="*/ 399765 w 400050"/>
              <a:gd name="T3" fmla="*/ 132447 h 127635"/>
              <a:gd name="T4" fmla="*/ 399765 w 400050"/>
              <a:gd name="T5" fmla="*/ 0 h 127635"/>
              <a:gd name="T6" fmla="*/ 0 w 400050"/>
              <a:gd name="T7" fmla="*/ 0 h 127635"/>
              <a:gd name="T8" fmla="*/ 0 w 400050"/>
              <a:gd name="T9" fmla="*/ 132447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27635">
                <a:moveTo>
                  <a:pt x="0" y="127611"/>
                </a:moveTo>
                <a:lnTo>
                  <a:pt x="399765" y="127611"/>
                </a:lnTo>
                <a:lnTo>
                  <a:pt x="399765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3" name="object 433">
            <a:extLst>
              <a:ext uri="{FF2B5EF4-FFF2-40B4-BE49-F238E27FC236}">
                <a16:creationId xmlns:a16="http://schemas.microsoft.com/office/drawing/2014/main" id="{FAC7B449-84C5-C849-AFA4-8298DB23FC89}"/>
              </a:ext>
            </a:extLst>
          </p:cNvPr>
          <p:cNvSpPr txBox="1"/>
          <p:nvPr/>
        </p:nvSpPr>
        <p:spPr>
          <a:xfrm>
            <a:off x="1246188" y="5211763"/>
            <a:ext cx="45402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1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0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441" name="object 434">
            <a:extLst>
              <a:ext uri="{FF2B5EF4-FFF2-40B4-BE49-F238E27FC236}">
                <a16:creationId xmlns:a16="http://schemas.microsoft.com/office/drawing/2014/main" id="{0D1FBC3F-9E09-C349-BEDA-07D3621AF9C8}"/>
              </a:ext>
            </a:extLst>
          </p:cNvPr>
          <p:cNvSpPr>
            <a:spLocks/>
          </p:cNvSpPr>
          <p:nvPr/>
        </p:nvSpPr>
        <p:spPr bwMode="auto">
          <a:xfrm>
            <a:off x="1503363" y="5162550"/>
            <a:ext cx="503237" cy="44450"/>
          </a:xfrm>
          <a:custGeom>
            <a:avLst/>
            <a:gdLst>
              <a:gd name="T0" fmla="*/ 0 w 504189"/>
              <a:gd name="T1" fmla="*/ 41772 h 45085"/>
              <a:gd name="T2" fmla="*/ 499439 w 504189"/>
              <a:gd name="T3" fmla="*/ 41772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43"/>
                </a:moveTo>
                <a:lnTo>
                  <a:pt x="504181" y="44843"/>
                </a:lnTo>
                <a:lnTo>
                  <a:pt x="504181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42" name="object 435">
            <a:extLst>
              <a:ext uri="{FF2B5EF4-FFF2-40B4-BE49-F238E27FC236}">
                <a16:creationId xmlns:a16="http://schemas.microsoft.com/office/drawing/2014/main" id="{8DE12688-48BB-1542-9176-3A194732A05D}"/>
              </a:ext>
            </a:extLst>
          </p:cNvPr>
          <p:cNvSpPr>
            <a:spLocks/>
          </p:cNvSpPr>
          <p:nvPr/>
        </p:nvSpPr>
        <p:spPr bwMode="auto">
          <a:xfrm>
            <a:off x="1503363" y="53308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6693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43" name="object 436">
            <a:extLst>
              <a:ext uri="{FF2B5EF4-FFF2-40B4-BE49-F238E27FC236}">
                <a16:creationId xmlns:a16="http://schemas.microsoft.com/office/drawing/2014/main" id="{F6A84168-DF6A-7C4D-B582-EA152211CBE8}"/>
              </a:ext>
            </a:extLst>
          </p:cNvPr>
          <p:cNvSpPr>
            <a:spLocks/>
          </p:cNvSpPr>
          <p:nvPr/>
        </p:nvSpPr>
        <p:spPr bwMode="auto">
          <a:xfrm>
            <a:off x="1954213" y="5330825"/>
            <a:ext cx="52387" cy="0"/>
          </a:xfrm>
          <a:custGeom>
            <a:avLst/>
            <a:gdLst>
              <a:gd name="T0" fmla="*/ 0 w 52705"/>
              <a:gd name="T1" fmla="*/ 5071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276" y="0"/>
                </a:lnTo>
              </a:path>
            </a:pathLst>
          </a:custGeom>
          <a:noFill/>
          <a:ln w="6693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44" name="object 437">
            <a:extLst>
              <a:ext uri="{FF2B5EF4-FFF2-40B4-BE49-F238E27FC236}">
                <a16:creationId xmlns:a16="http://schemas.microsoft.com/office/drawing/2014/main" id="{4CC980A7-3CB5-1C43-85EE-AD078D00F434}"/>
              </a:ext>
            </a:extLst>
          </p:cNvPr>
          <p:cNvSpPr>
            <a:spLocks/>
          </p:cNvSpPr>
          <p:nvPr/>
        </p:nvSpPr>
        <p:spPr bwMode="auto">
          <a:xfrm>
            <a:off x="1503363" y="5335588"/>
            <a:ext cx="503237" cy="46037"/>
          </a:xfrm>
          <a:custGeom>
            <a:avLst/>
            <a:gdLst>
              <a:gd name="T0" fmla="*/ 0 w 504189"/>
              <a:gd name="T1" fmla="*/ 44533 h 46354"/>
              <a:gd name="T2" fmla="*/ 499439 w 504189"/>
              <a:gd name="T3" fmla="*/ 44533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088"/>
                </a:moveTo>
                <a:lnTo>
                  <a:pt x="504181" y="46088"/>
                </a:lnTo>
                <a:lnTo>
                  <a:pt x="504181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45" name="object 438">
            <a:extLst>
              <a:ext uri="{FF2B5EF4-FFF2-40B4-BE49-F238E27FC236}">
                <a16:creationId xmlns:a16="http://schemas.microsoft.com/office/drawing/2014/main" id="{72870A86-8B1C-9D40-9CAC-A9E894720FBF}"/>
              </a:ext>
            </a:extLst>
          </p:cNvPr>
          <p:cNvSpPr>
            <a:spLocks/>
          </p:cNvSpPr>
          <p:nvPr/>
        </p:nvSpPr>
        <p:spPr bwMode="auto">
          <a:xfrm>
            <a:off x="2066925" y="5207000"/>
            <a:ext cx="539750" cy="128588"/>
          </a:xfrm>
          <a:custGeom>
            <a:avLst/>
            <a:gdLst>
              <a:gd name="T0" fmla="*/ 0 w 540385"/>
              <a:gd name="T1" fmla="*/ 132447 h 127635"/>
              <a:gd name="T2" fmla="*/ 536929 w 540385"/>
              <a:gd name="T3" fmla="*/ 132447 h 127635"/>
              <a:gd name="T4" fmla="*/ 536929 w 540385"/>
              <a:gd name="T5" fmla="*/ 0 h 127635"/>
              <a:gd name="T6" fmla="*/ 0 w 540385"/>
              <a:gd name="T7" fmla="*/ 0 h 127635"/>
              <a:gd name="T8" fmla="*/ 0 w 540385"/>
              <a:gd name="T9" fmla="*/ 132447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385" h="127635">
                <a:moveTo>
                  <a:pt x="0" y="127611"/>
                </a:moveTo>
                <a:lnTo>
                  <a:pt x="540095" y="127611"/>
                </a:lnTo>
                <a:lnTo>
                  <a:pt x="540095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" name="object 439">
            <a:extLst>
              <a:ext uri="{FF2B5EF4-FFF2-40B4-BE49-F238E27FC236}">
                <a16:creationId xmlns:a16="http://schemas.microsoft.com/office/drawing/2014/main" id="{0FA63ABD-7115-3544-9B35-02A375E15E4A}"/>
              </a:ext>
            </a:extLst>
          </p:cNvPr>
          <p:cNvSpPr txBox="1"/>
          <p:nvPr/>
        </p:nvSpPr>
        <p:spPr>
          <a:xfrm>
            <a:off x="2066925" y="5211763"/>
            <a:ext cx="2841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S</a:t>
            </a:r>
            <a:r>
              <a:rPr sz="850" spc="40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43447" name="object 440">
            <a:extLst>
              <a:ext uri="{FF2B5EF4-FFF2-40B4-BE49-F238E27FC236}">
                <a16:creationId xmlns:a16="http://schemas.microsoft.com/office/drawing/2014/main" id="{A0FFE4D6-F497-6A42-942E-D22FD456D148}"/>
              </a:ext>
            </a:extLst>
          </p:cNvPr>
          <p:cNvSpPr>
            <a:spLocks/>
          </p:cNvSpPr>
          <p:nvPr/>
        </p:nvSpPr>
        <p:spPr bwMode="auto">
          <a:xfrm>
            <a:off x="2014538" y="5162550"/>
            <a:ext cx="644525" cy="44450"/>
          </a:xfrm>
          <a:custGeom>
            <a:avLst/>
            <a:gdLst>
              <a:gd name="T0" fmla="*/ 0 w 644525"/>
              <a:gd name="T1" fmla="*/ 41772 h 45085"/>
              <a:gd name="T2" fmla="*/ 644380 w 644525"/>
              <a:gd name="T3" fmla="*/ 41772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843"/>
                </a:moveTo>
                <a:lnTo>
                  <a:pt x="644380" y="44843"/>
                </a:lnTo>
                <a:lnTo>
                  <a:pt x="644380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48" name="object 441">
            <a:extLst>
              <a:ext uri="{FF2B5EF4-FFF2-40B4-BE49-F238E27FC236}">
                <a16:creationId xmlns:a16="http://schemas.microsoft.com/office/drawing/2014/main" id="{1B6FE4C2-10AA-D345-BFAF-F12FCC1D404E}"/>
              </a:ext>
            </a:extLst>
          </p:cNvPr>
          <p:cNvSpPr>
            <a:spLocks/>
          </p:cNvSpPr>
          <p:nvPr/>
        </p:nvSpPr>
        <p:spPr bwMode="auto">
          <a:xfrm>
            <a:off x="2014538" y="53308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669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49" name="object 442">
            <a:extLst>
              <a:ext uri="{FF2B5EF4-FFF2-40B4-BE49-F238E27FC236}">
                <a16:creationId xmlns:a16="http://schemas.microsoft.com/office/drawing/2014/main" id="{1CF094D6-D861-1149-B3FD-191933406F27}"/>
              </a:ext>
            </a:extLst>
          </p:cNvPr>
          <p:cNvSpPr>
            <a:spLocks/>
          </p:cNvSpPr>
          <p:nvPr/>
        </p:nvSpPr>
        <p:spPr bwMode="auto">
          <a:xfrm>
            <a:off x="2606675" y="5330825"/>
            <a:ext cx="52388" cy="0"/>
          </a:xfrm>
          <a:custGeom>
            <a:avLst/>
            <a:gdLst>
              <a:gd name="T0" fmla="*/ 0 w 52705"/>
              <a:gd name="T1" fmla="*/ 5058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669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50" name="object 443">
            <a:extLst>
              <a:ext uri="{FF2B5EF4-FFF2-40B4-BE49-F238E27FC236}">
                <a16:creationId xmlns:a16="http://schemas.microsoft.com/office/drawing/2014/main" id="{8357E474-D733-2644-B9DE-53DB088E4E67}"/>
              </a:ext>
            </a:extLst>
          </p:cNvPr>
          <p:cNvSpPr>
            <a:spLocks/>
          </p:cNvSpPr>
          <p:nvPr/>
        </p:nvSpPr>
        <p:spPr bwMode="auto">
          <a:xfrm>
            <a:off x="2014538" y="5335588"/>
            <a:ext cx="644525" cy="46037"/>
          </a:xfrm>
          <a:custGeom>
            <a:avLst/>
            <a:gdLst>
              <a:gd name="T0" fmla="*/ 0 w 644525"/>
              <a:gd name="T1" fmla="*/ 44533 h 46354"/>
              <a:gd name="T2" fmla="*/ 644380 w 644525"/>
              <a:gd name="T3" fmla="*/ 44533 h 46354"/>
              <a:gd name="T4" fmla="*/ 644380 w 644525"/>
              <a:gd name="T5" fmla="*/ 0 h 46354"/>
              <a:gd name="T6" fmla="*/ 0 w 644525"/>
              <a:gd name="T7" fmla="*/ 0 h 46354"/>
              <a:gd name="T8" fmla="*/ 0 w 644525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6354">
                <a:moveTo>
                  <a:pt x="0" y="46088"/>
                </a:moveTo>
                <a:lnTo>
                  <a:pt x="644380" y="46088"/>
                </a:lnTo>
                <a:lnTo>
                  <a:pt x="644380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51" name="object 444">
            <a:extLst>
              <a:ext uri="{FF2B5EF4-FFF2-40B4-BE49-F238E27FC236}">
                <a16:creationId xmlns:a16="http://schemas.microsoft.com/office/drawing/2014/main" id="{815F0DC8-433E-BC4C-B86F-1D9ED265B35A}"/>
              </a:ext>
            </a:extLst>
          </p:cNvPr>
          <p:cNvSpPr>
            <a:spLocks/>
          </p:cNvSpPr>
          <p:nvPr/>
        </p:nvSpPr>
        <p:spPr bwMode="auto">
          <a:xfrm>
            <a:off x="2717800" y="5327650"/>
            <a:ext cx="447675" cy="7938"/>
          </a:xfrm>
          <a:custGeom>
            <a:avLst/>
            <a:gdLst>
              <a:gd name="T0" fmla="*/ 0 w 447039"/>
              <a:gd name="T1" fmla="*/ 12686 h 6985"/>
              <a:gd name="T2" fmla="*/ 450100 w 447039"/>
              <a:gd name="T3" fmla="*/ 12686 h 6985"/>
              <a:gd name="T4" fmla="*/ 450100 w 447039"/>
              <a:gd name="T5" fmla="*/ 0 h 6985"/>
              <a:gd name="T6" fmla="*/ 0 w 447039"/>
              <a:gd name="T7" fmla="*/ 0 h 6985"/>
              <a:gd name="T8" fmla="*/ 0 w 447039"/>
              <a:gd name="T9" fmla="*/ 12686 h 69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039" h="6985">
                <a:moveTo>
                  <a:pt x="0" y="6693"/>
                </a:moveTo>
                <a:lnTo>
                  <a:pt x="446911" y="6693"/>
                </a:lnTo>
                <a:lnTo>
                  <a:pt x="446911" y="0"/>
                </a:lnTo>
                <a:lnTo>
                  <a:pt x="0" y="0"/>
                </a:lnTo>
                <a:lnTo>
                  <a:pt x="0" y="669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5" name="object 445">
            <a:extLst>
              <a:ext uri="{FF2B5EF4-FFF2-40B4-BE49-F238E27FC236}">
                <a16:creationId xmlns:a16="http://schemas.microsoft.com/office/drawing/2014/main" id="{CA95975F-DA5D-3242-84FE-87B70951A461}"/>
              </a:ext>
            </a:extLst>
          </p:cNvPr>
          <p:cNvSpPr txBox="1"/>
          <p:nvPr/>
        </p:nvSpPr>
        <p:spPr>
          <a:xfrm>
            <a:off x="2717800" y="5211763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55K</a:t>
            </a:r>
            <a:endParaRPr sz="850">
              <a:latin typeface="Arial"/>
              <a:cs typeface="Arial"/>
            </a:endParaRPr>
          </a:p>
        </p:txBody>
      </p:sp>
      <p:sp>
        <p:nvSpPr>
          <p:cNvPr id="43453" name="object 446">
            <a:extLst>
              <a:ext uri="{FF2B5EF4-FFF2-40B4-BE49-F238E27FC236}">
                <a16:creationId xmlns:a16="http://schemas.microsoft.com/office/drawing/2014/main" id="{13C40633-1015-5C44-9C42-54904E87A576}"/>
              </a:ext>
            </a:extLst>
          </p:cNvPr>
          <p:cNvSpPr>
            <a:spLocks/>
          </p:cNvSpPr>
          <p:nvPr/>
        </p:nvSpPr>
        <p:spPr bwMode="auto">
          <a:xfrm>
            <a:off x="2665413" y="5162550"/>
            <a:ext cx="552450" cy="44450"/>
          </a:xfrm>
          <a:custGeom>
            <a:avLst/>
            <a:gdLst>
              <a:gd name="T0" fmla="*/ 0 w 551180"/>
              <a:gd name="T1" fmla="*/ 41772 h 45085"/>
              <a:gd name="T2" fmla="*/ 557564 w 551180"/>
              <a:gd name="T3" fmla="*/ 41772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843"/>
                </a:moveTo>
                <a:lnTo>
                  <a:pt x="551184" y="44843"/>
                </a:lnTo>
                <a:lnTo>
                  <a:pt x="551184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54" name="object 447">
            <a:extLst>
              <a:ext uri="{FF2B5EF4-FFF2-40B4-BE49-F238E27FC236}">
                <a16:creationId xmlns:a16="http://schemas.microsoft.com/office/drawing/2014/main" id="{F01AB324-C011-B841-82B2-CFE86D11D55C}"/>
              </a:ext>
            </a:extLst>
          </p:cNvPr>
          <p:cNvSpPr>
            <a:spLocks/>
          </p:cNvSpPr>
          <p:nvPr/>
        </p:nvSpPr>
        <p:spPr bwMode="auto">
          <a:xfrm>
            <a:off x="2665413" y="5330825"/>
            <a:ext cx="53975" cy="0"/>
          </a:xfrm>
          <a:custGeom>
            <a:avLst/>
            <a:gdLst>
              <a:gd name="T0" fmla="*/ 0 w 52705"/>
              <a:gd name="T1" fmla="*/ 58729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6693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55" name="object 448">
            <a:extLst>
              <a:ext uri="{FF2B5EF4-FFF2-40B4-BE49-F238E27FC236}">
                <a16:creationId xmlns:a16="http://schemas.microsoft.com/office/drawing/2014/main" id="{885712CD-F292-D948-9EF0-AA44808C2ACE}"/>
              </a:ext>
            </a:extLst>
          </p:cNvPr>
          <p:cNvSpPr>
            <a:spLocks/>
          </p:cNvSpPr>
          <p:nvPr/>
        </p:nvSpPr>
        <p:spPr bwMode="auto">
          <a:xfrm>
            <a:off x="2665413" y="5335588"/>
            <a:ext cx="552450" cy="46037"/>
          </a:xfrm>
          <a:custGeom>
            <a:avLst/>
            <a:gdLst>
              <a:gd name="T0" fmla="*/ 0 w 551180"/>
              <a:gd name="T1" fmla="*/ 44533 h 46354"/>
              <a:gd name="T2" fmla="*/ 557564 w 551180"/>
              <a:gd name="T3" fmla="*/ 44533 h 46354"/>
              <a:gd name="T4" fmla="*/ 557564 w 551180"/>
              <a:gd name="T5" fmla="*/ 0 h 46354"/>
              <a:gd name="T6" fmla="*/ 0 w 551180"/>
              <a:gd name="T7" fmla="*/ 0 h 46354"/>
              <a:gd name="T8" fmla="*/ 0 w 551180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6354">
                <a:moveTo>
                  <a:pt x="0" y="46088"/>
                </a:moveTo>
                <a:lnTo>
                  <a:pt x="551184" y="46088"/>
                </a:lnTo>
                <a:lnTo>
                  <a:pt x="551184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9" name="object 449">
            <a:extLst>
              <a:ext uri="{FF2B5EF4-FFF2-40B4-BE49-F238E27FC236}">
                <a16:creationId xmlns:a16="http://schemas.microsoft.com/office/drawing/2014/main" id="{E17C2913-7CD0-8E40-8F2C-5B2CAD63BCBC}"/>
              </a:ext>
            </a:extLst>
          </p:cNvPr>
          <p:cNvSpPr txBox="1"/>
          <p:nvPr/>
        </p:nvSpPr>
        <p:spPr>
          <a:xfrm>
            <a:off x="3276600" y="5210175"/>
            <a:ext cx="6826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43457" name="object 450">
            <a:extLst>
              <a:ext uri="{FF2B5EF4-FFF2-40B4-BE49-F238E27FC236}">
                <a16:creationId xmlns:a16="http://schemas.microsoft.com/office/drawing/2014/main" id="{E7E515F2-8932-5241-86C8-B72E1086A6EC}"/>
              </a:ext>
            </a:extLst>
          </p:cNvPr>
          <p:cNvSpPr>
            <a:spLocks/>
          </p:cNvSpPr>
          <p:nvPr/>
        </p:nvSpPr>
        <p:spPr bwMode="auto">
          <a:xfrm>
            <a:off x="1190625" y="5162550"/>
            <a:ext cx="0" cy="33338"/>
          </a:xfrm>
          <a:custGeom>
            <a:avLst/>
            <a:gdLst>
              <a:gd name="T0" fmla="*/ 0 h 33020"/>
              <a:gd name="T1" fmla="*/ 34515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90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58" name="object 451">
            <a:extLst>
              <a:ext uri="{FF2B5EF4-FFF2-40B4-BE49-F238E27FC236}">
                <a16:creationId xmlns:a16="http://schemas.microsoft.com/office/drawing/2014/main" id="{74FBFCCD-A035-4247-98B7-61004025DE13}"/>
              </a:ext>
            </a:extLst>
          </p:cNvPr>
          <p:cNvSpPr>
            <a:spLocks/>
          </p:cNvSpPr>
          <p:nvPr/>
        </p:nvSpPr>
        <p:spPr bwMode="auto">
          <a:xfrm>
            <a:off x="1190625" y="5327650"/>
            <a:ext cx="0" cy="53975"/>
          </a:xfrm>
          <a:custGeom>
            <a:avLst/>
            <a:gdLst>
              <a:gd name="T0" fmla="*/ 0 h 53339"/>
              <a:gd name="T1" fmla="*/ 56000 h 533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39">
                <a:moveTo>
                  <a:pt x="0" y="0"/>
                </a:moveTo>
                <a:lnTo>
                  <a:pt x="0" y="52778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59" name="object 452">
            <a:extLst>
              <a:ext uri="{FF2B5EF4-FFF2-40B4-BE49-F238E27FC236}">
                <a16:creationId xmlns:a16="http://schemas.microsoft.com/office/drawing/2014/main" id="{3AD8C59E-0151-F145-942B-CAEB51E99C34}"/>
              </a:ext>
            </a:extLst>
          </p:cNvPr>
          <p:cNvSpPr>
            <a:spLocks/>
          </p:cNvSpPr>
          <p:nvPr/>
        </p:nvSpPr>
        <p:spPr bwMode="auto">
          <a:xfrm>
            <a:off x="1189038" y="5164138"/>
            <a:ext cx="0" cy="31750"/>
          </a:xfrm>
          <a:custGeom>
            <a:avLst/>
            <a:gdLst>
              <a:gd name="T0" fmla="*/ 0 h 31750"/>
              <a:gd name="T1" fmla="*/ 31133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0" name="object 453">
            <a:extLst>
              <a:ext uri="{FF2B5EF4-FFF2-40B4-BE49-F238E27FC236}">
                <a16:creationId xmlns:a16="http://schemas.microsoft.com/office/drawing/2014/main" id="{46249C6F-8D63-CD40-A726-FD80BEF6DDEE}"/>
              </a:ext>
            </a:extLst>
          </p:cNvPr>
          <p:cNvSpPr>
            <a:spLocks/>
          </p:cNvSpPr>
          <p:nvPr/>
        </p:nvSpPr>
        <p:spPr bwMode="auto">
          <a:xfrm>
            <a:off x="1189038" y="5327650"/>
            <a:ext cx="0" cy="53975"/>
          </a:xfrm>
          <a:custGeom>
            <a:avLst/>
            <a:gdLst>
              <a:gd name="T0" fmla="*/ 0 h 53975"/>
              <a:gd name="T1" fmla="*/ 5344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44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1" name="object 454">
            <a:extLst>
              <a:ext uri="{FF2B5EF4-FFF2-40B4-BE49-F238E27FC236}">
                <a16:creationId xmlns:a16="http://schemas.microsoft.com/office/drawing/2014/main" id="{47E72FDA-EAD9-784B-B8A8-712BC6A35717}"/>
              </a:ext>
            </a:extLst>
          </p:cNvPr>
          <p:cNvSpPr>
            <a:spLocks/>
          </p:cNvSpPr>
          <p:nvPr/>
        </p:nvSpPr>
        <p:spPr bwMode="auto">
          <a:xfrm>
            <a:off x="1498600" y="5162550"/>
            <a:ext cx="0" cy="33338"/>
          </a:xfrm>
          <a:custGeom>
            <a:avLst/>
            <a:gdLst>
              <a:gd name="T0" fmla="*/ 0 h 33020"/>
              <a:gd name="T1" fmla="*/ 34515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90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2" name="object 455">
            <a:extLst>
              <a:ext uri="{FF2B5EF4-FFF2-40B4-BE49-F238E27FC236}">
                <a16:creationId xmlns:a16="http://schemas.microsoft.com/office/drawing/2014/main" id="{32DEF51D-0517-504F-B598-65D8EDB55B41}"/>
              </a:ext>
            </a:extLst>
          </p:cNvPr>
          <p:cNvSpPr>
            <a:spLocks/>
          </p:cNvSpPr>
          <p:nvPr/>
        </p:nvSpPr>
        <p:spPr bwMode="auto">
          <a:xfrm>
            <a:off x="1498600" y="5327650"/>
            <a:ext cx="0" cy="53975"/>
          </a:xfrm>
          <a:custGeom>
            <a:avLst/>
            <a:gdLst>
              <a:gd name="T0" fmla="*/ 0 h 53339"/>
              <a:gd name="T1" fmla="*/ 56000 h 533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39">
                <a:moveTo>
                  <a:pt x="0" y="0"/>
                </a:moveTo>
                <a:lnTo>
                  <a:pt x="0" y="52778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3" name="object 456">
            <a:extLst>
              <a:ext uri="{FF2B5EF4-FFF2-40B4-BE49-F238E27FC236}">
                <a16:creationId xmlns:a16="http://schemas.microsoft.com/office/drawing/2014/main" id="{C54B639F-5B2C-D546-9DC9-A09828BA3CE6}"/>
              </a:ext>
            </a:extLst>
          </p:cNvPr>
          <p:cNvSpPr>
            <a:spLocks/>
          </p:cNvSpPr>
          <p:nvPr/>
        </p:nvSpPr>
        <p:spPr bwMode="auto">
          <a:xfrm>
            <a:off x="1497013" y="5164138"/>
            <a:ext cx="0" cy="31750"/>
          </a:xfrm>
          <a:custGeom>
            <a:avLst/>
            <a:gdLst>
              <a:gd name="T0" fmla="*/ 0 h 31750"/>
              <a:gd name="T1" fmla="*/ 31133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4" name="object 457">
            <a:extLst>
              <a:ext uri="{FF2B5EF4-FFF2-40B4-BE49-F238E27FC236}">
                <a16:creationId xmlns:a16="http://schemas.microsoft.com/office/drawing/2014/main" id="{6CCD231D-70D7-C84B-A103-DAE9870F5129}"/>
              </a:ext>
            </a:extLst>
          </p:cNvPr>
          <p:cNvSpPr>
            <a:spLocks/>
          </p:cNvSpPr>
          <p:nvPr/>
        </p:nvSpPr>
        <p:spPr bwMode="auto">
          <a:xfrm>
            <a:off x="1497013" y="5327650"/>
            <a:ext cx="0" cy="53975"/>
          </a:xfrm>
          <a:custGeom>
            <a:avLst/>
            <a:gdLst>
              <a:gd name="T0" fmla="*/ 0 h 53975"/>
              <a:gd name="T1" fmla="*/ 5344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44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5" name="object 458">
            <a:extLst>
              <a:ext uri="{FF2B5EF4-FFF2-40B4-BE49-F238E27FC236}">
                <a16:creationId xmlns:a16="http://schemas.microsoft.com/office/drawing/2014/main" id="{8184A430-6500-6840-81A3-CCDB170FF60C}"/>
              </a:ext>
            </a:extLst>
          </p:cNvPr>
          <p:cNvSpPr>
            <a:spLocks/>
          </p:cNvSpPr>
          <p:nvPr/>
        </p:nvSpPr>
        <p:spPr bwMode="auto">
          <a:xfrm>
            <a:off x="2009775" y="5162550"/>
            <a:ext cx="0" cy="33338"/>
          </a:xfrm>
          <a:custGeom>
            <a:avLst/>
            <a:gdLst>
              <a:gd name="T0" fmla="*/ 0 h 33020"/>
              <a:gd name="T1" fmla="*/ 34515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90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6" name="object 459">
            <a:extLst>
              <a:ext uri="{FF2B5EF4-FFF2-40B4-BE49-F238E27FC236}">
                <a16:creationId xmlns:a16="http://schemas.microsoft.com/office/drawing/2014/main" id="{358110AE-9DB4-2246-A6CE-4BBDCBB83F4B}"/>
              </a:ext>
            </a:extLst>
          </p:cNvPr>
          <p:cNvSpPr>
            <a:spLocks/>
          </p:cNvSpPr>
          <p:nvPr/>
        </p:nvSpPr>
        <p:spPr bwMode="auto">
          <a:xfrm>
            <a:off x="2009775" y="5327650"/>
            <a:ext cx="0" cy="53975"/>
          </a:xfrm>
          <a:custGeom>
            <a:avLst/>
            <a:gdLst>
              <a:gd name="T0" fmla="*/ 0 h 53339"/>
              <a:gd name="T1" fmla="*/ 56000 h 533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39">
                <a:moveTo>
                  <a:pt x="0" y="0"/>
                </a:moveTo>
                <a:lnTo>
                  <a:pt x="0" y="52778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7" name="object 460">
            <a:extLst>
              <a:ext uri="{FF2B5EF4-FFF2-40B4-BE49-F238E27FC236}">
                <a16:creationId xmlns:a16="http://schemas.microsoft.com/office/drawing/2014/main" id="{A700166B-40DE-3049-B004-A45A02123F92}"/>
              </a:ext>
            </a:extLst>
          </p:cNvPr>
          <p:cNvSpPr>
            <a:spLocks/>
          </p:cNvSpPr>
          <p:nvPr/>
        </p:nvSpPr>
        <p:spPr bwMode="auto">
          <a:xfrm>
            <a:off x="2008188" y="5164138"/>
            <a:ext cx="0" cy="31750"/>
          </a:xfrm>
          <a:custGeom>
            <a:avLst/>
            <a:gdLst>
              <a:gd name="T0" fmla="*/ 0 h 31750"/>
              <a:gd name="T1" fmla="*/ 31133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8" name="object 461">
            <a:extLst>
              <a:ext uri="{FF2B5EF4-FFF2-40B4-BE49-F238E27FC236}">
                <a16:creationId xmlns:a16="http://schemas.microsoft.com/office/drawing/2014/main" id="{9FE887C9-A770-4446-96B1-8D47B764AD21}"/>
              </a:ext>
            </a:extLst>
          </p:cNvPr>
          <p:cNvSpPr>
            <a:spLocks/>
          </p:cNvSpPr>
          <p:nvPr/>
        </p:nvSpPr>
        <p:spPr bwMode="auto">
          <a:xfrm>
            <a:off x="2008188" y="5327650"/>
            <a:ext cx="0" cy="53975"/>
          </a:xfrm>
          <a:custGeom>
            <a:avLst/>
            <a:gdLst>
              <a:gd name="T0" fmla="*/ 0 h 53975"/>
              <a:gd name="T1" fmla="*/ 5344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44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69" name="object 462">
            <a:extLst>
              <a:ext uri="{FF2B5EF4-FFF2-40B4-BE49-F238E27FC236}">
                <a16:creationId xmlns:a16="http://schemas.microsoft.com/office/drawing/2014/main" id="{75FCBD45-9E7D-264C-832B-FCFAB85E9787}"/>
              </a:ext>
            </a:extLst>
          </p:cNvPr>
          <p:cNvSpPr>
            <a:spLocks/>
          </p:cNvSpPr>
          <p:nvPr/>
        </p:nvSpPr>
        <p:spPr bwMode="auto">
          <a:xfrm>
            <a:off x="2662238" y="5162550"/>
            <a:ext cx="0" cy="33338"/>
          </a:xfrm>
          <a:custGeom>
            <a:avLst/>
            <a:gdLst>
              <a:gd name="T0" fmla="*/ 0 h 33020"/>
              <a:gd name="T1" fmla="*/ 34515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90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0" name="object 463">
            <a:extLst>
              <a:ext uri="{FF2B5EF4-FFF2-40B4-BE49-F238E27FC236}">
                <a16:creationId xmlns:a16="http://schemas.microsoft.com/office/drawing/2014/main" id="{4EBC46FC-F116-3149-B625-B6AB16617A42}"/>
              </a:ext>
            </a:extLst>
          </p:cNvPr>
          <p:cNvSpPr>
            <a:spLocks/>
          </p:cNvSpPr>
          <p:nvPr/>
        </p:nvSpPr>
        <p:spPr bwMode="auto">
          <a:xfrm>
            <a:off x="2662238" y="5327650"/>
            <a:ext cx="0" cy="53975"/>
          </a:xfrm>
          <a:custGeom>
            <a:avLst/>
            <a:gdLst>
              <a:gd name="T0" fmla="*/ 0 h 53339"/>
              <a:gd name="T1" fmla="*/ 56000 h 533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39">
                <a:moveTo>
                  <a:pt x="0" y="0"/>
                </a:moveTo>
                <a:lnTo>
                  <a:pt x="0" y="52778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1" name="object 464">
            <a:extLst>
              <a:ext uri="{FF2B5EF4-FFF2-40B4-BE49-F238E27FC236}">
                <a16:creationId xmlns:a16="http://schemas.microsoft.com/office/drawing/2014/main" id="{8D44B409-0084-084F-8820-CE5C30179037}"/>
              </a:ext>
            </a:extLst>
          </p:cNvPr>
          <p:cNvSpPr>
            <a:spLocks/>
          </p:cNvSpPr>
          <p:nvPr/>
        </p:nvSpPr>
        <p:spPr bwMode="auto">
          <a:xfrm>
            <a:off x="2660650" y="5164138"/>
            <a:ext cx="0" cy="31750"/>
          </a:xfrm>
          <a:custGeom>
            <a:avLst/>
            <a:gdLst>
              <a:gd name="T0" fmla="*/ 0 h 31750"/>
              <a:gd name="T1" fmla="*/ 31133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2" name="object 465">
            <a:extLst>
              <a:ext uri="{FF2B5EF4-FFF2-40B4-BE49-F238E27FC236}">
                <a16:creationId xmlns:a16="http://schemas.microsoft.com/office/drawing/2014/main" id="{14B3C049-2E33-504B-A9BA-9F0E3835A703}"/>
              </a:ext>
            </a:extLst>
          </p:cNvPr>
          <p:cNvSpPr>
            <a:spLocks/>
          </p:cNvSpPr>
          <p:nvPr/>
        </p:nvSpPr>
        <p:spPr bwMode="auto">
          <a:xfrm>
            <a:off x="2660650" y="5327650"/>
            <a:ext cx="0" cy="53975"/>
          </a:xfrm>
          <a:custGeom>
            <a:avLst/>
            <a:gdLst>
              <a:gd name="T0" fmla="*/ 0 h 53975"/>
              <a:gd name="T1" fmla="*/ 5344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44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3" name="object 466">
            <a:extLst>
              <a:ext uri="{FF2B5EF4-FFF2-40B4-BE49-F238E27FC236}">
                <a16:creationId xmlns:a16="http://schemas.microsoft.com/office/drawing/2014/main" id="{C95442CC-FA6C-194B-BB86-A90F308EF948}"/>
              </a:ext>
            </a:extLst>
          </p:cNvPr>
          <p:cNvSpPr>
            <a:spLocks/>
          </p:cNvSpPr>
          <p:nvPr/>
        </p:nvSpPr>
        <p:spPr bwMode="auto">
          <a:xfrm>
            <a:off x="3221038" y="5162550"/>
            <a:ext cx="0" cy="33338"/>
          </a:xfrm>
          <a:custGeom>
            <a:avLst/>
            <a:gdLst>
              <a:gd name="T0" fmla="*/ 0 h 33020"/>
              <a:gd name="T1" fmla="*/ 34515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90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4" name="object 467">
            <a:extLst>
              <a:ext uri="{FF2B5EF4-FFF2-40B4-BE49-F238E27FC236}">
                <a16:creationId xmlns:a16="http://schemas.microsoft.com/office/drawing/2014/main" id="{924B2865-819F-3047-AC6E-CE3CC8FD6134}"/>
              </a:ext>
            </a:extLst>
          </p:cNvPr>
          <p:cNvSpPr>
            <a:spLocks/>
          </p:cNvSpPr>
          <p:nvPr/>
        </p:nvSpPr>
        <p:spPr bwMode="auto">
          <a:xfrm>
            <a:off x="3221038" y="5327650"/>
            <a:ext cx="0" cy="53975"/>
          </a:xfrm>
          <a:custGeom>
            <a:avLst/>
            <a:gdLst>
              <a:gd name="T0" fmla="*/ 0 h 53339"/>
              <a:gd name="T1" fmla="*/ 56000 h 533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39">
                <a:moveTo>
                  <a:pt x="0" y="0"/>
                </a:moveTo>
                <a:lnTo>
                  <a:pt x="0" y="52778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5" name="object 468">
            <a:extLst>
              <a:ext uri="{FF2B5EF4-FFF2-40B4-BE49-F238E27FC236}">
                <a16:creationId xmlns:a16="http://schemas.microsoft.com/office/drawing/2014/main" id="{4E4F9104-DC4C-2B49-9684-B6A2AED83051}"/>
              </a:ext>
            </a:extLst>
          </p:cNvPr>
          <p:cNvSpPr>
            <a:spLocks/>
          </p:cNvSpPr>
          <p:nvPr/>
        </p:nvSpPr>
        <p:spPr bwMode="auto">
          <a:xfrm>
            <a:off x="3219450" y="5164138"/>
            <a:ext cx="0" cy="31750"/>
          </a:xfrm>
          <a:custGeom>
            <a:avLst/>
            <a:gdLst>
              <a:gd name="T0" fmla="*/ 0 h 31750"/>
              <a:gd name="T1" fmla="*/ 31133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6" name="object 469">
            <a:extLst>
              <a:ext uri="{FF2B5EF4-FFF2-40B4-BE49-F238E27FC236}">
                <a16:creationId xmlns:a16="http://schemas.microsoft.com/office/drawing/2014/main" id="{0FD5483B-DA65-934F-BEE1-B48FF045D961}"/>
              </a:ext>
            </a:extLst>
          </p:cNvPr>
          <p:cNvSpPr>
            <a:spLocks/>
          </p:cNvSpPr>
          <p:nvPr/>
        </p:nvSpPr>
        <p:spPr bwMode="auto">
          <a:xfrm>
            <a:off x="3219450" y="5327650"/>
            <a:ext cx="0" cy="53975"/>
          </a:xfrm>
          <a:custGeom>
            <a:avLst/>
            <a:gdLst>
              <a:gd name="T0" fmla="*/ 0 h 53975"/>
              <a:gd name="T1" fmla="*/ 5344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44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7" name="object 470">
            <a:extLst>
              <a:ext uri="{FF2B5EF4-FFF2-40B4-BE49-F238E27FC236}">
                <a16:creationId xmlns:a16="http://schemas.microsoft.com/office/drawing/2014/main" id="{A8F3A3CD-CCC4-8540-AB78-40630FF330A7}"/>
              </a:ext>
            </a:extLst>
          </p:cNvPr>
          <p:cNvSpPr>
            <a:spLocks/>
          </p:cNvSpPr>
          <p:nvPr/>
        </p:nvSpPr>
        <p:spPr bwMode="auto">
          <a:xfrm>
            <a:off x="3686175" y="5162550"/>
            <a:ext cx="0" cy="33338"/>
          </a:xfrm>
          <a:custGeom>
            <a:avLst/>
            <a:gdLst>
              <a:gd name="T0" fmla="*/ 0 h 33020"/>
              <a:gd name="T1" fmla="*/ 34515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90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8" name="object 471">
            <a:extLst>
              <a:ext uri="{FF2B5EF4-FFF2-40B4-BE49-F238E27FC236}">
                <a16:creationId xmlns:a16="http://schemas.microsoft.com/office/drawing/2014/main" id="{5AA7DC24-E3A2-F648-96D9-5FD25FD5D96A}"/>
              </a:ext>
            </a:extLst>
          </p:cNvPr>
          <p:cNvSpPr>
            <a:spLocks/>
          </p:cNvSpPr>
          <p:nvPr/>
        </p:nvSpPr>
        <p:spPr bwMode="auto">
          <a:xfrm>
            <a:off x="3686175" y="5327650"/>
            <a:ext cx="0" cy="53975"/>
          </a:xfrm>
          <a:custGeom>
            <a:avLst/>
            <a:gdLst>
              <a:gd name="T0" fmla="*/ 0 h 53339"/>
              <a:gd name="T1" fmla="*/ 56000 h 533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39">
                <a:moveTo>
                  <a:pt x="0" y="0"/>
                </a:moveTo>
                <a:lnTo>
                  <a:pt x="0" y="52778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79" name="object 472">
            <a:extLst>
              <a:ext uri="{FF2B5EF4-FFF2-40B4-BE49-F238E27FC236}">
                <a16:creationId xmlns:a16="http://schemas.microsoft.com/office/drawing/2014/main" id="{9587406C-7A57-D34B-A3C2-AA39E4C09CF9}"/>
              </a:ext>
            </a:extLst>
          </p:cNvPr>
          <p:cNvSpPr>
            <a:spLocks/>
          </p:cNvSpPr>
          <p:nvPr/>
        </p:nvSpPr>
        <p:spPr bwMode="auto">
          <a:xfrm>
            <a:off x="3684588" y="5164138"/>
            <a:ext cx="0" cy="31750"/>
          </a:xfrm>
          <a:custGeom>
            <a:avLst/>
            <a:gdLst>
              <a:gd name="T0" fmla="*/ 0 h 31750"/>
              <a:gd name="T1" fmla="*/ 31133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80" name="object 473">
            <a:extLst>
              <a:ext uri="{FF2B5EF4-FFF2-40B4-BE49-F238E27FC236}">
                <a16:creationId xmlns:a16="http://schemas.microsoft.com/office/drawing/2014/main" id="{6D949797-1902-E14C-A6D2-91801DA80A03}"/>
              </a:ext>
            </a:extLst>
          </p:cNvPr>
          <p:cNvSpPr>
            <a:spLocks/>
          </p:cNvSpPr>
          <p:nvPr/>
        </p:nvSpPr>
        <p:spPr bwMode="auto">
          <a:xfrm>
            <a:off x="3684588" y="5327650"/>
            <a:ext cx="0" cy="53975"/>
          </a:xfrm>
          <a:custGeom>
            <a:avLst/>
            <a:gdLst>
              <a:gd name="T0" fmla="*/ 0 h 53975"/>
              <a:gd name="T1" fmla="*/ 5344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44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81" name="object 474">
            <a:extLst>
              <a:ext uri="{FF2B5EF4-FFF2-40B4-BE49-F238E27FC236}">
                <a16:creationId xmlns:a16="http://schemas.microsoft.com/office/drawing/2014/main" id="{8F3CD53A-DBF8-9746-A190-B1D565C7FBAE}"/>
              </a:ext>
            </a:extLst>
          </p:cNvPr>
          <p:cNvSpPr>
            <a:spLocks/>
          </p:cNvSpPr>
          <p:nvPr/>
        </p:nvSpPr>
        <p:spPr bwMode="auto">
          <a:xfrm>
            <a:off x="1246188" y="5546725"/>
            <a:ext cx="196850" cy="6350"/>
          </a:xfrm>
          <a:custGeom>
            <a:avLst/>
            <a:gdLst>
              <a:gd name="T0" fmla="*/ 0 w 195580"/>
              <a:gd name="T1" fmla="*/ 2977 h 7620"/>
              <a:gd name="T2" fmla="*/ 201375 w 195580"/>
              <a:gd name="T3" fmla="*/ 2977 h 7620"/>
              <a:gd name="T4" fmla="*/ 201375 w 195580"/>
              <a:gd name="T5" fmla="*/ 0 h 7620"/>
              <a:gd name="T6" fmla="*/ 0 w 195580"/>
              <a:gd name="T7" fmla="*/ 0 h 7620"/>
              <a:gd name="T8" fmla="*/ 0 w 195580"/>
              <a:gd name="T9" fmla="*/ 2977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7620">
                <a:moveTo>
                  <a:pt x="0" y="7405"/>
                </a:moveTo>
                <a:lnTo>
                  <a:pt x="194963" y="7405"/>
                </a:lnTo>
                <a:lnTo>
                  <a:pt x="194963" y="0"/>
                </a:lnTo>
                <a:lnTo>
                  <a:pt x="0" y="0"/>
                </a:lnTo>
                <a:lnTo>
                  <a:pt x="0" y="740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82" name="object 475">
            <a:extLst>
              <a:ext uri="{FF2B5EF4-FFF2-40B4-BE49-F238E27FC236}">
                <a16:creationId xmlns:a16="http://schemas.microsoft.com/office/drawing/2014/main" id="{2F87DD3E-B9C6-8D40-B53E-7471CFD3DC12}"/>
              </a:ext>
            </a:extLst>
          </p:cNvPr>
          <p:cNvSpPr>
            <a:spLocks/>
          </p:cNvSpPr>
          <p:nvPr/>
        </p:nvSpPr>
        <p:spPr bwMode="auto">
          <a:xfrm>
            <a:off x="1195388" y="5381625"/>
            <a:ext cx="300037" cy="31750"/>
          </a:xfrm>
          <a:custGeom>
            <a:avLst/>
            <a:gdLst>
              <a:gd name="T0" fmla="*/ 0 w 300990"/>
              <a:gd name="T1" fmla="*/ 27020 h 33020"/>
              <a:gd name="T2" fmla="*/ 295761 w 300990"/>
              <a:gd name="T3" fmla="*/ 27020 h 33020"/>
              <a:gd name="T4" fmla="*/ 295761 w 300990"/>
              <a:gd name="T5" fmla="*/ 0 h 33020"/>
              <a:gd name="T6" fmla="*/ 0 w 300990"/>
              <a:gd name="T7" fmla="*/ 0 h 33020"/>
              <a:gd name="T8" fmla="*/ 0 w 300990"/>
              <a:gd name="T9" fmla="*/ 27020 h 33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33020">
                <a:moveTo>
                  <a:pt x="0" y="32874"/>
                </a:moveTo>
                <a:lnTo>
                  <a:pt x="300486" y="32874"/>
                </a:lnTo>
                <a:lnTo>
                  <a:pt x="300486" y="0"/>
                </a:lnTo>
                <a:lnTo>
                  <a:pt x="0" y="0"/>
                </a:lnTo>
                <a:lnTo>
                  <a:pt x="0" y="3287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83" name="object 476">
            <a:extLst>
              <a:ext uri="{FF2B5EF4-FFF2-40B4-BE49-F238E27FC236}">
                <a16:creationId xmlns:a16="http://schemas.microsoft.com/office/drawing/2014/main" id="{7CD1AA1A-9DA6-6549-83BE-E9774CBBF7E7}"/>
              </a:ext>
            </a:extLst>
          </p:cNvPr>
          <p:cNvSpPr>
            <a:spLocks/>
          </p:cNvSpPr>
          <p:nvPr/>
        </p:nvSpPr>
        <p:spPr bwMode="auto">
          <a:xfrm>
            <a:off x="1195388" y="554990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0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84" name="object 477">
            <a:extLst>
              <a:ext uri="{FF2B5EF4-FFF2-40B4-BE49-F238E27FC236}">
                <a16:creationId xmlns:a16="http://schemas.microsoft.com/office/drawing/2014/main" id="{F15C1D1B-864C-7D4B-8086-C7840A915563}"/>
              </a:ext>
            </a:extLst>
          </p:cNvPr>
          <p:cNvSpPr>
            <a:spLocks/>
          </p:cNvSpPr>
          <p:nvPr/>
        </p:nvSpPr>
        <p:spPr bwMode="auto">
          <a:xfrm>
            <a:off x="1441450" y="5549900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740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85" name="object 478">
            <a:extLst>
              <a:ext uri="{FF2B5EF4-FFF2-40B4-BE49-F238E27FC236}">
                <a16:creationId xmlns:a16="http://schemas.microsoft.com/office/drawing/2014/main" id="{3EF0348E-7806-C344-90D3-4FD3F38886BA}"/>
              </a:ext>
            </a:extLst>
          </p:cNvPr>
          <p:cNvSpPr>
            <a:spLocks/>
          </p:cNvSpPr>
          <p:nvPr/>
        </p:nvSpPr>
        <p:spPr bwMode="auto">
          <a:xfrm>
            <a:off x="1195388" y="5553075"/>
            <a:ext cx="300037" cy="46038"/>
          </a:xfrm>
          <a:custGeom>
            <a:avLst/>
            <a:gdLst>
              <a:gd name="T0" fmla="*/ 0 w 300990"/>
              <a:gd name="T1" fmla="*/ 44671 h 46354"/>
              <a:gd name="T2" fmla="*/ 295761 w 300990"/>
              <a:gd name="T3" fmla="*/ 44671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44671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226"/>
                </a:moveTo>
                <a:lnTo>
                  <a:pt x="300486" y="46226"/>
                </a:lnTo>
                <a:lnTo>
                  <a:pt x="300486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86" name="object 479">
            <a:extLst>
              <a:ext uri="{FF2B5EF4-FFF2-40B4-BE49-F238E27FC236}">
                <a16:creationId xmlns:a16="http://schemas.microsoft.com/office/drawing/2014/main" id="{1B6753B2-F491-EB43-897D-4E5E587A4BB4}"/>
              </a:ext>
            </a:extLst>
          </p:cNvPr>
          <p:cNvSpPr>
            <a:spLocks/>
          </p:cNvSpPr>
          <p:nvPr/>
        </p:nvSpPr>
        <p:spPr bwMode="auto">
          <a:xfrm>
            <a:off x="1554163" y="5426075"/>
            <a:ext cx="400050" cy="127000"/>
          </a:xfrm>
          <a:custGeom>
            <a:avLst/>
            <a:gdLst>
              <a:gd name="T0" fmla="*/ 0 w 400050"/>
              <a:gd name="T1" fmla="*/ 124331 h 127635"/>
              <a:gd name="T2" fmla="*/ 399765 w 400050"/>
              <a:gd name="T3" fmla="*/ 124331 h 127635"/>
              <a:gd name="T4" fmla="*/ 399765 w 400050"/>
              <a:gd name="T5" fmla="*/ 0 h 127635"/>
              <a:gd name="T6" fmla="*/ 0 w 400050"/>
              <a:gd name="T7" fmla="*/ 0 h 127635"/>
              <a:gd name="T8" fmla="*/ 0 w 400050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27635">
                <a:moveTo>
                  <a:pt x="0" y="127471"/>
                </a:moveTo>
                <a:lnTo>
                  <a:pt x="399765" y="127471"/>
                </a:lnTo>
                <a:lnTo>
                  <a:pt x="399765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0" name="object 480">
            <a:extLst>
              <a:ext uri="{FF2B5EF4-FFF2-40B4-BE49-F238E27FC236}">
                <a16:creationId xmlns:a16="http://schemas.microsoft.com/office/drawing/2014/main" id="{F1DFC74D-F230-DA4A-940C-EFB4DB83086C}"/>
              </a:ext>
            </a:extLst>
          </p:cNvPr>
          <p:cNvSpPr txBox="1"/>
          <p:nvPr/>
        </p:nvSpPr>
        <p:spPr>
          <a:xfrm>
            <a:off x="1246188" y="5430838"/>
            <a:ext cx="503237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2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5" dirty="0">
                <a:latin typeface="Arial"/>
                <a:cs typeface="Arial"/>
              </a:rPr>
              <a:t>Y</a:t>
            </a:r>
            <a:r>
              <a:rPr sz="850" spc="20" dirty="0">
                <a:latin typeface="Arial"/>
                <a:cs typeface="Arial"/>
              </a:rPr>
              <a:t>e</a:t>
            </a:r>
            <a:r>
              <a:rPr sz="850" spc="15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488" name="object 481">
            <a:extLst>
              <a:ext uri="{FF2B5EF4-FFF2-40B4-BE49-F238E27FC236}">
                <a16:creationId xmlns:a16="http://schemas.microsoft.com/office/drawing/2014/main" id="{E650EC79-4076-264F-8CC7-A32CD786EFF5}"/>
              </a:ext>
            </a:extLst>
          </p:cNvPr>
          <p:cNvSpPr>
            <a:spLocks/>
          </p:cNvSpPr>
          <p:nvPr/>
        </p:nvSpPr>
        <p:spPr bwMode="auto">
          <a:xfrm>
            <a:off x="1503363" y="5381625"/>
            <a:ext cx="503237" cy="44450"/>
          </a:xfrm>
          <a:custGeom>
            <a:avLst/>
            <a:gdLst>
              <a:gd name="T0" fmla="*/ 0 w 504189"/>
              <a:gd name="T1" fmla="*/ 41900 h 45085"/>
              <a:gd name="T2" fmla="*/ 499439 w 504189"/>
              <a:gd name="T3" fmla="*/ 41900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81"/>
                </a:moveTo>
                <a:lnTo>
                  <a:pt x="504181" y="44981"/>
                </a:lnTo>
                <a:lnTo>
                  <a:pt x="504181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89" name="object 482">
            <a:extLst>
              <a:ext uri="{FF2B5EF4-FFF2-40B4-BE49-F238E27FC236}">
                <a16:creationId xmlns:a16="http://schemas.microsoft.com/office/drawing/2014/main" id="{ABD3F732-42AD-ED49-A422-AB4225A3B2A9}"/>
              </a:ext>
            </a:extLst>
          </p:cNvPr>
          <p:cNvSpPr>
            <a:spLocks/>
          </p:cNvSpPr>
          <p:nvPr/>
        </p:nvSpPr>
        <p:spPr bwMode="auto">
          <a:xfrm>
            <a:off x="1503363" y="554990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05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90" name="object 483">
            <a:extLst>
              <a:ext uri="{FF2B5EF4-FFF2-40B4-BE49-F238E27FC236}">
                <a16:creationId xmlns:a16="http://schemas.microsoft.com/office/drawing/2014/main" id="{093F9F06-CEB2-3F4F-A080-6228678D9FE6}"/>
              </a:ext>
            </a:extLst>
          </p:cNvPr>
          <p:cNvSpPr>
            <a:spLocks/>
          </p:cNvSpPr>
          <p:nvPr/>
        </p:nvSpPr>
        <p:spPr bwMode="auto">
          <a:xfrm>
            <a:off x="1954213" y="5549900"/>
            <a:ext cx="52387" cy="0"/>
          </a:xfrm>
          <a:custGeom>
            <a:avLst/>
            <a:gdLst>
              <a:gd name="T0" fmla="*/ 0 w 52705"/>
              <a:gd name="T1" fmla="*/ 5071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276" y="0"/>
                </a:lnTo>
              </a:path>
            </a:pathLst>
          </a:custGeom>
          <a:noFill/>
          <a:ln w="7405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91" name="object 484">
            <a:extLst>
              <a:ext uri="{FF2B5EF4-FFF2-40B4-BE49-F238E27FC236}">
                <a16:creationId xmlns:a16="http://schemas.microsoft.com/office/drawing/2014/main" id="{D1803D94-7C40-4747-9420-B24958C5F472}"/>
              </a:ext>
            </a:extLst>
          </p:cNvPr>
          <p:cNvSpPr>
            <a:spLocks/>
          </p:cNvSpPr>
          <p:nvPr/>
        </p:nvSpPr>
        <p:spPr bwMode="auto">
          <a:xfrm>
            <a:off x="1503363" y="5553075"/>
            <a:ext cx="503237" cy="46038"/>
          </a:xfrm>
          <a:custGeom>
            <a:avLst/>
            <a:gdLst>
              <a:gd name="T0" fmla="*/ 0 w 504189"/>
              <a:gd name="T1" fmla="*/ 44671 h 46354"/>
              <a:gd name="T2" fmla="*/ 499439 w 504189"/>
              <a:gd name="T3" fmla="*/ 44671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671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226"/>
                </a:moveTo>
                <a:lnTo>
                  <a:pt x="504181" y="46226"/>
                </a:lnTo>
                <a:lnTo>
                  <a:pt x="504181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92" name="object 485">
            <a:extLst>
              <a:ext uri="{FF2B5EF4-FFF2-40B4-BE49-F238E27FC236}">
                <a16:creationId xmlns:a16="http://schemas.microsoft.com/office/drawing/2014/main" id="{23EFE3D9-6DDB-5C45-9D94-8ACA6F5A208E}"/>
              </a:ext>
            </a:extLst>
          </p:cNvPr>
          <p:cNvSpPr>
            <a:spLocks/>
          </p:cNvSpPr>
          <p:nvPr/>
        </p:nvSpPr>
        <p:spPr bwMode="auto">
          <a:xfrm>
            <a:off x="2066925" y="5426075"/>
            <a:ext cx="539750" cy="127000"/>
          </a:xfrm>
          <a:custGeom>
            <a:avLst/>
            <a:gdLst>
              <a:gd name="T0" fmla="*/ 0 w 540385"/>
              <a:gd name="T1" fmla="*/ 124331 h 127635"/>
              <a:gd name="T2" fmla="*/ 536929 w 540385"/>
              <a:gd name="T3" fmla="*/ 124331 h 127635"/>
              <a:gd name="T4" fmla="*/ 536929 w 540385"/>
              <a:gd name="T5" fmla="*/ 0 h 127635"/>
              <a:gd name="T6" fmla="*/ 0 w 540385"/>
              <a:gd name="T7" fmla="*/ 0 h 127635"/>
              <a:gd name="T8" fmla="*/ 0 w 540385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385" h="127635">
                <a:moveTo>
                  <a:pt x="0" y="127471"/>
                </a:moveTo>
                <a:lnTo>
                  <a:pt x="540095" y="127471"/>
                </a:lnTo>
                <a:lnTo>
                  <a:pt x="540095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6" name="object 486">
            <a:extLst>
              <a:ext uri="{FF2B5EF4-FFF2-40B4-BE49-F238E27FC236}">
                <a16:creationId xmlns:a16="http://schemas.microsoft.com/office/drawing/2014/main" id="{51A3B831-4524-704D-B2A7-C63123209AE0}"/>
              </a:ext>
            </a:extLst>
          </p:cNvPr>
          <p:cNvSpPr txBox="1"/>
          <p:nvPr/>
        </p:nvSpPr>
        <p:spPr>
          <a:xfrm>
            <a:off x="2066925" y="5430838"/>
            <a:ext cx="401638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</a:t>
            </a:r>
            <a:r>
              <a:rPr sz="850" spc="25" dirty="0">
                <a:latin typeface="Arial"/>
                <a:cs typeface="Arial"/>
              </a:rPr>
              <a:t>m</a:t>
            </a:r>
            <a:endParaRPr sz="850">
              <a:latin typeface="Arial"/>
              <a:cs typeface="Arial"/>
            </a:endParaRPr>
          </a:p>
        </p:txBody>
      </p:sp>
      <p:sp>
        <p:nvSpPr>
          <p:cNvPr id="43494" name="object 487">
            <a:extLst>
              <a:ext uri="{FF2B5EF4-FFF2-40B4-BE49-F238E27FC236}">
                <a16:creationId xmlns:a16="http://schemas.microsoft.com/office/drawing/2014/main" id="{69A39705-4B9E-254D-93C0-42227A32CD59}"/>
              </a:ext>
            </a:extLst>
          </p:cNvPr>
          <p:cNvSpPr>
            <a:spLocks/>
          </p:cNvSpPr>
          <p:nvPr/>
        </p:nvSpPr>
        <p:spPr bwMode="auto">
          <a:xfrm>
            <a:off x="2014538" y="5381625"/>
            <a:ext cx="644525" cy="44450"/>
          </a:xfrm>
          <a:custGeom>
            <a:avLst/>
            <a:gdLst>
              <a:gd name="T0" fmla="*/ 0 w 644525"/>
              <a:gd name="T1" fmla="*/ 41900 h 45085"/>
              <a:gd name="T2" fmla="*/ 644380 w 644525"/>
              <a:gd name="T3" fmla="*/ 41900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981"/>
                </a:moveTo>
                <a:lnTo>
                  <a:pt x="644380" y="44981"/>
                </a:lnTo>
                <a:lnTo>
                  <a:pt x="644380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95" name="object 488">
            <a:extLst>
              <a:ext uri="{FF2B5EF4-FFF2-40B4-BE49-F238E27FC236}">
                <a16:creationId xmlns:a16="http://schemas.microsoft.com/office/drawing/2014/main" id="{E722847E-76F5-A948-B121-F1F0F78B1C25}"/>
              </a:ext>
            </a:extLst>
          </p:cNvPr>
          <p:cNvSpPr>
            <a:spLocks/>
          </p:cNvSpPr>
          <p:nvPr/>
        </p:nvSpPr>
        <p:spPr bwMode="auto">
          <a:xfrm>
            <a:off x="2014538" y="554990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0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96" name="object 489">
            <a:extLst>
              <a:ext uri="{FF2B5EF4-FFF2-40B4-BE49-F238E27FC236}">
                <a16:creationId xmlns:a16="http://schemas.microsoft.com/office/drawing/2014/main" id="{E113759C-4440-7846-803C-B9B5E57B773C}"/>
              </a:ext>
            </a:extLst>
          </p:cNvPr>
          <p:cNvSpPr>
            <a:spLocks/>
          </p:cNvSpPr>
          <p:nvPr/>
        </p:nvSpPr>
        <p:spPr bwMode="auto">
          <a:xfrm>
            <a:off x="2606675" y="5549900"/>
            <a:ext cx="52388" cy="0"/>
          </a:xfrm>
          <a:custGeom>
            <a:avLst/>
            <a:gdLst>
              <a:gd name="T0" fmla="*/ 0 w 52705"/>
              <a:gd name="T1" fmla="*/ 5058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0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97" name="object 490">
            <a:extLst>
              <a:ext uri="{FF2B5EF4-FFF2-40B4-BE49-F238E27FC236}">
                <a16:creationId xmlns:a16="http://schemas.microsoft.com/office/drawing/2014/main" id="{2095A673-D63D-0244-91A7-6F5FC48C6250}"/>
              </a:ext>
            </a:extLst>
          </p:cNvPr>
          <p:cNvSpPr>
            <a:spLocks/>
          </p:cNvSpPr>
          <p:nvPr/>
        </p:nvSpPr>
        <p:spPr bwMode="auto">
          <a:xfrm>
            <a:off x="2014538" y="5553075"/>
            <a:ext cx="644525" cy="46038"/>
          </a:xfrm>
          <a:custGeom>
            <a:avLst/>
            <a:gdLst>
              <a:gd name="T0" fmla="*/ 0 w 644525"/>
              <a:gd name="T1" fmla="*/ 44671 h 46354"/>
              <a:gd name="T2" fmla="*/ 644380 w 644525"/>
              <a:gd name="T3" fmla="*/ 44671 h 46354"/>
              <a:gd name="T4" fmla="*/ 644380 w 644525"/>
              <a:gd name="T5" fmla="*/ 0 h 46354"/>
              <a:gd name="T6" fmla="*/ 0 w 644525"/>
              <a:gd name="T7" fmla="*/ 0 h 46354"/>
              <a:gd name="T8" fmla="*/ 0 w 644525"/>
              <a:gd name="T9" fmla="*/ 44671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6354">
                <a:moveTo>
                  <a:pt x="0" y="46226"/>
                </a:moveTo>
                <a:lnTo>
                  <a:pt x="644380" y="46226"/>
                </a:lnTo>
                <a:lnTo>
                  <a:pt x="644380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498" name="object 491">
            <a:extLst>
              <a:ext uri="{FF2B5EF4-FFF2-40B4-BE49-F238E27FC236}">
                <a16:creationId xmlns:a16="http://schemas.microsoft.com/office/drawing/2014/main" id="{81E43668-BFF4-C747-A839-5BF7914F4CB3}"/>
              </a:ext>
            </a:extLst>
          </p:cNvPr>
          <p:cNvSpPr>
            <a:spLocks/>
          </p:cNvSpPr>
          <p:nvPr/>
        </p:nvSpPr>
        <p:spPr bwMode="auto">
          <a:xfrm>
            <a:off x="2717800" y="5546725"/>
            <a:ext cx="447675" cy="6350"/>
          </a:xfrm>
          <a:custGeom>
            <a:avLst/>
            <a:gdLst>
              <a:gd name="T0" fmla="*/ 0 w 447039"/>
              <a:gd name="T1" fmla="*/ 2977 h 7620"/>
              <a:gd name="T2" fmla="*/ 450100 w 447039"/>
              <a:gd name="T3" fmla="*/ 2977 h 7620"/>
              <a:gd name="T4" fmla="*/ 450100 w 447039"/>
              <a:gd name="T5" fmla="*/ 0 h 7620"/>
              <a:gd name="T6" fmla="*/ 0 w 447039"/>
              <a:gd name="T7" fmla="*/ 0 h 7620"/>
              <a:gd name="T8" fmla="*/ 0 w 447039"/>
              <a:gd name="T9" fmla="*/ 2977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039" h="7620">
                <a:moveTo>
                  <a:pt x="0" y="7405"/>
                </a:moveTo>
                <a:lnTo>
                  <a:pt x="446911" y="7405"/>
                </a:lnTo>
                <a:lnTo>
                  <a:pt x="446911" y="0"/>
                </a:lnTo>
                <a:lnTo>
                  <a:pt x="0" y="0"/>
                </a:lnTo>
                <a:lnTo>
                  <a:pt x="0" y="740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" name="object 492">
            <a:extLst>
              <a:ext uri="{FF2B5EF4-FFF2-40B4-BE49-F238E27FC236}">
                <a16:creationId xmlns:a16="http://schemas.microsoft.com/office/drawing/2014/main" id="{74C85677-75B8-E247-8C4C-679616E2D219}"/>
              </a:ext>
            </a:extLst>
          </p:cNvPr>
          <p:cNvSpPr txBox="1"/>
          <p:nvPr/>
        </p:nvSpPr>
        <p:spPr>
          <a:xfrm>
            <a:off x="2717800" y="5430838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80K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00" name="object 493">
            <a:extLst>
              <a:ext uri="{FF2B5EF4-FFF2-40B4-BE49-F238E27FC236}">
                <a16:creationId xmlns:a16="http://schemas.microsoft.com/office/drawing/2014/main" id="{6C6E72AC-1CE5-BB43-A52D-3A13168BADE7}"/>
              </a:ext>
            </a:extLst>
          </p:cNvPr>
          <p:cNvSpPr>
            <a:spLocks/>
          </p:cNvSpPr>
          <p:nvPr/>
        </p:nvSpPr>
        <p:spPr bwMode="auto">
          <a:xfrm>
            <a:off x="2665413" y="5381625"/>
            <a:ext cx="552450" cy="44450"/>
          </a:xfrm>
          <a:custGeom>
            <a:avLst/>
            <a:gdLst>
              <a:gd name="T0" fmla="*/ 0 w 551180"/>
              <a:gd name="T1" fmla="*/ 41900 h 45085"/>
              <a:gd name="T2" fmla="*/ 557564 w 551180"/>
              <a:gd name="T3" fmla="*/ 41900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981"/>
                </a:moveTo>
                <a:lnTo>
                  <a:pt x="551184" y="44981"/>
                </a:lnTo>
                <a:lnTo>
                  <a:pt x="551184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01" name="object 494">
            <a:extLst>
              <a:ext uri="{FF2B5EF4-FFF2-40B4-BE49-F238E27FC236}">
                <a16:creationId xmlns:a16="http://schemas.microsoft.com/office/drawing/2014/main" id="{72F56C02-25D7-E944-9261-FCC634C786BA}"/>
              </a:ext>
            </a:extLst>
          </p:cNvPr>
          <p:cNvSpPr>
            <a:spLocks/>
          </p:cNvSpPr>
          <p:nvPr/>
        </p:nvSpPr>
        <p:spPr bwMode="auto">
          <a:xfrm>
            <a:off x="2665413" y="5549900"/>
            <a:ext cx="53975" cy="0"/>
          </a:xfrm>
          <a:custGeom>
            <a:avLst/>
            <a:gdLst>
              <a:gd name="T0" fmla="*/ 0 w 52705"/>
              <a:gd name="T1" fmla="*/ 58729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05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02" name="object 495">
            <a:extLst>
              <a:ext uri="{FF2B5EF4-FFF2-40B4-BE49-F238E27FC236}">
                <a16:creationId xmlns:a16="http://schemas.microsoft.com/office/drawing/2014/main" id="{8414D4F5-27BA-654E-9BD3-99B08572A379}"/>
              </a:ext>
            </a:extLst>
          </p:cNvPr>
          <p:cNvSpPr>
            <a:spLocks/>
          </p:cNvSpPr>
          <p:nvPr/>
        </p:nvSpPr>
        <p:spPr bwMode="auto">
          <a:xfrm>
            <a:off x="2665413" y="5553075"/>
            <a:ext cx="552450" cy="46038"/>
          </a:xfrm>
          <a:custGeom>
            <a:avLst/>
            <a:gdLst>
              <a:gd name="T0" fmla="*/ 0 w 551180"/>
              <a:gd name="T1" fmla="*/ 44671 h 46354"/>
              <a:gd name="T2" fmla="*/ 557564 w 551180"/>
              <a:gd name="T3" fmla="*/ 44671 h 46354"/>
              <a:gd name="T4" fmla="*/ 557564 w 551180"/>
              <a:gd name="T5" fmla="*/ 0 h 46354"/>
              <a:gd name="T6" fmla="*/ 0 w 551180"/>
              <a:gd name="T7" fmla="*/ 0 h 46354"/>
              <a:gd name="T8" fmla="*/ 0 w 551180"/>
              <a:gd name="T9" fmla="*/ 44671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6354">
                <a:moveTo>
                  <a:pt x="0" y="46226"/>
                </a:moveTo>
                <a:lnTo>
                  <a:pt x="551184" y="46226"/>
                </a:lnTo>
                <a:lnTo>
                  <a:pt x="551184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6" name="object 496">
            <a:extLst>
              <a:ext uri="{FF2B5EF4-FFF2-40B4-BE49-F238E27FC236}">
                <a16:creationId xmlns:a16="http://schemas.microsoft.com/office/drawing/2014/main" id="{F9FB31D6-A3F6-DE40-A6A8-494CF720570D}"/>
              </a:ext>
            </a:extLst>
          </p:cNvPr>
          <p:cNvSpPr txBox="1"/>
          <p:nvPr/>
        </p:nvSpPr>
        <p:spPr>
          <a:xfrm>
            <a:off x="3276600" y="5429250"/>
            <a:ext cx="6826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04" name="object 497">
            <a:extLst>
              <a:ext uri="{FF2B5EF4-FFF2-40B4-BE49-F238E27FC236}">
                <a16:creationId xmlns:a16="http://schemas.microsoft.com/office/drawing/2014/main" id="{0FEF58B1-55B6-3C42-A8E9-55EB88B80243}"/>
              </a:ext>
            </a:extLst>
          </p:cNvPr>
          <p:cNvSpPr>
            <a:spLocks/>
          </p:cNvSpPr>
          <p:nvPr/>
        </p:nvSpPr>
        <p:spPr bwMode="auto">
          <a:xfrm>
            <a:off x="1190625" y="5381625"/>
            <a:ext cx="0" cy="31750"/>
          </a:xfrm>
          <a:custGeom>
            <a:avLst/>
            <a:gdLst>
              <a:gd name="T0" fmla="*/ 0 h 33020"/>
              <a:gd name="T1" fmla="*/ 2702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87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05" name="object 498">
            <a:extLst>
              <a:ext uri="{FF2B5EF4-FFF2-40B4-BE49-F238E27FC236}">
                <a16:creationId xmlns:a16="http://schemas.microsoft.com/office/drawing/2014/main" id="{62B574B9-E3FF-8B4D-B1AE-1BDE73C4A13B}"/>
              </a:ext>
            </a:extLst>
          </p:cNvPr>
          <p:cNvSpPr>
            <a:spLocks/>
          </p:cNvSpPr>
          <p:nvPr/>
        </p:nvSpPr>
        <p:spPr bwMode="auto">
          <a:xfrm>
            <a:off x="1190625" y="5546725"/>
            <a:ext cx="0" cy="53975"/>
          </a:xfrm>
          <a:custGeom>
            <a:avLst/>
            <a:gdLst>
              <a:gd name="T0" fmla="*/ 0 h 53975"/>
              <a:gd name="T1" fmla="*/ 5365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5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06" name="object 499">
            <a:extLst>
              <a:ext uri="{FF2B5EF4-FFF2-40B4-BE49-F238E27FC236}">
                <a16:creationId xmlns:a16="http://schemas.microsoft.com/office/drawing/2014/main" id="{C76D5332-D42C-7548-9E6D-C4BB89974D7D}"/>
              </a:ext>
            </a:extLst>
          </p:cNvPr>
          <p:cNvSpPr>
            <a:spLocks/>
          </p:cNvSpPr>
          <p:nvPr/>
        </p:nvSpPr>
        <p:spPr bwMode="auto">
          <a:xfrm>
            <a:off x="1189038" y="5383213"/>
            <a:ext cx="0" cy="31750"/>
          </a:xfrm>
          <a:custGeom>
            <a:avLst/>
            <a:gdLst>
              <a:gd name="T0" fmla="*/ 0 h 31750"/>
              <a:gd name="T1" fmla="*/ 31191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9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07" name="object 500">
            <a:extLst>
              <a:ext uri="{FF2B5EF4-FFF2-40B4-BE49-F238E27FC236}">
                <a16:creationId xmlns:a16="http://schemas.microsoft.com/office/drawing/2014/main" id="{8F527873-BC77-9040-A6CB-13885BE072AF}"/>
              </a:ext>
            </a:extLst>
          </p:cNvPr>
          <p:cNvSpPr>
            <a:spLocks/>
          </p:cNvSpPr>
          <p:nvPr/>
        </p:nvSpPr>
        <p:spPr bwMode="auto">
          <a:xfrm>
            <a:off x="1189038" y="5546725"/>
            <a:ext cx="0" cy="53975"/>
          </a:xfrm>
          <a:custGeom>
            <a:avLst/>
            <a:gdLst>
              <a:gd name="T0" fmla="*/ 0 h 54610"/>
              <a:gd name="T1" fmla="*/ 5103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0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08" name="object 501">
            <a:extLst>
              <a:ext uri="{FF2B5EF4-FFF2-40B4-BE49-F238E27FC236}">
                <a16:creationId xmlns:a16="http://schemas.microsoft.com/office/drawing/2014/main" id="{7BABA33E-A265-D948-B01A-9AB148A9A462}"/>
              </a:ext>
            </a:extLst>
          </p:cNvPr>
          <p:cNvSpPr>
            <a:spLocks/>
          </p:cNvSpPr>
          <p:nvPr/>
        </p:nvSpPr>
        <p:spPr bwMode="auto">
          <a:xfrm>
            <a:off x="1498600" y="5381625"/>
            <a:ext cx="0" cy="31750"/>
          </a:xfrm>
          <a:custGeom>
            <a:avLst/>
            <a:gdLst>
              <a:gd name="T0" fmla="*/ 0 h 33020"/>
              <a:gd name="T1" fmla="*/ 2702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87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09" name="object 502">
            <a:extLst>
              <a:ext uri="{FF2B5EF4-FFF2-40B4-BE49-F238E27FC236}">
                <a16:creationId xmlns:a16="http://schemas.microsoft.com/office/drawing/2014/main" id="{1390B731-3C22-B849-8EEF-F4B843D4F076}"/>
              </a:ext>
            </a:extLst>
          </p:cNvPr>
          <p:cNvSpPr>
            <a:spLocks/>
          </p:cNvSpPr>
          <p:nvPr/>
        </p:nvSpPr>
        <p:spPr bwMode="auto">
          <a:xfrm>
            <a:off x="1498600" y="5546725"/>
            <a:ext cx="0" cy="53975"/>
          </a:xfrm>
          <a:custGeom>
            <a:avLst/>
            <a:gdLst>
              <a:gd name="T0" fmla="*/ 0 h 53975"/>
              <a:gd name="T1" fmla="*/ 5365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57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0" name="object 503">
            <a:extLst>
              <a:ext uri="{FF2B5EF4-FFF2-40B4-BE49-F238E27FC236}">
                <a16:creationId xmlns:a16="http://schemas.microsoft.com/office/drawing/2014/main" id="{05F79013-25CF-E746-B85D-EB34D2030588}"/>
              </a:ext>
            </a:extLst>
          </p:cNvPr>
          <p:cNvSpPr>
            <a:spLocks/>
          </p:cNvSpPr>
          <p:nvPr/>
        </p:nvSpPr>
        <p:spPr bwMode="auto">
          <a:xfrm>
            <a:off x="1497013" y="5383213"/>
            <a:ext cx="0" cy="31750"/>
          </a:xfrm>
          <a:custGeom>
            <a:avLst/>
            <a:gdLst>
              <a:gd name="T0" fmla="*/ 0 h 31750"/>
              <a:gd name="T1" fmla="*/ 31191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9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1" name="object 504">
            <a:extLst>
              <a:ext uri="{FF2B5EF4-FFF2-40B4-BE49-F238E27FC236}">
                <a16:creationId xmlns:a16="http://schemas.microsoft.com/office/drawing/2014/main" id="{648FCC98-DDE1-9B40-97C4-A20D77D20B7A}"/>
              </a:ext>
            </a:extLst>
          </p:cNvPr>
          <p:cNvSpPr>
            <a:spLocks/>
          </p:cNvSpPr>
          <p:nvPr/>
        </p:nvSpPr>
        <p:spPr bwMode="auto">
          <a:xfrm>
            <a:off x="1497013" y="5546725"/>
            <a:ext cx="0" cy="53975"/>
          </a:xfrm>
          <a:custGeom>
            <a:avLst/>
            <a:gdLst>
              <a:gd name="T0" fmla="*/ 0 h 54610"/>
              <a:gd name="T1" fmla="*/ 5103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0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2" name="object 505">
            <a:extLst>
              <a:ext uri="{FF2B5EF4-FFF2-40B4-BE49-F238E27FC236}">
                <a16:creationId xmlns:a16="http://schemas.microsoft.com/office/drawing/2014/main" id="{999489C7-7E4C-9A4A-837F-32A94A994EFF}"/>
              </a:ext>
            </a:extLst>
          </p:cNvPr>
          <p:cNvSpPr>
            <a:spLocks/>
          </p:cNvSpPr>
          <p:nvPr/>
        </p:nvSpPr>
        <p:spPr bwMode="auto">
          <a:xfrm>
            <a:off x="2009775" y="5381625"/>
            <a:ext cx="0" cy="31750"/>
          </a:xfrm>
          <a:custGeom>
            <a:avLst/>
            <a:gdLst>
              <a:gd name="T0" fmla="*/ 0 h 33020"/>
              <a:gd name="T1" fmla="*/ 2702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87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3" name="object 506">
            <a:extLst>
              <a:ext uri="{FF2B5EF4-FFF2-40B4-BE49-F238E27FC236}">
                <a16:creationId xmlns:a16="http://schemas.microsoft.com/office/drawing/2014/main" id="{71055A44-2DC4-9A4C-8D58-BF89903178B7}"/>
              </a:ext>
            </a:extLst>
          </p:cNvPr>
          <p:cNvSpPr>
            <a:spLocks/>
          </p:cNvSpPr>
          <p:nvPr/>
        </p:nvSpPr>
        <p:spPr bwMode="auto">
          <a:xfrm>
            <a:off x="2009775" y="5546725"/>
            <a:ext cx="0" cy="53975"/>
          </a:xfrm>
          <a:custGeom>
            <a:avLst/>
            <a:gdLst>
              <a:gd name="T0" fmla="*/ 0 h 53975"/>
              <a:gd name="T1" fmla="*/ 5365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57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4" name="object 507">
            <a:extLst>
              <a:ext uri="{FF2B5EF4-FFF2-40B4-BE49-F238E27FC236}">
                <a16:creationId xmlns:a16="http://schemas.microsoft.com/office/drawing/2014/main" id="{464D5953-BB85-0C40-9B1F-26E5071EA15D}"/>
              </a:ext>
            </a:extLst>
          </p:cNvPr>
          <p:cNvSpPr>
            <a:spLocks/>
          </p:cNvSpPr>
          <p:nvPr/>
        </p:nvSpPr>
        <p:spPr bwMode="auto">
          <a:xfrm>
            <a:off x="2008188" y="5383213"/>
            <a:ext cx="0" cy="31750"/>
          </a:xfrm>
          <a:custGeom>
            <a:avLst/>
            <a:gdLst>
              <a:gd name="T0" fmla="*/ 0 h 31750"/>
              <a:gd name="T1" fmla="*/ 31191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9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5" name="object 508">
            <a:extLst>
              <a:ext uri="{FF2B5EF4-FFF2-40B4-BE49-F238E27FC236}">
                <a16:creationId xmlns:a16="http://schemas.microsoft.com/office/drawing/2014/main" id="{CCFD50BD-5F68-C64E-A187-C988D5AD3650}"/>
              </a:ext>
            </a:extLst>
          </p:cNvPr>
          <p:cNvSpPr>
            <a:spLocks/>
          </p:cNvSpPr>
          <p:nvPr/>
        </p:nvSpPr>
        <p:spPr bwMode="auto">
          <a:xfrm>
            <a:off x="2008188" y="5546725"/>
            <a:ext cx="0" cy="53975"/>
          </a:xfrm>
          <a:custGeom>
            <a:avLst/>
            <a:gdLst>
              <a:gd name="T0" fmla="*/ 0 h 54610"/>
              <a:gd name="T1" fmla="*/ 5103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0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6" name="object 509">
            <a:extLst>
              <a:ext uri="{FF2B5EF4-FFF2-40B4-BE49-F238E27FC236}">
                <a16:creationId xmlns:a16="http://schemas.microsoft.com/office/drawing/2014/main" id="{8CD65D47-8516-4D47-B28D-B2F910E74ADB}"/>
              </a:ext>
            </a:extLst>
          </p:cNvPr>
          <p:cNvSpPr>
            <a:spLocks/>
          </p:cNvSpPr>
          <p:nvPr/>
        </p:nvSpPr>
        <p:spPr bwMode="auto">
          <a:xfrm>
            <a:off x="2662238" y="5381625"/>
            <a:ext cx="0" cy="31750"/>
          </a:xfrm>
          <a:custGeom>
            <a:avLst/>
            <a:gdLst>
              <a:gd name="T0" fmla="*/ 0 h 33020"/>
              <a:gd name="T1" fmla="*/ 2702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87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7" name="object 510">
            <a:extLst>
              <a:ext uri="{FF2B5EF4-FFF2-40B4-BE49-F238E27FC236}">
                <a16:creationId xmlns:a16="http://schemas.microsoft.com/office/drawing/2014/main" id="{85CC5875-E2D0-9047-8623-7C48F37C1137}"/>
              </a:ext>
            </a:extLst>
          </p:cNvPr>
          <p:cNvSpPr>
            <a:spLocks/>
          </p:cNvSpPr>
          <p:nvPr/>
        </p:nvSpPr>
        <p:spPr bwMode="auto">
          <a:xfrm>
            <a:off x="2662238" y="5546725"/>
            <a:ext cx="0" cy="53975"/>
          </a:xfrm>
          <a:custGeom>
            <a:avLst/>
            <a:gdLst>
              <a:gd name="T0" fmla="*/ 0 h 53975"/>
              <a:gd name="T1" fmla="*/ 5365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5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8" name="object 511">
            <a:extLst>
              <a:ext uri="{FF2B5EF4-FFF2-40B4-BE49-F238E27FC236}">
                <a16:creationId xmlns:a16="http://schemas.microsoft.com/office/drawing/2014/main" id="{FB8FC07B-F2CB-EF45-AFBC-4A0964F3E676}"/>
              </a:ext>
            </a:extLst>
          </p:cNvPr>
          <p:cNvSpPr>
            <a:spLocks/>
          </p:cNvSpPr>
          <p:nvPr/>
        </p:nvSpPr>
        <p:spPr bwMode="auto">
          <a:xfrm>
            <a:off x="2660650" y="5383213"/>
            <a:ext cx="0" cy="31750"/>
          </a:xfrm>
          <a:custGeom>
            <a:avLst/>
            <a:gdLst>
              <a:gd name="T0" fmla="*/ 0 h 31750"/>
              <a:gd name="T1" fmla="*/ 31191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9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19" name="object 512">
            <a:extLst>
              <a:ext uri="{FF2B5EF4-FFF2-40B4-BE49-F238E27FC236}">
                <a16:creationId xmlns:a16="http://schemas.microsoft.com/office/drawing/2014/main" id="{E41C6ADE-8A6D-7A4D-BFEC-200FFE820A4B}"/>
              </a:ext>
            </a:extLst>
          </p:cNvPr>
          <p:cNvSpPr>
            <a:spLocks/>
          </p:cNvSpPr>
          <p:nvPr/>
        </p:nvSpPr>
        <p:spPr bwMode="auto">
          <a:xfrm>
            <a:off x="2660650" y="5546725"/>
            <a:ext cx="0" cy="53975"/>
          </a:xfrm>
          <a:custGeom>
            <a:avLst/>
            <a:gdLst>
              <a:gd name="T0" fmla="*/ 0 h 54610"/>
              <a:gd name="T1" fmla="*/ 5103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0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0" name="object 513">
            <a:extLst>
              <a:ext uri="{FF2B5EF4-FFF2-40B4-BE49-F238E27FC236}">
                <a16:creationId xmlns:a16="http://schemas.microsoft.com/office/drawing/2014/main" id="{B5566093-653C-194E-B0C6-21151F4D75EF}"/>
              </a:ext>
            </a:extLst>
          </p:cNvPr>
          <p:cNvSpPr>
            <a:spLocks/>
          </p:cNvSpPr>
          <p:nvPr/>
        </p:nvSpPr>
        <p:spPr bwMode="auto">
          <a:xfrm>
            <a:off x="3221038" y="5381625"/>
            <a:ext cx="0" cy="31750"/>
          </a:xfrm>
          <a:custGeom>
            <a:avLst/>
            <a:gdLst>
              <a:gd name="T0" fmla="*/ 0 h 33020"/>
              <a:gd name="T1" fmla="*/ 2702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87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1" name="object 514">
            <a:extLst>
              <a:ext uri="{FF2B5EF4-FFF2-40B4-BE49-F238E27FC236}">
                <a16:creationId xmlns:a16="http://schemas.microsoft.com/office/drawing/2014/main" id="{B912EAE7-2477-E14B-83F1-FC84D9A74B82}"/>
              </a:ext>
            </a:extLst>
          </p:cNvPr>
          <p:cNvSpPr>
            <a:spLocks/>
          </p:cNvSpPr>
          <p:nvPr/>
        </p:nvSpPr>
        <p:spPr bwMode="auto">
          <a:xfrm>
            <a:off x="3221038" y="5546725"/>
            <a:ext cx="0" cy="53975"/>
          </a:xfrm>
          <a:custGeom>
            <a:avLst/>
            <a:gdLst>
              <a:gd name="T0" fmla="*/ 0 h 53975"/>
              <a:gd name="T1" fmla="*/ 5365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5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2" name="object 515">
            <a:extLst>
              <a:ext uri="{FF2B5EF4-FFF2-40B4-BE49-F238E27FC236}">
                <a16:creationId xmlns:a16="http://schemas.microsoft.com/office/drawing/2014/main" id="{49453A52-6AA5-8B43-9BD4-4BAA2C25D3CB}"/>
              </a:ext>
            </a:extLst>
          </p:cNvPr>
          <p:cNvSpPr>
            <a:spLocks/>
          </p:cNvSpPr>
          <p:nvPr/>
        </p:nvSpPr>
        <p:spPr bwMode="auto">
          <a:xfrm>
            <a:off x="3219450" y="5383213"/>
            <a:ext cx="0" cy="31750"/>
          </a:xfrm>
          <a:custGeom>
            <a:avLst/>
            <a:gdLst>
              <a:gd name="T0" fmla="*/ 0 h 31750"/>
              <a:gd name="T1" fmla="*/ 31191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9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3" name="object 516">
            <a:extLst>
              <a:ext uri="{FF2B5EF4-FFF2-40B4-BE49-F238E27FC236}">
                <a16:creationId xmlns:a16="http://schemas.microsoft.com/office/drawing/2014/main" id="{E04E656F-7C80-E84D-B135-EE46CBA5CEF3}"/>
              </a:ext>
            </a:extLst>
          </p:cNvPr>
          <p:cNvSpPr>
            <a:spLocks/>
          </p:cNvSpPr>
          <p:nvPr/>
        </p:nvSpPr>
        <p:spPr bwMode="auto">
          <a:xfrm>
            <a:off x="3219450" y="5546725"/>
            <a:ext cx="0" cy="53975"/>
          </a:xfrm>
          <a:custGeom>
            <a:avLst/>
            <a:gdLst>
              <a:gd name="T0" fmla="*/ 0 h 54610"/>
              <a:gd name="T1" fmla="*/ 5103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0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4" name="object 517">
            <a:extLst>
              <a:ext uri="{FF2B5EF4-FFF2-40B4-BE49-F238E27FC236}">
                <a16:creationId xmlns:a16="http://schemas.microsoft.com/office/drawing/2014/main" id="{9F7EBCF5-6A61-0E4B-BAA6-AC4C22274F76}"/>
              </a:ext>
            </a:extLst>
          </p:cNvPr>
          <p:cNvSpPr>
            <a:spLocks/>
          </p:cNvSpPr>
          <p:nvPr/>
        </p:nvSpPr>
        <p:spPr bwMode="auto">
          <a:xfrm>
            <a:off x="3686175" y="5381625"/>
            <a:ext cx="0" cy="31750"/>
          </a:xfrm>
          <a:custGeom>
            <a:avLst/>
            <a:gdLst>
              <a:gd name="T0" fmla="*/ 0 h 33020"/>
              <a:gd name="T1" fmla="*/ 2702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87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5" name="object 518">
            <a:extLst>
              <a:ext uri="{FF2B5EF4-FFF2-40B4-BE49-F238E27FC236}">
                <a16:creationId xmlns:a16="http://schemas.microsoft.com/office/drawing/2014/main" id="{C1227558-41C8-AC44-B189-BDF4AFD680AD}"/>
              </a:ext>
            </a:extLst>
          </p:cNvPr>
          <p:cNvSpPr>
            <a:spLocks/>
          </p:cNvSpPr>
          <p:nvPr/>
        </p:nvSpPr>
        <p:spPr bwMode="auto">
          <a:xfrm>
            <a:off x="3686175" y="5546725"/>
            <a:ext cx="0" cy="53975"/>
          </a:xfrm>
          <a:custGeom>
            <a:avLst/>
            <a:gdLst>
              <a:gd name="T0" fmla="*/ 0 h 53975"/>
              <a:gd name="T1" fmla="*/ 53657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57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6" name="object 519">
            <a:extLst>
              <a:ext uri="{FF2B5EF4-FFF2-40B4-BE49-F238E27FC236}">
                <a16:creationId xmlns:a16="http://schemas.microsoft.com/office/drawing/2014/main" id="{D9BDF6E9-B89F-2647-A730-FAA839B3852E}"/>
              </a:ext>
            </a:extLst>
          </p:cNvPr>
          <p:cNvSpPr>
            <a:spLocks/>
          </p:cNvSpPr>
          <p:nvPr/>
        </p:nvSpPr>
        <p:spPr bwMode="auto">
          <a:xfrm>
            <a:off x="3684588" y="5383213"/>
            <a:ext cx="0" cy="31750"/>
          </a:xfrm>
          <a:custGeom>
            <a:avLst/>
            <a:gdLst>
              <a:gd name="T0" fmla="*/ 0 h 31750"/>
              <a:gd name="T1" fmla="*/ 31191 h 31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750">
                <a:moveTo>
                  <a:pt x="0" y="0"/>
                </a:moveTo>
                <a:lnTo>
                  <a:pt x="0" y="3119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7" name="object 520">
            <a:extLst>
              <a:ext uri="{FF2B5EF4-FFF2-40B4-BE49-F238E27FC236}">
                <a16:creationId xmlns:a16="http://schemas.microsoft.com/office/drawing/2014/main" id="{03E0CBF5-8E12-F440-8724-9DE209C426D1}"/>
              </a:ext>
            </a:extLst>
          </p:cNvPr>
          <p:cNvSpPr>
            <a:spLocks/>
          </p:cNvSpPr>
          <p:nvPr/>
        </p:nvSpPr>
        <p:spPr bwMode="auto">
          <a:xfrm>
            <a:off x="3684588" y="5546725"/>
            <a:ext cx="0" cy="53975"/>
          </a:xfrm>
          <a:custGeom>
            <a:avLst/>
            <a:gdLst>
              <a:gd name="T0" fmla="*/ 0 h 54610"/>
              <a:gd name="T1" fmla="*/ 5103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0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8" name="object 521">
            <a:extLst>
              <a:ext uri="{FF2B5EF4-FFF2-40B4-BE49-F238E27FC236}">
                <a16:creationId xmlns:a16="http://schemas.microsoft.com/office/drawing/2014/main" id="{B93121EE-F86B-4C44-953C-7EB031DBB8B4}"/>
              </a:ext>
            </a:extLst>
          </p:cNvPr>
          <p:cNvSpPr>
            <a:spLocks/>
          </p:cNvSpPr>
          <p:nvPr/>
        </p:nvSpPr>
        <p:spPr bwMode="auto">
          <a:xfrm>
            <a:off x="1246188" y="5764213"/>
            <a:ext cx="196850" cy="7937"/>
          </a:xfrm>
          <a:custGeom>
            <a:avLst/>
            <a:gdLst>
              <a:gd name="T0" fmla="*/ 0 w 195580"/>
              <a:gd name="T1" fmla="*/ 9171 h 7620"/>
              <a:gd name="T2" fmla="*/ 201375 w 195580"/>
              <a:gd name="T3" fmla="*/ 9171 h 7620"/>
              <a:gd name="T4" fmla="*/ 201375 w 195580"/>
              <a:gd name="T5" fmla="*/ 0 h 7620"/>
              <a:gd name="T6" fmla="*/ 0 w 195580"/>
              <a:gd name="T7" fmla="*/ 0 h 7620"/>
              <a:gd name="T8" fmla="*/ 0 w 195580"/>
              <a:gd name="T9" fmla="*/ 9171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7620">
                <a:moveTo>
                  <a:pt x="0" y="7480"/>
                </a:moveTo>
                <a:lnTo>
                  <a:pt x="194963" y="7480"/>
                </a:lnTo>
                <a:lnTo>
                  <a:pt x="194963" y="0"/>
                </a:lnTo>
                <a:lnTo>
                  <a:pt x="0" y="0"/>
                </a:lnTo>
                <a:lnTo>
                  <a:pt x="0" y="748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29" name="object 522">
            <a:extLst>
              <a:ext uri="{FF2B5EF4-FFF2-40B4-BE49-F238E27FC236}">
                <a16:creationId xmlns:a16="http://schemas.microsoft.com/office/drawing/2014/main" id="{A2C54CAD-A3E5-ED4E-90B8-2222636762B8}"/>
              </a:ext>
            </a:extLst>
          </p:cNvPr>
          <p:cNvSpPr>
            <a:spLocks/>
          </p:cNvSpPr>
          <p:nvPr/>
        </p:nvSpPr>
        <p:spPr bwMode="auto">
          <a:xfrm>
            <a:off x="1195388" y="5599113"/>
            <a:ext cx="300037" cy="33337"/>
          </a:xfrm>
          <a:custGeom>
            <a:avLst/>
            <a:gdLst>
              <a:gd name="T0" fmla="*/ 0 w 300990"/>
              <a:gd name="T1" fmla="*/ 37086 h 32385"/>
              <a:gd name="T2" fmla="*/ 295761 w 300990"/>
              <a:gd name="T3" fmla="*/ 37086 h 32385"/>
              <a:gd name="T4" fmla="*/ 295761 w 300990"/>
              <a:gd name="T5" fmla="*/ 0 h 32385"/>
              <a:gd name="T6" fmla="*/ 0 w 300990"/>
              <a:gd name="T7" fmla="*/ 0 h 32385"/>
              <a:gd name="T8" fmla="*/ 0 w 300990"/>
              <a:gd name="T9" fmla="*/ 37086 h 3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32385">
                <a:moveTo>
                  <a:pt x="0" y="32085"/>
                </a:moveTo>
                <a:lnTo>
                  <a:pt x="300486" y="32085"/>
                </a:lnTo>
                <a:lnTo>
                  <a:pt x="300486" y="0"/>
                </a:lnTo>
                <a:lnTo>
                  <a:pt x="0" y="0"/>
                </a:lnTo>
                <a:lnTo>
                  <a:pt x="0" y="3208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30" name="object 523">
            <a:extLst>
              <a:ext uri="{FF2B5EF4-FFF2-40B4-BE49-F238E27FC236}">
                <a16:creationId xmlns:a16="http://schemas.microsoft.com/office/drawing/2014/main" id="{DE3B5E75-0823-5248-AD68-3A60BDAADE75}"/>
              </a:ext>
            </a:extLst>
          </p:cNvPr>
          <p:cNvSpPr>
            <a:spLocks/>
          </p:cNvSpPr>
          <p:nvPr/>
        </p:nvSpPr>
        <p:spPr bwMode="auto">
          <a:xfrm>
            <a:off x="1195388" y="57689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8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31" name="object 524">
            <a:extLst>
              <a:ext uri="{FF2B5EF4-FFF2-40B4-BE49-F238E27FC236}">
                <a16:creationId xmlns:a16="http://schemas.microsoft.com/office/drawing/2014/main" id="{62A8985B-74A9-9F4A-9BC8-996050F5204F}"/>
              </a:ext>
            </a:extLst>
          </p:cNvPr>
          <p:cNvSpPr>
            <a:spLocks/>
          </p:cNvSpPr>
          <p:nvPr/>
        </p:nvSpPr>
        <p:spPr bwMode="auto">
          <a:xfrm>
            <a:off x="1441450" y="576897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748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32" name="object 525">
            <a:extLst>
              <a:ext uri="{FF2B5EF4-FFF2-40B4-BE49-F238E27FC236}">
                <a16:creationId xmlns:a16="http://schemas.microsoft.com/office/drawing/2014/main" id="{868F9F68-A95A-9A46-B0CF-CAB4E99925C5}"/>
              </a:ext>
            </a:extLst>
          </p:cNvPr>
          <p:cNvSpPr>
            <a:spLocks/>
          </p:cNvSpPr>
          <p:nvPr/>
        </p:nvSpPr>
        <p:spPr bwMode="auto">
          <a:xfrm>
            <a:off x="1195388" y="5772150"/>
            <a:ext cx="300037" cy="46038"/>
          </a:xfrm>
          <a:custGeom>
            <a:avLst/>
            <a:gdLst>
              <a:gd name="T0" fmla="*/ 0 w 300990"/>
              <a:gd name="T1" fmla="*/ 44671 h 46354"/>
              <a:gd name="T2" fmla="*/ 295761 w 300990"/>
              <a:gd name="T3" fmla="*/ 44671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44671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226"/>
                </a:moveTo>
                <a:lnTo>
                  <a:pt x="300486" y="46226"/>
                </a:lnTo>
                <a:lnTo>
                  <a:pt x="300486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33" name="object 526">
            <a:extLst>
              <a:ext uri="{FF2B5EF4-FFF2-40B4-BE49-F238E27FC236}">
                <a16:creationId xmlns:a16="http://schemas.microsoft.com/office/drawing/2014/main" id="{67EC5EF0-E628-6B49-B226-2601D64CC171}"/>
              </a:ext>
            </a:extLst>
          </p:cNvPr>
          <p:cNvSpPr>
            <a:spLocks/>
          </p:cNvSpPr>
          <p:nvPr/>
        </p:nvSpPr>
        <p:spPr bwMode="auto">
          <a:xfrm>
            <a:off x="1554163" y="5645150"/>
            <a:ext cx="400050" cy="127000"/>
          </a:xfrm>
          <a:custGeom>
            <a:avLst/>
            <a:gdLst>
              <a:gd name="T0" fmla="*/ 0 w 400050"/>
              <a:gd name="T1" fmla="*/ 124331 h 127635"/>
              <a:gd name="T2" fmla="*/ 399765 w 400050"/>
              <a:gd name="T3" fmla="*/ 124331 h 127635"/>
              <a:gd name="T4" fmla="*/ 399765 w 400050"/>
              <a:gd name="T5" fmla="*/ 0 h 127635"/>
              <a:gd name="T6" fmla="*/ 0 w 400050"/>
              <a:gd name="T7" fmla="*/ 0 h 127635"/>
              <a:gd name="T8" fmla="*/ 0 w 400050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27635">
                <a:moveTo>
                  <a:pt x="0" y="127471"/>
                </a:moveTo>
                <a:lnTo>
                  <a:pt x="399765" y="127471"/>
                </a:lnTo>
                <a:lnTo>
                  <a:pt x="399765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" name="object 527">
            <a:extLst>
              <a:ext uri="{FF2B5EF4-FFF2-40B4-BE49-F238E27FC236}">
                <a16:creationId xmlns:a16="http://schemas.microsoft.com/office/drawing/2014/main" id="{7FFBD6E6-7884-9B42-A973-B7997CFF154D}"/>
              </a:ext>
            </a:extLst>
          </p:cNvPr>
          <p:cNvSpPr txBox="1"/>
          <p:nvPr/>
        </p:nvSpPr>
        <p:spPr>
          <a:xfrm>
            <a:off x="1246188" y="5648325"/>
            <a:ext cx="503237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3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5" dirty="0">
                <a:latin typeface="Arial"/>
                <a:cs typeface="Arial"/>
              </a:rPr>
              <a:t>Y</a:t>
            </a:r>
            <a:r>
              <a:rPr sz="850" spc="20" dirty="0">
                <a:latin typeface="Arial"/>
                <a:cs typeface="Arial"/>
              </a:rPr>
              <a:t>e</a:t>
            </a:r>
            <a:r>
              <a:rPr sz="850" spc="15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35" name="object 528">
            <a:extLst>
              <a:ext uri="{FF2B5EF4-FFF2-40B4-BE49-F238E27FC236}">
                <a16:creationId xmlns:a16="http://schemas.microsoft.com/office/drawing/2014/main" id="{4AF7ADA9-FDAD-C343-A3B0-0683EBD7BAC4}"/>
              </a:ext>
            </a:extLst>
          </p:cNvPr>
          <p:cNvSpPr>
            <a:spLocks/>
          </p:cNvSpPr>
          <p:nvPr/>
        </p:nvSpPr>
        <p:spPr bwMode="auto">
          <a:xfrm>
            <a:off x="1503363" y="5599113"/>
            <a:ext cx="503237" cy="46037"/>
          </a:xfrm>
          <a:custGeom>
            <a:avLst/>
            <a:gdLst>
              <a:gd name="T0" fmla="*/ 0 w 504189"/>
              <a:gd name="T1" fmla="*/ 49935 h 45085"/>
              <a:gd name="T2" fmla="*/ 499439 w 504189"/>
              <a:gd name="T3" fmla="*/ 49935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9935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81"/>
                </a:moveTo>
                <a:lnTo>
                  <a:pt x="504181" y="44981"/>
                </a:lnTo>
                <a:lnTo>
                  <a:pt x="504181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36" name="object 529">
            <a:extLst>
              <a:ext uri="{FF2B5EF4-FFF2-40B4-BE49-F238E27FC236}">
                <a16:creationId xmlns:a16="http://schemas.microsoft.com/office/drawing/2014/main" id="{E8855D9B-7BBB-784E-AA96-B3B425AE47BC}"/>
              </a:ext>
            </a:extLst>
          </p:cNvPr>
          <p:cNvSpPr>
            <a:spLocks/>
          </p:cNvSpPr>
          <p:nvPr/>
        </p:nvSpPr>
        <p:spPr bwMode="auto">
          <a:xfrm>
            <a:off x="1503363" y="57689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80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37" name="object 530">
            <a:extLst>
              <a:ext uri="{FF2B5EF4-FFF2-40B4-BE49-F238E27FC236}">
                <a16:creationId xmlns:a16="http://schemas.microsoft.com/office/drawing/2014/main" id="{263401C9-1BAD-7049-AC99-22DB095608FB}"/>
              </a:ext>
            </a:extLst>
          </p:cNvPr>
          <p:cNvSpPr>
            <a:spLocks/>
          </p:cNvSpPr>
          <p:nvPr/>
        </p:nvSpPr>
        <p:spPr bwMode="auto">
          <a:xfrm>
            <a:off x="1954213" y="5768975"/>
            <a:ext cx="52387" cy="0"/>
          </a:xfrm>
          <a:custGeom>
            <a:avLst/>
            <a:gdLst>
              <a:gd name="T0" fmla="*/ 0 w 52705"/>
              <a:gd name="T1" fmla="*/ 5071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276" y="0"/>
                </a:lnTo>
              </a:path>
            </a:pathLst>
          </a:custGeom>
          <a:noFill/>
          <a:ln w="7480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38" name="object 531">
            <a:extLst>
              <a:ext uri="{FF2B5EF4-FFF2-40B4-BE49-F238E27FC236}">
                <a16:creationId xmlns:a16="http://schemas.microsoft.com/office/drawing/2014/main" id="{91754A3B-D3CC-4A41-8566-5F38F2765F45}"/>
              </a:ext>
            </a:extLst>
          </p:cNvPr>
          <p:cNvSpPr>
            <a:spLocks/>
          </p:cNvSpPr>
          <p:nvPr/>
        </p:nvSpPr>
        <p:spPr bwMode="auto">
          <a:xfrm>
            <a:off x="1503363" y="5772150"/>
            <a:ext cx="503237" cy="46038"/>
          </a:xfrm>
          <a:custGeom>
            <a:avLst/>
            <a:gdLst>
              <a:gd name="T0" fmla="*/ 0 w 504189"/>
              <a:gd name="T1" fmla="*/ 44671 h 46354"/>
              <a:gd name="T2" fmla="*/ 499439 w 504189"/>
              <a:gd name="T3" fmla="*/ 44671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671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226"/>
                </a:moveTo>
                <a:lnTo>
                  <a:pt x="504181" y="46226"/>
                </a:lnTo>
                <a:lnTo>
                  <a:pt x="504181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39" name="object 532">
            <a:extLst>
              <a:ext uri="{FF2B5EF4-FFF2-40B4-BE49-F238E27FC236}">
                <a16:creationId xmlns:a16="http://schemas.microsoft.com/office/drawing/2014/main" id="{4DDC3AE9-68DA-A14E-BDCE-807F3791DCE6}"/>
              </a:ext>
            </a:extLst>
          </p:cNvPr>
          <p:cNvSpPr>
            <a:spLocks/>
          </p:cNvSpPr>
          <p:nvPr/>
        </p:nvSpPr>
        <p:spPr bwMode="auto">
          <a:xfrm>
            <a:off x="2066925" y="5645150"/>
            <a:ext cx="539750" cy="127000"/>
          </a:xfrm>
          <a:custGeom>
            <a:avLst/>
            <a:gdLst>
              <a:gd name="T0" fmla="*/ 0 w 540385"/>
              <a:gd name="T1" fmla="*/ 124331 h 127635"/>
              <a:gd name="T2" fmla="*/ 536929 w 540385"/>
              <a:gd name="T3" fmla="*/ 124331 h 127635"/>
              <a:gd name="T4" fmla="*/ 536929 w 540385"/>
              <a:gd name="T5" fmla="*/ 0 h 127635"/>
              <a:gd name="T6" fmla="*/ 0 w 540385"/>
              <a:gd name="T7" fmla="*/ 0 h 127635"/>
              <a:gd name="T8" fmla="*/ 0 w 540385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385" h="127635">
                <a:moveTo>
                  <a:pt x="0" y="127471"/>
                </a:moveTo>
                <a:lnTo>
                  <a:pt x="540095" y="127471"/>
                </a:lnTo>
                <a:lnTo>
                  <a:pt x="540095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" name="object 533">
            <a:extLst>
              <a:ext uri="{FF2B5EF4-FFF2-40B4-BE49-F238E27FC236}">
                <a16:creationId xmlns:a16="http://schemas.microsoft.com/office/drawing/2014/main" id="{BB4B8AF4-BEDF-4F48-8FC6-8183CF2FC71B}"/>
              </a:ext>
            </a:extLst>
          </p:cNvPr>
          <p:cNvSpPr txBox="1"/>
          <p:nvPr/>
        </p:nvSpPr>
        <p:spPr>
          <a:xfrm>
            <a:off x="2066925" y="5648325"/>
            <a:ext cx="29051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30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41" name="object 534">
            <a:extLst>
              <a:ext uri="{FF2B5EF4-FFF2-40B4-BE49-F238E27FC236}">
                <a16:creationId xmlns:a16="http://schemas.microsoft.com/office/drawing/2014/main" id="{B4B4C6A9-8A0B-0848-97E2-73FEEBF88545}"/>
              </a:ext>
            </a:extLst>
          </p:cNvPr>
          <p:cNvSpPr>
            <a:spLocks/>
          </p:cNvSpPr>
          <p:nvPr/>
        </p:nvSpPr>
        <p:spPr bwMode="auto">
          <a:xfrm>
            <a:off x="2014538" y="5599113"/>
            <a:ext cx="644525" cy="46037"/>
          </a:xfrm>
          <a:custGeom>
            <a:avLst/>
            <a:gdLst>
              <a:gd name="T0" fmla="*/ 0 w 644525"/>
              <a:gd name="T1" fmla="*/ 49935 h 45085"/>
              <a:gd name="T2" fmla="*/ 644380 w 644525"/>
              <a:gd name="T3" fmla="*/ 49935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9935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981"/>
                </a:moveTo>
                <a:lnTo>
                  <a:pt x="644380" y="44981"/>
                </a:lnTo>
                <a:lnTo>
                  <a:pt x="644380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42" name="object 535">
            <a:extLst>
              <a:ext uri="{FF2B5EF4-FFF2-40B4-BE49-F238E27FC236}">
                <a16:creationId xmlns:a16="http://schemas.microsoft.com/office/drawing/2014/main" id="{E154FF32-FC0B-0E48-AFC6-37E41B8CD5B9}"/>
              </a:ext>
            </a:extLst>
          </p:cNvPr>
          <p:cNvSpPr>
            <a:spLocks/>
          </p:cNvSpPr>
          <p:nvPr/>
        </p:nvSpPr>
        <p:spPr bwMode="auto">
          <a:xfrm>
            <a:off x="2014538" y="57689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8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43" name="object 536">
            <a:extLst>
              <a:ext uri="{FF2B5EF4-FFF2-40B4-BE49-F238E27FC236}">
                <a16:creationId xmlns:a16="http://schemas.microsoft.com/office/drawing/2014/main" id="{AED295FE-A62C-D543-B80F-5BBCFD6684CF}"/>
              </a:ext>
            </a:extLst>
          </p:cNvPr>
          <p:cNvSpPr>
            <a:spLocks/>
          </p:cNvSpPr>
          <p:nvPr/>
        </p:nvSpPr>
        <p:spPr bwMode="auto">
          <a:xfrm>
            <a:off x="2606675" y="5768975"/>
            <a:ext cx="52388" cy="0"/>
          </a:xfrm>
          <a:custGeom>
            <a:avLst/>
            <a:gdLst>
              <a:gd name="T0" fmla="*/ 0 w 52705"/>
              <a:gd name="T1" fmla="*/ 5058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8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44" name="object 537">
            <a:extLst>
              <a:ext uri="{FF2B5EF4-FFF2-40B4-BE49-F238E27FC236}">
                <a16:creationId xmlns:a16="http://schemas.microsoft.com/office/drawing/2014/main" id="{96CACF41-E9BF-9043-91C3-B23CF596D7C0}"/>
              </a:ext>
            </a:extLst>
          </p:cNvPr>
          <p:cNvSpPr>
            <a:spLocks/>
          </p:cNvSpPr>
          <p:nvPr/>
        </p:nvSpPr>
        <p:spPr bwMode="auto">
          <a:xfrm>
            <a:off x="2014538" y="5772150"/>
            <a:ext cx="644525" cy="46038"/>
          </a:xfrm>
          <a:custGeom>
            <a:avLst/>
            <a:gdLst>
              <a:gd name="T0" fmla="*/ 0 w 644525"/>
              <a:gd name="T1" fmla="*/ 44671 h 46354"/>
              <a:gd name="T2" fmla="*/ 644380 w 644525"/>
              <a:gd name="T3" fmla="*/ 44671 h 46354"/>
              <a:gd name="T4" fmla="*/ 644380 w 644525"/>
              <a:gd name="T5" fmla="*/ 0 h 46354"/>
              <a:gd name="T6" fmla="*/ 0 w 644525"/>
              <a:gd name="T7" fmla="*/ 0 h 46354"/>
              <a:gd name="T8" fmla="*/ 0 w 644525"/>
              <a:gd name="T9" fmla="*/ 44671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6354">
                <a:moveTo>
                  <a:pt x="0" y="46226"/>
                </a:moveTo>
                <a:lnTo>
                  <a:pt x="644380" y="46226"/>
                </a:lnTo>
                <a:lnTo>
                  <a:pt x="644380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45" name="object 538">
            <a:extLst>
              <a:ext uri="{FF2B5EF4-FFF2-40B4-BE49-F238E27FC236}">
                <a16:creationId xmlns:a16="http://schemas.microsoft.com/office/drawing/2014/main" id="{3533D9D6-A829-394E-AD79-B0767982E048}"/>
              </a:ext>
            </a:extLst>
          </p:cNvPr>
          <p:cNvSpPr>
            <a:spLocks/>
          </p:cNvSpPr>
          <p:nvPr/>
        </p:nvSpPr>
        <p:spPr bwMode="auto">
          <a:xfrm>
            <a:off x="2717800" y="5764213"/>
            <a:ext cx="447675" cy="7937"/>
          </a:xfrm>
          <a:custGeom>
            <a:avLst/>
            <a:gdLst>
              <a:gd name="T0" fmla="*/ 0 w 447039"/>
              <a:gd name="T1" fmla="*/ 9171 h 7620"/>
              <a:gd name="T2" fmla="*/ 450100 w 447039"/>
              <a:gd name="T3" fmla="*/ 9171 h 7620"/>
              <a:gd name="T4" fmla="*/ 450100 w 447039"/>
              <a:gd name="T5" fmla="*/ 0 h 7620"/>
              <a:gd name="T6" fmla="*/ 0 w 447039"/>
              <a:gd name="T7" fmla="*/ 0 h 7620"/>
              <a:gd name="T8" fmla="*/ 0 w 447039"/>
              <a:gd name="T9" fmla="*/ 9171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039" h="7620">
                <a:moveTo>
                  <a:pt x="0" y="7480"/>
                </a:moveTo>
                <a:lnTo>
                  <a:pt x="446911" y="7480"/>
                </a:lnTo>
                <a:lnTo>
                  <a:pt x="446911" y="0"/>
                </a:lnTo>
                <a:lnTo>
                  <a:pt x="0" y="0"/>
                </a:lnTo>
                <a:lnTo>
                  <a:pt x="0" y="748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9" name="object 539">
            <a:extLst>
              <a:ext uri="{FF2B5EF4-FFF2-40B4-BE49-F238E27FC236}">
                <a16:creationId xmlns:a16="http://schemas.microsoft.com/office/drawing/2014/main" id="{3E1BE911-62C2-8F4D-A180-E27299314E94}"/>
              </a:ext>
            </a:extLst>
          </p:cNvPr>
          <p:cNvSpPr txBox="1"/>
          <p:nvPr/>
        </p:nvSpPr>
        <p:spPr>
          <a:xfrm>
            <a:off x="2717800" y="5648325"/>
            <a:ext cx="2667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110K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47" name="object 540">
            <a:extLst>
              <a:ext uri="{FF2B5EF4-FFF2-40B4-BE49-F238E27FC236}">
                <a16:creationId xmlns:a16="http://schemas.microsoft.com/office/drawing/2014/main" id="{63BBE48B-BD36-304C-9F05-22651D841A4E}"/>
              </a:ext>
            </a:extLst>
          </p:cNvPr>
          <p:cNvSpPr>
            <a:spLocks/>
          </p:cNvSpPr>
          <p:nvPr/>
        </p:nvSpPr>
        <p:spPr bwMode="auto">
          <a:xfrm>
            <a:off x="2665413" y="5599113"/>
            <a:ext cx="552450" cy="46037"/>
          </a:xfrm>
          <a:custGeom>
            <a:avLst/>
            <a:gdLst>
              <a:gd name="T0" fmla="*/ 0 w 551180"/>
              <a:gd name="T1" fmla="*/ 49935 h 45085"/>
              <a:gd name="T2" fmla="*/ 557564 w 551180"/>
              <a:gd name="T3" fmla="*/ 49935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9935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981"/>
                </a:moveTo>
                <a:lnTo>
                  <a:pt x="551184" y="44981"/>
                </a:lnTo>
                <a:lnTo>
                  <a:pt x="551184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48" name="object 541">
            <a:extLst>
              <a:ext uri="{FF2B5EF4-FFF2-40B4-BE49-F238E27FC236}">
                <a16:creationId xmlns:a16="http://schemas.microsoft.com/office/drawing/2014/main" id="{A312187B-123C-1940-BFC2-4BBA7409B7C1}"/>
              </a:ext>
            </a:extLst>
          </p:cNvPr>
          <p:cNvSpPr>
            <a:spLocks/>
          </p:cNvSpPr>
          <p:nvPr/>
        </p:nvSpPr>
        <p:spPr bwMode="auto">
          <a:xfrm>
            <a:off x="2665413" y="5768975"/>
            <a:ext cx="53975" cy="0"/>
          </a:xfrm>
          <a:custGeom>
            <a:avLst/>
            <a:gdLst>
              <a:gd name="T0" fmla="*/ 0 w 52705"/>
              <a:gd name="T1" fmla="*/ 58729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480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49" name="object 542">
            <a:extLst>
              <a:ext uri="{FF2B5EF4-FFF2-40B4-BE49-F238E27FC236}">
                <a16:creationId xmlns:a16="http://schemas.microsoft.com/office/drawing/2014/main" id="{372065D8-9AF3-3948-9ACA-F6A74D3D05D2}"/>
              </a:ext>
            </a:extLst>
          </p:cNvPr>
          <p:cNvSpPr>
            <a:spLocks/>
          </p:cNvSpPr>
          <p:nvPr/>
        </p:nvSpPr>
        <p:spPr bwMode="auto">
          <a:xfrm>
            <a:off x="2665413" y="5772150"/>
            <a:ext cx="552450" cy="46038"/>
          </a:xfrm>
          <a:custGeom>
            <a:avLst/>
            <a:gdLst>
              <a:gd name="T0" fmla="*/ 0 w 551180"/>
              <a:gd name="T1" fmla="*/ 44671 h 46354"/>
              <a:gd name="T2" fmla="*/ 557564 w 551180"/>
              <a:gd name="T3" fmla="*/ 44671 h 46354"/>
              <a:gd name="T4" fmla="*/ 557564 w 551180"/>
              <a:gd name="T5" fmla="*/ 0 h 46354"/>
              <a:gd name="T6" fmla="*/ 0 w 551180"/>
              <a:gd name="T7" fmla="*/ 0 h 46354"/>
              <a:gd name="T8" fmla="*/ 0 w 551180"/>
              <a:gd name="T9" fmla="*/ 44671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6354">
                <a:moveTo>
                  <a:pt x="0" y="46226"/>
                </a:moveTo>
                <a:lnTo>
                  <a:pt x="551184" y="46226"/>
                </a:lnTo>
                <a:lnTo>
                  <a:pt x="551184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3" name="object 543">
            <a:extLst>
              <a:ext uri="{FF2B5EF4-FFF2-40B4-BE49-F238E27FC236}">
                <a16:creationId xmlns:a16="http://schemas.microsoft.com/office/drawing/2014/main" id="{82DEA8A8-721E-FD47-91F6-74FED305FE8C}"/>
              </a:ext>
            </a:extLst>
          </p:cNvPr>
          <p:cNvSpPr txBox="1"/>
          <p:nvPr/>
        </p:nvSpPr>
        <p:spPr>
          <a:xfrm>
            <a:off x="3276600" y="5648325"/>
            <a:ext cx="6826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51" name="object 544">
            <a:extLst>
              <a:ext uri="{FF2B5EF4-FFF2-40B4-BE49-F238E27FC236}">
                <a16:creationId xmlns:a16="http://schemas.microsoft.com/office/drawing/2014/main" id="{A8353E7D-4E05-2849-97EC-46E7E49FBA93}"/>
              </a:ext>
            </a:extLst>
          </p:cNvPr>
          <p:cNvSpPr>
            <a:spLocks/>
          </p:cNvSpPr>
          <p:nvPr/>
        </p:nvSpPr>
        <p:spPr bwMode="auto">
          <a:xfrm>
            <a:off x="1190625" y="5599113"/>
            <a:ext cx="0" cy="33337"/>
          </a:xfrm>
          <a:custGeom>
            <a:avLst/>
            <a:gdLst>
              <a:gd name="T0" fmla="*/ 0 h 32385"/>
              <a:gd name="T1" fmla="*/ 37086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8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52" name="object 545">
            <a:extLst>
              <a:ext uri="{FF2B5EF4-FFF2-40B4-BE49-F238E27FC236}">
                <a16:creationId xmlns:a16="http://schemas.microsoft.com/office/drawing/2014/main" id="{F2E413A6-07A1-3941-A140-4A31A34BC37A}"/>
              </a:ext>
            </a:extLst>
          </p:cNvPr>
          <p:cNvSpPr>
            <a:spLocks/>
          </p:cNvSpPr>
          <p:nvPr/>
        </p:nvSpPr>
        <p:spPr bwMode="auto">
          <a:xfrm>
            <a:off x="1190625" y="5764213"/>
            <a:ext cx="0" cy="53975"/>
          </a:xfrm>
          <a:custGeom>
            <a:avLst/>
            <a:gdLst>
              <a:gd name="T0" fmla="*/ 0 h 53975"/>
              <a:gd name="T1" fmla="*/ 53732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73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53" name="object 546">
            <a:extLst>
              <a:ext uri="{FF2B5EF4-FFF2-40B4-BE49-F238E27FC236}">
                <a16:creationId xmlns:a16="http://schemas.microsoft.com/office/drawing/2014/main" id="{48BD14D9-A67A-0345-9217-17D8AC6ED7BD}"/>
              </a:ext>
            </a:extLst>
          </p:cNvPr>
          <p:cNvSpPr>
            <a:spLocks/>
          </p:cNvSpPr>
          <p:nvPr/>
        </p:nvSpPr>
        <p:spPr bwMode="auto">
          <a:xfrm>
            <a:off x="1189038" y="5600700"/>
            <a:ext cx="0" cy="31750"/>
          </a:xfrm>
          <a:custGeom>
            <a:avLst/>
            <a:gdLst>
              <a:gd name="T0" fmla="*/ 0 h 30479"/>
              <a:gd name="T1" fmla="*/ 37222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54" name="object 547">
            <a:extLst>
              <a:ext uri="{FF2B5EF4-FFF2-40B4-BE49-F238E27FC236}">
                <a16:creationId xmlns:a16="http://schemas.microsoft.com/office/drawing/2014/main" id="{1DECEDF0-5157-4441-B80F-ECA2AD1ECFD1}"/>
              </a:ext>
            </a:extLst>
          </p:cNvPr>
          <p:cNvSpPr>
            <a:spLocks/>
          </p:cNvSpPr>
          <p:nvPr/>
        </p:nvSpPr>
        <p:spPr bwMode="auto">
          <a:xfrm>
            <a:off x="1189038" y="5764213"/>
            <a:ext cx="0" cy="55562"/>
          </a:xfrm>
          <a:custGeom>
            <a:avLst/>
            <a:gdLst>
              <a:gd name="T0" fmla="*/ 0 h 54610"/>
              <a:gd name="T1" fmla="*/ 59128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2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55" name="object 548">
            <a:extLst>
              <a:ext uri="{FF2B5EF4-FFF2-40B4-BE49-F238E27FC236}">
                <a16:creationId xmlns:a16="http://schemas.microsoft.com/office/drawing/2014/main" id="{08BE1AC9-8F2D-4D42-A053-B7F8B138E0D5}"/>
              </a:ext>
            </a:extLst>
          </p:cNvPr>
          <p:cNvSpPr>
            <a:spLocks/>
          </p:cNvSpPr>
          <p:nvPr/>
        </p:nvSpPr>
        <p:spPr bwMode="auto">
          <a:xfrm>
            <a:off x="1498600" y="5599113"/>
            <a:ext cx="0" cy="33337"/>
          </a:xfrm>
          <a:custGeom>
            <a:avLst/>
            <a:gdLst>
              <a:gd name="T0" fmla="*/ 0 h 32385"/>
              <a:gd name="T1" fmla="*/ 37086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85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56" name="object 549">
            <a:extLst>
              <a:ext uri="{FF2B5EF4-FFF2-40B4-BE49-F238E27FC236}">
                <a16:creationId xmlns:a16="http://schemas.microsoft.com/office/drawing/2014/main" id="{7611201B-52F3-E541-B1FB-1741F0DC366F}"/>
              </a:ext>
            </a:extLst>
          </p:cNvPr>
          <p:cNvSpPr>
            <a:spLocks/>
          </p:cNvSpPr>
          <p:nvPr/>
        </p:nvSpPr>
        <p:spPr bwMode="auto">
          <a:xfrm>
            <a:off x="1498600" y="5764213"/>
            <a:ext cx="0" cy="53975"/>
          </a:xfrm>
          <a:custGeom>
            <a:avLst/>
            <a:gdLst>
              <a:gd name="T0" fmla="*/ 0 h 53975"/>
              <a:gd name="T1" fmla="*/ 53732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732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57" name="object 550">
            <a:extLst>
              <a:ext uri="{FF2B5EF4-FFF2-40B4-BE49-F238E27FC236}">
                <a16:creationId xmlns:a16="http://schemas.microsoft.com/office/drawing/2014/main" id="{9FFC68FA-010E-F041-B1B8-0813306CF558}"/>
              </a:ext>
            </a:extLst>
          </p:cNvPr>
          <p:cNvSpPr>
            <a:spLocks/>
          </p:cNvSpPr>
          <p:nvPr/>
        </p:nvSpPr>
        <p:spPr bwMode="auto">
          <a:xfrm>
            <a:off x="1497013" y="5600700"/>
            <a:ext cx="0" cy="31750"/>
          </a:xfrm>
          <a:custGeom>
            <a:avLst/>
            <a:gdLst>
              <a:gd name="T0" fmla="*/ 0 h 30479"/>
              <a:gd name="T1" fmla="*/ 37222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58" name="object 551">
            <a:extLst>
              <a:ext uri="{FF2B5EF4-FFF2-40B4-BE49-F238E27FC236}">
                <a16:creationId xmlns:a16="http://schemas.microsoft.com/office/drawing/2014/main" id="{E6EA98F9-89CB-DC49-9060-85FC7884BB84}"/>
              </a:ext>
            </a:extLst>
          </p:cNvPr>
          <p:cNvSpPr>
            <a:spLocks/>
          </p:cNvSpPr>
          <p:nvPr/>
        </p:nvSpPr>
        <p:spPr bwMode="auto">
          <a:xfrm>
            <a:off x="1497013" y="5764213"/>
            <a:ext cx="0" cy="55562"/>
          </a:xfrm>
          <a:custGeom>
            <a:avLst/>
            <a:gdLst>
              <a:gd name="T0" fmla="*/ 0 h 54610"/>
              <a:gd name="T1" fmla="*/ 59128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2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59" name="object 552">
            <a:extLst>
              <a:ext uri="{FF2B5EF4-FFF2-40B4-BE49-F238E27FC236}">
                <a16:creationId xmlns:a16="http://schemas.microsoft.com/office/drawing/2014/main" id="{0BA32C57-B44D-EF4C-9858-ED81D20B44B3}"/>
              </a:ext>
            </a:extLst>
          </p:cNvPr>
          <p:cNvSpPr>
            <a:spLocks/>
          </p:cNvSpPr>
          <p:nvPr/>
        </p:nvSpPr>
        <p:spPr bwMode="auto">
          <a:xfrm>
            <a:off x="2009775" y="5599113"/>
            <a:ext cx="0" cy="33337"/>
          </a:xfrm>
          <a:custGeom>
            <a:avLst/>
            <a:gdLst>
              <a:gd name="T0" fmla="*/ 0 h 32385"/>
              <a:gd name="T1" fmla="*/ 37086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8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0" name="object 553">
            <a:extLst>
              <a:ext uri="{FF2B5EF4-FFF2-40B4-BE49-F238E27FC236}">
                <a16:creationId xmlns:a16="http://schemas.microsoft.com/office/drawing/2014/main" id="{67A71CED-8F88-4848-B97C-B5A32287FAB2}"/>
              </a:ext>
            </a:extLst>
          </p:cNvPr>
          <p:cNvSpPr>
            <a:spLocks/>
          </p:cNvSpPr>
          <p:nvPr/>
        </p:nvSpPr>
        <p:spPr bwMode="auto">
          <a:xfrm>
            <a:off x="2009775" y="5764213"/>
            <a:ext cx="0" cy="53975"/>
          </a:xfrm>
          <a:custGeom>
            <a:avLst/>
            <a:gdLst>
              <a:gd name="T0" fmla="*/ 0 h 53975"/>
              <a:gd name="T1" fmla="*/ 53732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73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1" name="object 554">
            <a:extLst>
              <a:ext uri="{FF2B5EF4-FFF2-40B4-BE49-F238E27FC236}">
                <a16:creationId xmlns:a16="http://schemas.microsoft.com/office/drawing/2014/main" id="{7802D22F-9921-A240-B4ED-0201A81D3BE3}"/>
              </a:ext>
            </a:extLst>
          </p:cNvPr>
          <p:cNvSpPr>
            <a:spLocks/>
          </p:cNvSpPr>
          <p:nvPr/>
        </p:nvSpPr>
        <p:spPr bwMode="auto">
          <a:xfrm>
            <a:off x="2008188" y="5600700"/>
            <a:ext cx="0" cy="31750"/>
          </a:xfrm>
          <a:custGeom>
            <a:avLst/>
            <a:gdLst>
              <a:gd name="T0" fmla="*/ 0 h 30479"/>
              <a:gd name="T1" fmla="*/ 37222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2" name="object 555">
            <a:extLst>
              <a:ext uri="{FF2B5EF4-FFF2-40B4-BE49-F238E27FC236}">
                <a16:creationId xmlns:a16="http://schemas.microsoft.com/office/drawing/2014/main" id="{88DB0143-AAD1-7D41-86C0-C7E82572802D}"/>
              </a:ext>
            </a:extLst>
          </p:cNvPr>
          <p:cNvSpPr>
            <a:spLocks/>
          </p:cNvSpPr>
          <p:nvPr/>
        </p:nvSpPr>
        <p:spPr bwMode="auto">
          <a:xfrm>
            <a:off x="2008188" y="5764213"/>
            <a:ext cx="0" cy="55562"/>
          </a:xfrm>
          <a:custGeom>
            <a:avLst/>
            <a:gdLst>
              <a:gd name="T0" fmla="*/ 0 h 54610"/>
              <a:gd name="T1" fmla="*/ 59128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2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3" name="object 556">
            <a:extLst>
              <a:ext uri="{FF2B5EF4-FFF2-40B4-BE49-F238E27FC236}">
                <a16:creationId xmlns:a16="http://schemas.microsoft.com/office/drawing/2014/main" id="{462B1192-464F-B646-9248-3F3A6EBD0F95}"/>
              </a:ext>
            </a:extLst>
          </p:cNvPr>
          <p:cNvSpPr>
            <a:spLocks/>
          </p:cNvSpPr>
          <p:nvPr/>
        </p:nvSpPr>
        <p:spPr bwMode="auto">
          <a:xfrm>
            <a:off x="2662238" y="5599113"/>
            <a:ext cx="0" cy="33337"/>
          </a:xfrm>
          <a:custGeom>
            <a:avLst/>
            <a:gdLst>
              <a:gd name="T0" fmla="*/ 0 h 32385"/>
              <a:gd name="T1" fmla="*/ 37086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8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4" name="object 557">
            <a:extLst>
              <a:ext uri="{FF2B5EF4-FFF2-40B4-BE49-F238E27FC236}">
                <a16:creationId xmlns:a16="http://schemas.microsoft.com/office/drawing/2014/main" id="{507FEDB0-AF09-6242-8A1A-B97B0747A8E5}"/>
              </a:ext>
            </a:extLst>
          </p:cNvPr>
          <p:cNvSpPr>
            <a:spLocks/>
          </p:cNvSpPr>
          <p:nvPr/>
        </p:nvSpPr>
        <p:spPr bwMode="auto">
          <a:xfrm>
            <a:off x="2662238" y="5764213"/>
            <a:ext cx="0" cy="53975"/>
          </a:xfrm>
          <a:custGeom>
            <a:avLst/>
            <a:gdLst>
              <a:gd name="T0" fmla="*/ 0 h 53975"/>
              <a:gd name="T1" fmla="*/ 53732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73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5" name="object 558">
            <a:extLst>
              <a:ext uri="{FF2B5EF4-FFF2-40B4-BE49-F238E27FC236}">
                <a16:creationId xmlns:a16="http://schemas.microsoft.com/office/drawing/2014/main" id="{5ECF6316-6523-454C-880E-5E479A60DBCD}"/>
              </a:ext>
            </a:extLst>
          </p:cNvPr>
          <p:cNvSpPr>
            <a:spLocks/>
          </p:cNvSpPr>
          <p:nvPr/>
        </p:nvSpPr>
        <p:spPr bwMode="auto">
          <a:xfrm>
            <a:off x="2660650" y="5600700"/>
            <a:ext cx="0" cy="31750"/>
          </a:xfrm>
          <a:custGeom>
            <a:avLst/>
            <a:gdLst>
              <a:gd name="T0" fmla="*/ 0 h 30479"/>
              <a:gd name="T1" fmla="*/ 37222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6" name="object 559">
            <a:extLst>
              <a:ext uri="{FF2B5EF4-FFF2-40B4-BE49-F238E27FC236}">
                <a16:creationId xmlns:a16="http://schemas.microsoft.com/office/drawing/2014/main" id="{7058D48C-F20B-2948-A46C-2403A2912806}"/>
              </a:ext>
            </a:extLst>
          </p:cNvPr>
          <p:cNvSpPr>
            <a:spLocks/>
          </p:cNvSpPr>
          <p:nvPr/>
        </p:nvSpPr>
        <p:spPr bwMode="auto">
          <a:xfrm>
            <a:off x="2660650" y="5764213"/>
            <a:ext cx="0" cy="55562"/>
          </a:xfrm>
          <a:custGeom>
            <a:avLst/>
            <a:gdLst>
              <a:gd name="T0" fmla="*/ 0 h 54610"/>
              <a:gd name="T1" fmla="*/ 59128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2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7" name="object 560">
            <a:extLst>
              <a:ext uri="{FF2B5EF4-FFF2-40B4-BE49-F238E27FC236}">
                <a16:creationId xmlns:a16="http://schemas.microsoft.com/office/drawing/2014/main" id="{D9BA9D03-0FE7-384C-AABF-D18CF85FD894}"/>
              </a:ext>
            </a:extLst>
          </p:cNvPr>
          <p:cNvSpPr>
            <a:spLocks/>
          </p:cNvSpPr>
          <p:nvPr/>
        </p:nvSpPr>
        <p:spPr bwMode="auto">
          <a:xfrm>
            <a:off x="3221038" y="5599113"/>
            <a:ext cx="0" cy="33337"/>
          </a:xfrm>
          <a:custGeom>
            <a:avLst/>
            <a:gdLst>
              <a:gd name="T0" fmla="*/ 0 h 32385"/>
              <a:gd name="T1" fmla="*/ 37086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8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8" name="object 561">
            <a:extLst>
              <a:ext uri="{FF2B5EF4-FFF2-40B4-BE49-F238E27FC236}">
                <a16:creationId xmlns:a16="http://schemas.microsoft.com/office/drawing/2014/main" id="{9E3318CA-973C-A242-BA1E-FE56FA33303F}"/>
              </a:ext>
            </a:extLst>
          </p:cNvPr>
          <p:cNvSpPr>
            <a:spLocks/>
          </p:cNvSpPr>
          <p:nvPr/>
        </p:nvSpPr>
        <p:spPr bwMode="auto">
          <a:xfrm>
            <a:off x="3221038" y="5764213"/>
            <a:ext cx="0" cy="53975"/>
          </a:xfrm>
          <a:custGeom>
            <a:avLst/>
            <a:gdLst>
              <a:gd name="T0" fmla="*/ 0 h 53975"/>
              <a:gd name="T1" fmla="*/ 53732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73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69" name="object 562">
            <a:extLst>
              <a:ext uri="{FF2B5EF4-FFF2-40B4-BE49-F238E27FC236}">
                <a16:creationId xmlns:a16="http://schemas.microsoft.com/office/drawing/2014/main" id="{3DC3AFAE-BD46-D94F-9A0A-9E488C5CEFC4}"/>
              </a:ext>
            </a:extLst>
          </p:cNvPr>
          <p:cNvSpPr>
            <a:spLocks/>
          </p:cNvSpPr>
          <p:nvPr/>
        </p:nvSpPr>
        <p:spPr bwMode="auto">
          <a:xfrm>
            <a:off x="3219450" y="5600700"/>
            <a:ext cx="0" cy="31750"/>
          </a:xfrm>
          <a:custGeom>
            <a:avLst/>
            <a:gdLst>
              <a:gd name="T0" fmla="*/ 0 h 30479"/>
              <a:gd name="T1" fmla="*/ 37222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0" name="object 563">
            <a:extLst>
              <a:ext uri="{FF2B5EF4-FFF2-40B4-BE49-F238E27FC236}">
                <a16:creationId xmlns:a16="http://schemas.microsoft.com/office/drawing/2014/main" id="{2A37E496-A1B9-F844-9FD8-964123CFA227}"/>
              </a:ext>
            </a:extLst>
          </p:cNvPr>
          <p:cNvSpPr>
            <a:spLocks/>
          </p:cNvSpPr>
          <p:nvPr/>
        </p:nvSpPr>
        <p:spPr bwMode="auto">
          <a:xfrm>
            <a:off x="3219450" y="5764213"/>
            <a:ext cx="0" cy="55562"/>
          </a:xfrm>
          <a:custGeom>
            <a:avLst/>
            <a:gdLst>
              <a:gd name="T0" fmla="*/ 0 h 54610"/>
              <a:gd name="T1" fmla="*/ 59128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2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1" name="object 564">
            <a:extLst>
              <a:ext uri="{FF2B5EF4-FFF2-40B4-BE49-F238E27FC236}">
                <a16:creationId xmlns:a16="http://schemas.microsoft.com/office/drawing/2014/main" id="{F6D24D74-EF4D-A548-83D9-81ED378639EF}"/>
              </a:ext>
            </a:extLst>
          </p:cNvPr>
          <p:cNvSpPr>
            <a:spLocks/>
          </p:cNvSpPr>
          <p:nvPr/>
        </p:nvSpPr>
        <p:spPr bwMode="auto">
          <a:xfrm>
            <a:off x="3686175" y="5599113"/>
            <a:ext cx="0" cy="33337"/>
          </a:xfrm>
          <a:custGeom>
            <a:avLst/>
            <a:gdLst>
              <a:gd name="T0" fmla="*/ 0 h 32385"/>
              <a:gd name="T1" fmla="*/ 37086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8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2" name="object 565">
            <a:extLst>
              <a:ext uri="{FF2B5EF4-FFF2-40B4-BE49-F238E27FC236}">
                <a16:creationId xmlns:a16="http://schemas.microsoft.com/office/drawing/2014/main" id="{0FBA6C19-84D1-BD4B-B84C-EEA2E4953755}"/>
              </a:ext>
            </a:extLst>
          </p:cNvPr>
          <p:cNvSpPr>
            <a:spLocks/>
          </p:cNvSpPr>
          <p:nvPr/>
        </p:nvSpPr>
        <p:spPr bwMode="auto">
          <a:xfrm>
            <a:off x="3686175" y="5764213"/>
            <a:ext cx="0" cy="53975"/>
          </a:xfrm>
          <a:custGeom>
            <a:avLst/>
            <a:gdLst>
              <a:gd name="T0" fmla="*/ 0 h 53975"/>
              <a:gd name="T1" fmla="*/ 53732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73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3" name="object 566">
            <a:extLst>
              <a:ext uri="{FF2B5EF4-FFF2-40B4-BE49-F238E27FC236}">
                <a16:creationId xmlns:a16="http://schemas.microsoft.com/office/drawing/2014/main" id="{5522F7C1-68FD-964B-8CD4-0C0D506B5FA7}"/>
              </a:ext>
            </a:extLst>
          </p:cNvPr>
          <p:cNvSpPr>
            <a:spLocks/>
          </p:cNvSpPr>
          <p:nvPr/>
        </p:nvSpPr>
        <p:spPr bwMode="auto">
          <a:xfrm>
            <a:off x="3684588" y="5600700"/>
            <a:ext cx="0" cy="31750"/>
          </a:xfrm>
          <a:custGeom>
            <a:avLst/>
            <a:gdLst>
              <a:gd name="T0" fmla="*/ 0 h 30479"/>
              <a:gd name="T1" fmla="*/ 37222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4" name="object 567">
            <a:extLst>
              <a:ext uri="{FF2B5EF4-FFF2-40B4-BE49-F238E27FC236}">
                <a16:creationId xmlns:a16="http://schemas.microsoft.com/office/drawing/2014/main" id="{6B711D4F-E5FE-864B-AFF4-8BC0DB5EA38C}"/>
              </a:ext>
            </a:extLst>
          </p:cNvPr>
          <p:cNvSpPr>
            <a:spLocks/>
          </p:cNvSpPr>
          <p:nvPr/>
        </p:nvSpPr>
        <p:spPr bwMode="auto">
          <a:xfrm>
            <a:off x="3684588" y="5764213"/>
            <a:ext cx="0" cy="55562"/>
          </a:xfrm>
          <a:custGeom>
            <a:avLst/>
            <a:gdLst>
              <a:gd name="T0" fmla="*/ 0 h 54610"/>
              <a:gd name="T1" fmla="*/ 59128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2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5" name="object 568">
            <a:extLst>
              <a:ext uri="{FF2B5EF4-FFF2-40B4-BE49-F238E27FC236}">
                <a16:creationId xmlns:a16="http://schemas.microsoft.com/office/drawing/2014/main" id="{EAEC50BD-BCF5-FB41-B9C1-AE03972A5647}"/>
              </a:ext>
            </a:extLst>
          </p:cNvPr>
          <p:cNvSpPr>
            <a:spLocks/>
          </p:cNvSpPr>
          <p:nvPr/>
        </p:nvSpPr>
        <p:spPr bwMode="auto">
          <a:xfrm>
            <a:off x="1246188" y="5983288"/>
            <a:ext cx="196850" cy="7937"/>
          </a:xfrm>
          <a:custGeom>
            <a:avLst/>
            <a:gdLst>
              <a:gd name="T0" fmla="*/ 0 w 195580"/>
              <a:gd name="T1" fmla="*/ 9289 h 7620"/>
              <a:gd name="T2" fmla="*/ 201375 w 195580"/>
              <a:gd name="T3" fmla="*/ 9289 h 7620"/>
              <a:gd name="T4" fmla="*/ 201375 w 195580"/>
              <a:gd name="T5" fmla="*/ 0 h 7620"/>
              <a:gd name="T6" fmla="*/ 0 w 195580"/>
              <a:gd name="T7" fmla="*/ 0 h 7620"/>
              <a:gd name="T8" fmla="*/ 0 w 195580"/>
              <a:gd name="T9" fmla="*/ 9289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7620">
                <a:moveTo>
                  <a:pt x="0" y="7577"/>
                </a:moveTo>
                <a:lnTo>
                  <a:pt x="194963" y="7577"/>
                </a:lnTo>
                <a:lnTo>
                  <a:pt x="194963" y="0"/>
                </a:lnTo>
                <a:lnTo>
                  <a:pt x="0" y="0"/>
                </a:lnTo>
                <a:lnTo>
                  <a:pt x="0" y="7577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6" name="object 569">
            <a:extLst>
              <a:ext uri="{FF2B5EF4-FFF2-40B4-BE49-F238E27FC236}">
                <a16:creationId xmlns:a16="http://schemas.microsoft.com/office/drawing/2014/main" id="{0439343B-7A0D-4E4C-B181-1D9417A0503D}"/>
              </a:ext>
            </a:extLst>
          </p:cNvPr>
          <p:cNvSpPr>
            <a:spLocks/>
          </p:cNvSpPr>
          <p:nvPr/>
        </p:nvSpPr>
        <p:spPr bwMode="auto">
          <a:xfrm>
            <a:off x="1195388" y="5818188"/>
            <a:ext cx="300037" cy="33337"/>
          </a:xfrm>
          <a:custGeom>
            <a:avLst/>
            <a:gdLst>
              <a:gd name="T0" fmla="*/ 0 w 300990"/>
              <a:gd name="T1" fmla="*/ 34331 h 33020"/>
              <a:gd name="T2" fmla="*/ 295761 w 300990"/>
              <a:gd name="T3" fmla="*/ 34331 h 33020"/>
              <a:gd name="T4" fmla="*/ 295761 w 300990"/>
              <a:gd name="T5" fmla="*/ 0 h 33020"/>
              <a:gd name="T6" fmla="*/ 0 w 300990"/>
              <a:gd name="T7" fmla="*/ 0 h 33020"/>
              <a:gd name="T8" fmla="*/ 0 w 300990"/>
              <a:gd name="T9" fmla="*/ 34331 h 33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33020">
                <a:moveTo>
                  <a:pt x="0" y="32731"/>
                </a:moveTo>
                <a:lnTo>
                  <a:pt x="300486" y="32731"/>
                </a:lnTo>
                <a:lnTo>
                  <a:pt x="300486" y="0"/>
                </a:lnTo>
                <a:lnTo>
                  <a:pt x="0" y="0"/>
                </a:lnTo>
                <a:lnTo>
                  <a:pt x="0" y="3273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7" name="object 570">
            <a:extLst>
              <a:ext uri="{FF2B5EF4-FFF2-40B4-BE49-F238E27FC236}">
                <a16:creationId xmlns:a16="http://schemas.microsoft.com/office/drawing/2014/main" id="{0F8A171A-DA35-2E44-BA5B-2F980584DD53}"/>
              </a:ext>
            </a:extLst>
          </p:cNvPr>
          <p:cNvSpPr>
            <a:spLocks/>
          </p:cNvSpPr>
          <p:nvPr/>
        </p:nvSpPr>
        <p:spPr bwMode="auto">
          <a:xfrm>
            <a:off x="1195388" y="598646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577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8" name="object 571">
            <a:extLst>
              <a:ext uri="{FF2B5EF4-FFF2-40B4-BE49-F238E27FC236}">
                <a16:creationId xmlns:a16="http://schemas.microsoft.com/office/drawing/2014/main" id="{C56064D3-9C9D-C34D-950A-58837415D459}"/>
              </a:ext>
            </a:extLst>
          </p:cNvPr>
          <p:cNvSpPr>
            <a:spLocks/>
          </p:cNvSpPr>
          <p:nvPr/>
        </p:nvSpPr>
        <p:spPr bwMode="auto">
          <a:xfrm>
            <a:off x="1441450" y="5986463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7577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79" name="object 572">
            <a:extLst>
              <a:ext uri="{FF2B5EF4-FFF2-40B4-BE49-F238E27FC236}">
                <a16:creationId xmlns:a16="http://schemas.microsoft.com/office/drawing/2014/main" id="{4CC1E7F0-E4B3-EA47-A2A5-4EE043BB26EA}"/>
              </a:ext>
            </a:extLst>
          </p:cNvPr>
          <p:cNvSpPr>
            <a:spLocks/>
          </p:cNvSpPr>
          <p:nvPr/>
        </p:nvSpPr>
        <p:spPr bwMode="auto">
          <a:xfrm>
            <a:off x="1195388" y="5991225"/>
            <a:ext cx="300037" cy="46038"/>
          </a:xfrm>
          <a:custGeom>
            <a:avLst/>
            <a:gdLst>
              <a:gd name="T0" fmla="*/ 0 w 300990"/>
              <a:gd name="T1" fmla="*/ 44538 h 46354"/>
              <a:gd name="T2" fmla="*/ 295761 w 300990"/>
              <a:gd name="T3" fmla="*/ 44538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44538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088"/>
                </a:moveTo>
                <a:lnTo>
                  <a:pt x="300486" y="46088"/>
                </a:lnTo>
                <a:lnTo>
                  <a:pt x="300486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80" name="object 573">
            <a:extLst>
              <a:ext uri="{FF2B5EF4-FFF2-40B4-BE49-F238E27FC236}">
                <a16:creationId xmlns:a16="http://schemas.microsoft.com/office/drawing/2014/main" id="{457FA161-E736-E848-B32F-CA5AA9D29655}"/>
              </a:ext>
            </a:extLst>
          </p:cNvPr>
          <p:cNvSpPr>
            <a:spLocks/>
          </p:cNvSpPr>
          <p:nvPr/>
        </p:nvSpPr>
        <p:spPr bwMode="auto">
          <a:xfrm>
            <a:off x="1554163" y="5862638"/>
            <a:ext cx="400050" cy="128587"/>
          </a:xfrm>
          <a:custGeom>
            <a:avLst/>
            <a:gdLst>
              <a:gd name="T0" fmla="*/ 0 w 400050"/>
              <a:gd name="T1" fmla="*/ 132442 h 127635"/>
              <a:gd name="T2" fmla="*/ 399765 w 400050"/>
              <a:gd name="T3" fmla="*/ 132442 h 127635"/>
              <a:gd name="T4" fmla="*/ 399765 w 400050"/>
              <a:gd name="T5" fmla="*/ 0 h 127635"/>
              <a:gd name="T6" fmla="*/ 0 w 400050"/>
              <a:gd name="T7" fmla="*/ 0 h 127635"/>
              <a:gd name="T8" fmla="*/ 0 w 400050"/>
              <a:gd name="T9" fmla="*/ 132442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27635">
                <a:moveTo>
                  <a:pt x="0" y="127611"/>
                </a:moveTo>
                <a:lnTo>
                  <a:pt x="399765" y="127611"/>
                </a:lnTo>
                <a:lnTo>
                  <a:pt x="399765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" name="object 574">
            <a:extLst>
              <a:ext uri="{FF2B5EF4-FFF2-40B4-BE49-F238E27FC236}">
                <a16:creationId xmlns:a16="http://schemas.microsoft.com/office/drawing/2014/main" id="{C00B91E1-D949-564D-AF4D-F7AC9556CCAE}"/>
              </a:ext>
            </a:extLst>
          </p:cNvPr>
          <p:cNvSpPr txBox="1"/>
          <p:nvPr/>
        </p:nvSpPr>
        <p:spPr>
          <a:xfrm>
            <a:off x="1246188" y="5867400"/>
            <a:ext cx="454025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4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0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82" name="object 575">
            <a:extLst>
              <a:ext uri="{FF2B5EF4-FFF2-40B4-BE49-F238E27FC236}">
                <a16:creationId xmlns:a16="http://schemas.microsoft.com/office/drawing/2014/main" id="{A4D5CB6F-E9F7-944F-86FD-9D05426A0968}"/>
              </a:ext>
            </a:extLst>
          </p:cNvPr>
          <p:cNvSpPr>
            <a:spLocks/>
          </p:cNvSpPr>
          <p:nvPr/>
        </p:nvSpPr>
        <p:spPr bwMode="auto">
          <a:xfrm>
            <a:off x="1503363" y="5818188"/>
            <a:ext cx="503237" cy="44450"/>
          </a:xfrm>
          <a:custGeom>
            <a:avLst/>
            <a:gdLst>
              <a:gd name="T0" fmla="*/ 0 w 504189"/>
              <a:gd name="T1" fmla="*/ 41772 h 45085"/>
              <a:gd name="T2" fmla="*/ 499439 w 504189"/>
              <a:gd name="T3" fmla="*/ 41772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43"/>
                </a:moveTo>
                <a:lnTo>
                  <a:pt x="504181" y="44843"/>
                </a:lnTo>
                <a:lnTo>
                  <a:pt x="504181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83" name="object 576">
            <a:extLst>
              <a:ext uri="{FF2B5EF4-FFF2-40B4-BE49-F238E27FC236}">
                <a16:creationId xmlns:a16="http://schemas.microsoft.com/office/drawing/2014/main" id="{69404E21-A055-E941-803C-7799CF097E74}"/>
              </a:ext>
            </a:extLst>
          </p:cNvPr>
          <p:cNvSpPr>
            <a:spLocks/>
          </p:cNvSpPr>
          <p:nvPr/>
        </p:nvSpPr>
        <p:spPr bwMode="auto">
          <a:xfrm>
            <a:off x="1503363" y="598646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577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84" name="object 577">
            <a:extLst>
              <a:ext uri="{FF2B5EF4-FFF2-40B4-BE49-F238E27FC236}">
                <a16:creationId xmlns:a16="http://schemas.microsoft.com/office/drawing/2014/main" id="{1432DE6B-F221-7C45-B657-5DDB2ABC867B}"/>
              </a:ext>
            </a:extLst>
          </p:cNvPr>
          <p:cNvSpPr>
            <a:spLocks/>
          </p:cNvSpPr>
          <p:nvPr/>
        </p:nvSpPr>
        <p:spPr bwMode="auto">
          <a:xfrm>
            <a:off x="1954213" y="5986463"/>
            <a:ext cx="52387" cy="0"/>
          </a:xfrm>
          <a:custGeom>
            <a:avLst/>
            <a:gdLst>
              <a:gd name="T0" fmla="*/ 0 w 52705"/>
              <a:gd name="T1" fmla="*/ 5071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276" y="0"/>
                </a:lnTo>
              </a:path>
            </a:pathLst>
          </a:custGeom>
          <a:noFill/>
          <a:ln w="7577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85" name="object 578">
            <a:extLst>
              <a:ext uri="{FF2B5EF4-FFF2-40B4-BE49-F238E27FC236}">
                <a16:creationId xmlns:a16="http://schemas.microsoft.com/office/drawing/2014/main" id="{B6DD4BDD-DC4C-0E4D-843A-6CE46FD46281}"/>
              </a:ext>
            </a:extLst>
          </p:cNvPr>
          <p:cNvSpPr>
            <a:spLocks/>
          </p:cNvSpPr>
          <p:nvPr/>
        </p:nvSpPr>
        <p:spPr bwMode="auto">
          <a:xfrm>
            <a:off x="1503363" y="5991225"/>
            <a:ext cx="503237" cy="46038"/>
          </a:xfrm>
          <a:custGeom>
            <a:avLst/>
            <a:gdLst>
              <a:gd name="T0" fmla="*/ 0 w 504189"/>
              <a:gd name="T1" fmla="*/ 44538 h 46354"/>
              <a:gd name="T2" fmla="*/ 499439 w 504189"/>
              <a:gd name="T3" fmla="*/ 44538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538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088"/>
                </a:moveTo>
                <a:lnTo>
                  <a:pt x="504181" y="46088"/>
                </a:lnTo>
                <a:lnTo>
                  <a:pt x="504181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86" name="object 579">
            <a:extLst>
              <a:ext uri="{FF2B5EF4-FFF2-40B4-BE49-F238E27FC236}">
                <a16:creationId xmlns:a16="http://schemas.microsoft.com/office/drawing/2014/main" id="{9E634720-90BF-BC40-8BF9-96EAEE1219BF}"/>
              </a:ext>
            </a:extLst>
          </p:cNvPr>
          <p:cNvSpPr>
            <a:spLocks/>
          </p:cNvSpPr>
          <p:nvPr/>
        </p:nvSpPr>
        <p:spPr bwMode="auto">
          <a:xfrm>
            <a:off x="2066925" y="5862638"/>
            <a:ext cx="539750" cy="128587"/>
          </a:xfrm>
          <a:custGeom>
            <a:avLst/>
            <a:gdLst>
              <a:gd name="T0" fmla="*/ 0 w 540385"/>
              <a:gd name="T1" fmla="*/ 132442 h 127635"/>
              <a:gd name="T2" fmla="*/ 536929 w 540385"/>
              <a:gd name="T3" fmla="*/ 132442 h 127635"/>
              <a:gd name="T4" fmla="*/ 536929 w 540385"/>
              <a:gd name="T5" fmla="*/ 0 h 127635"/>
              <a:gd name="T6" fmla="*/ 0 w 540385"/>
              <a:gd name="T7" fmla="*/ 0 h 127635"/>
              <a:gd name="T8" fmla="*/ 0 w 540385"/>
              <a:gd name="T9" fmla="*/ 132442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385" h="127635">
                <a:moveTo>
                  <a:pt x="0" y="127611"/>
                </a:moveTo>
                <a:lnTo>
                  <a:pt x="540095" y="127611"/>
                </a:lnTo>
                <a:lnTo>
                  <a:pt x="540095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0" name="object 580">
            <a:extLst>
              <a:ext uri="{FF2B5EF4-FFF2-40B4-BE49-F238E27FC236}">
                <a16:creationId xmlns:a16="http://schemas.microsoft.com/office/drawing/2014/main" id="{FFF97E98-2ACD-2D42-9C71-A8AEAC5DBC48}"/>
              </a:ext>
            </a:extLst>
          </p:cNvPr>
          <p:cNvSpPr txBox="1"/>
          <p:nvPr/>
        </p:nvSpPr>
        <p:spPr>
          <a:xfrm>
            <a:off x="2066925" y="5867400"/>
            <a:ext cx="28416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S</a:t>
            </a:r>
            <a:r>
              <a:rPr sz="850" spc="40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88" name="object 581">
            <a:extLst>
              <a:ext uri="{FF2B5EF4-FFF2-40B4-BE49-F238E27FC236}">
                <a16:creationId xmlns:a16="http://schemas.microsoft.com/office/drawing/2014/main" id="{95B8BC37-C92D-064E-A2C1-37C3DF46B55C}"/>
              </a:ext>
            </a:extLst>
          </p:cNvPr>
          <p:cNvSpPr>
            <a:spLocks/>
          </p:cNvSpPr>
          <p:nvPr/>
        </p:nvSpPr>
        <p:spPr bwMode="auto">
          <a:xfrm>
            <a:off x="2014538" y="5818188"/>
            <a:ext cx="644525" cy="44450"/>
          </a:xfrm>
          <a:custGeom>
            <a:avLst/>
            <a:gdLst>
              <a:gd name="T0" fmla="*/ 0 w 644525"/>
              <a:gd name="T1" fmla="*/ 41772 h 45085"/>
              <a:gd name="T2" fmla="*/ 644380 w 644525"/>
              <a:gd name="T3" fmla="*/ 41772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843"/>
                </a:moveTo>
                <a:lnTo>
                  <a:pt x="644380" y="44843"/>
                </a:lnTo>
                <a:lnTo>
                  <a:pt x="644380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89" name="object 582">
            <a:extLst>
              <a:ext uri="{FF2B5EF4-FFF2-40B4-BE49-F238E27FC236}">
                <a16:creationId xmlns:a16="http://schemas.microsoft.com/office/drawing/2014/main" id="{86C96D64-6C48-9F43-A234-D2E66A992392}"/>
              </a:ext>
            </a:extLst>
          </p:cNvPr>
          <p:cNvSpPr>
            <a:spLocks/>
          </p:cNvSpPr>
          <p:nvPr/>
        </p:nvSpPr>
        <p:spPr bwMode="auto">
          <a:xfrm>
            <a:off x="2014538" y="598646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577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90" name="object 583">
            <a:extLst>
              <a:ext uri="{FF2B5EF4-FFF2-40B4-BE49-F238E27FC236}">
                <a16:creationId xmlns:a16="http://schemas.microsoft.com/office/drawing/2014/main" id="{01AE53C7-D1FB-0E4D-B6DA-B43A66D831F4}"/>
              </a:ext>
            </a:extLst>
          </p:cNvPr>
          <p:cNvSpPr>
            <a:spLocks/>
          </p:cNvSpPr>
          <p:nvPr/>
        </p:nvSpPr>
        <p:spPr bwMode="auto">
          <a:xfrm>
            <a:off x="2606675" y="5986463"/>
            <a:ext cx="52388" cy="0"/>
          </a:xfrm>
          <a:custGeom>
            <a:avLst/>
            <a:gdLst>
              <a:gd name="T0" fmla="*/ 0 w 52705"/>
              <a:gd name="T1" fmla="*/ 5058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577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91" name="object 584">
            <a:extLst>
              <a:ext uri="{FF2B5EF4-FFF2-40B4-BE49-F238E27FC236}">
                <a16:creationId xmlns:a16="http://schemas.microsoft.com/office/drawing/2014/main" id="{EC32EC1B-F79B-EC48-B2DA-890066997DF2}"/>
              </a:ext>
            </a:extLst>
          </p:cNvPr>
          <p:cNvSpPr>
            <a:spLocks/>
          </p:cNvSpPr>
          <p:nvPr/>
        </p:nvSpPr>
        <p:spPr bwMode="auto">
          <a:xfrm>
            <a:off x="2014538" y="5991225"/>
            <a:ext cx="644525" cy="46038"/>
          </a:xfrm>
          <a:custGeom>
            <a:avLst/>
            <a:gdLst>
              <a:gd name="T0" fmla="*/ 0 w 644525"/>
              <a:gd name="T1" fmla="*/ 44538 h 46354"/>
              <a:gd name="T2" fmla="*/ 644380 w 644525"/>
              <a:gd name="T3" fmla="*/ 44538 h 46354"/>
              <a:gd name="T4" fmla="*/ 644380 w 644525"/>
              <a:gd name="T5" fmla="*/ 0 h 46354"/>
              <a:gd name="T6" fmla="*/ 0 w 644525"/>
              <a:gd name="T7" fmla="*/ 0 h 46354"/>
              <a:gd name="T8" fmla="*/ 0 w 644525"/>
              <a:gd name="T9" fmla="*/ 44538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6354">
                <a:moveTo>
                  <a:pt x="0" y="46088"/>
                </a:moveTo>
                <a:lnTo>
                  <a:pt x="644380" y="46088"/>
                </a:lnTo>
                <a:lnTo>
                  <a:pt x="644380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92" name="object 585">
            <a:extLst>
              <a:ext uri="{FF2B5EF4-FFF2-40B4-BE49-F238E27FC236}">
                <a16:creationId xmlns:a16="http://schemas.microsoft.com/office/drawing/2014/main" id="{700BF361-A2AF-A646-BE57-74ABC5AF1EBB}"/>
              </a:ext>
            </a:extLst>
          </p:cNvPr>
          <p:cNvSpPr>
            <a:spLocks/>
          </p:cNvSpPr>
          <p:nvPr/>
        </p:nvSpPr>
        <p:spPr bwMode="auto">
          <a:xfrm>
            <a:off x="2717800" y="5983288"/>
            <a:ext cx="447675" cy="7937"/>
          </a:xfrm>
          <a:custGeom>
            <a:avLst/>
            <a:gdLst>
              <a:gd name="T0" fmla="*/ 0 w 447039"/>
              <a:gd name="T1" fmla="*/ 9289 h 7620"/>
              <a:gd name="T2" fmla="*/ 450100 w 447039"/>
              <a:gd name="T3" fmla="*/ 9289 h 7620"/>
              <a:gd name="T4" fmla="*/ 450100 w 447039"/>
              <a:gd name="T5" fmla="*/ 0 h 7620"/>
              <a:gd name="T6" fmla="*/ 0 w 447039"/>
              <a:gd name="T7" fmla="*/ 0 h 7620"/>
              <a:gd name="T8" fmla="*/ 0 w 447039"/>
              <a:gd name="T9" fmla="*/ 9289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039" h="7620">
                <a:moveTo>
                  <a:pt x="0" y="7577"/>
                </a:moveTo>
                <a:lnTo>
                  <a:pt x="446911" y="7577"/>
                </a:lnTo>
                <a:lnTo>
                  <a:pt x="446911" y="0"/>
                </a:lnTo>
                <a:lnTo>
                  <a:pt x="0" y="0"/>
                </a:lnTo>
                <a:lnTo>
                  <a:pt x="0" y="757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6" name="object 586">
            <a:extLst>
              <a:ext uri="{FF2B5EF4-FFF2-40B4-BE49-F238E27FC236}">
                <a16:creationId xmlns:a16="http://schemas.microsoft.com/office/drawing/2014/main" id="{B2B9F85D-A77A-E14A-99C4-F1028BB25CF5}"/>
              </a:ext>
            </a:extLst>
          </p:cNvPr>
          <p:cNvSpPr txBox="1"/>
          <p:nvPr/>
        </p:nvSpPr>
        <p:spPr>
          <a:xfrm>
            <a:off x="2717800" y="5867400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95K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94" name="object 587">
            <a:extLst>
              <a:ext uri="{FF2B5EF4-FFF2-40B4-BE49-F238E27FC236}">
                <a16:creationId xmlns:a16="http://schemas.microsoft.com/office/drawing/2014/main" id="{9F8DAB7A-A8B7-8543-B453-533447C90DAB}"/>
              </a:ext>
            </a:extLst>
          </p:cNvPr>
          <p:cNvSpPr>
            <a:spLocks/>
          </p:cNvSpPr>
          <p:nvPr/>
        </p:nvSpPr>
        <p:spPr bwMode="auto">
          <a:xfrm>
            <a:off x="2665413" y="5818188"/>
            <a:ext cx="552450" cy="44450"/>
          </a:xfrm>
          <a:custGeom>
            <a:avLst/>
            <a:gdLst>
              <a:gd name="T0" fmla="*/ 0 w 551180"/>
              <a:gd name="T1" fmla="*/ 41772 h 45085"/>
              <a:gd name="T2" fmla="*/ 557564 w 551180"/>
              <a:gd name="T3" fmla="*/ 41772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843"/>
                </a:moveTo>
                <a:lnTo>
                  <a:pt x="551184" y="44843"/>
                </a:lnTo>
                <a:lnTo>
                  <a:pt x="551184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95" name="object 588">
            <a:extLst>
              <a:ext uri="{FF2B5EF4-FFF2-40B4-BE49-F238E27FC236}">
                <a16:creationId xmlns:a16="http://schemas.microsoft.com/office/drawing/2014/main" id="{97F9A29C-B3C1-2D46-844C-DB8B3B67AE29}"/>
              </a:ext>
            </a:extLst>
          </p:cNvPr>
          <p:cNvSpPr>
            <a:spLocks/>
          </p:cNvSpPr>
          <p:nvPr/>
        </p:nvSpPr>
        <p:spPr bwMode="auto">
          <a:xfrm>
            <a:off x="2665413" y="5986463"/>
            <a:ext cx="53975" cy="0"/>
          </a:xfrm>
          <a:custGeom>
            <a:avLst/>
            <a:gdLst>
              <a:gd name="T0" fmla="*/ 0 w 52705"/>
              <a:gd name="T1" fmla="*/ 58729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7577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96" name="object 589">
            <a:extLst>
              <a:ext uri="{FF2B5EF4-FFF2-40B4-BE49-F238E27FC236}">
                <a16:creationId xmlns:a16="http://schemas.microsoft.com/office/drawing/2014/main" id="{935FFAA8-C513-8C42-BB24-F3FB193B18F3}"/>
              </a:ext>
            </a:extLst>
          </p:cNvPr>
          <p:cNvSpPr>
            <a:spLocks/>
          </p:cNvSpPr>
          <p:nvPr/>
        </p:nvSpPr>
        <p:spPr bwMode="auto">
          <a:xfrm>
            <a:off x="2665413" y="5991225"/>
            <a:ext cx="552450" cy="46038"/>
          </a:xfrm>
          <a:custGeom>
            <a:avLst/>
            <a:gdLst>
              <a:gd name="T0" fmla="*/ 0 w 551180"/>
              <a:gd name="T1" fmla="*/ 44538 h 46354"/>
              <a:gd name="T2" fmla="*/ 557564 w 551180"/>
              <a:gd name="T3" fmla="*/ 44538 h 46354"/>
              <a:gd name="T4" fmla="*/ 557564 w 551180"/>
              <a:gd name="T5" fmla="*/ 0 h 46354"/>
              <a:gd name="T6" fmla="*/ 0 w 551180"/>
              <a:gd name="T7" fmla="*/ 0 h 46354"/>
              <a:gd name="T8" fmla="*/ 0 w 551180"/>
              <a:gd name="T9" fmla="*/ 44538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6354">
                <a:moveTo>
                  <a:pt x="0" y="46088"/>
                </a:moveTo>
                <a:lnTo>
                  <a:pt x="551184" y="46088"/>
                </a:lnTo>
                <a:lnTo>
                  <a:pt x="551184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0" name="object 590">
            <a:extLst>
              <a:ext uri="{FF2B5EF4-FFF2-40B4-BE49-F238E27FC236}">
                <a16:creationId xmlns:a16="http://schemas.microsoft.com/office/drawing/2014/main" id="{8660BD39-B897-764E-823A-984679FB3B51}"/>
              </a:ext>
            </a:extLst>
          </p:cNvPr>
          <p:cNvSpPr txBox="1"/>
          <p:nvPr/>
        </p:nvSpPr>
        <p:spPr>
          <a:xfrm>
            <a:off x="3276600" y="5865813"/>
            <a:ext cx="682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43598" name="object 591">
            <a:extLst>
              <a:ext uri="{FF2B5EF4-FFF2-40B4-BE49-F238E27FC236}">
                <a16:creationId xmlns:a16="http://schemas.microsoft.com/office/drawing/2014/main" id="{B76BDF02-5374-AE47-A513-F7F609E7349B}"/>
              </a:ext>
            </a:extLst>
          </p:cNvPr>
          <p:cNvSpPr>
            <a:spLocks/>
          </p:cNvSpPr>
          <p:nvPr/>
        </p:nvSpPr>
        <p:spPr bwMode="auto">
          <a:xfrm>
            <a:off x="1190625" y="5818188"/>
            <a:ext cx="0" cy="33337"/>
          </a:xfrm>
          <a:custGeom>
            <a:avLst/>
            <a:gdLst>
              <a:gd name="T0" fmla="*/ 0 h 33020"/>
              <a:gd name="T1" fmla="*/ 3433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73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599" name="object 592">
            <a:extLst>
              <a:ext uri="{FF2B5EF4-FFF2-40B4-BE49-F238E27FC236}">
                <a16:creationId xmlns:a16="http://schemas.microsoft.com/office/drawing/2014/main" id="{3857BF17-5885-0D41-800B-1D66F53D71A2}"/>
              </a:ext>
            </a:extLst>
          </p:cNvPr>
          <p:cNvSpPr>
            <a:spLocks/>
          </p:cNvSpPr>
          <p:nvPr/>
        </p:nvSpPr>
        <p:spPr bwMode="auto">
          <a:xfrm>
            <a:off x="1190625" y="5983288"/>
            <a:ext cx="0" cy="53975"/>
          </a:xfrm>
          <a:custGeom>
            <a:avLst/>
            <a:gdLst>
              <a:gd name="T0" fmla="*/ 0 h 53975"/>
              <a:gd name="T1" fmla="*/ 53661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6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0" name="object 593">
            <a:extLst>
              <a:ext uri="{FF2B5EF4-FFF2-40B4-BE49-F238E27FC236}">
                <a16:creationId xmlns:a16="http://schemas.microsoft.com/office/drawing/2014/main" id="{0A48525C-FD9A-7344-8D93-A606EF2647ED}"/>
              </a:ext>
            </a:extLst>
          </p:cNvPr>
          <p:cNvSpPr>
            <a:spLocks/>
          </p:cNvSpPr>
          <p:nvPr/>
        </p:nvSpPr>
        <p:spPr bwMode="auto">
          <a:xfrm>
            <a:off x="1189038" y="5819775"/>
            <a:ext cx="0" cy="31750"/>
          </a:xfrm>
          <a:custGeom>
            <a:avLst/>
            <a:gdLst>
              <a:gd name="T0" fmla="*/ 0 h 31114"/>
              <a:gd name="T1" fmla="*/ 34298 h 311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114">
                <a:moveTo>
                  <a:pt x="0" y="0"/>
                </a:moveTo>
                <a:lnTo>
                  <a:pt x="0" y="309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1" name="object 594">
            <a:extLst>
              <a:ext uri="{FF2B5EF4-FFF2-40B4-BE49-F238E27FC236}">
                <a16:creationId xmlns:a16="http://schemas.microsoft.com/office/drawing/2014/main" id="{881BA2E7-FFE0-EE42-97C5-DD85682E300D}"/>
              </a:ext>
            </a:extLst>
          </p:cNvPr>
          <p:cNvSpPr>
            <a:spLocks/>
          </p:cNvSpPr>
          <p:nvPr/>
        </p:nvSpPr>
        <p:spPr bwMode="auto">
          <a:xfrm>
            <a:off x="1189038" y="5983288"/>
            <a:ext cx="0" cy="53975"/>
          </a:xfrm>
          <a:custGeom>
            <a:avLst/>
            <a:gdLst>
              <a:gd name="T0" fmla="*/ 0 h 54610"/>
              <a:gd name="T1" fmla="*/ 5107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2" name="object 595">
            <a:extLst>
              <a:ext uri="{FF2B5EF4-FFF2-40B4-BE49-F238E27FC236}">
                <a16:creationId xmlns:a16="http://schemas.microsoft.com/office/drawing/2014/main" id="{AA771C77-DAC5-9940-831F-DD719DF5FD44}"/>
              </a:ext>
            </a:extLst>
          </p:cNvPr>
          <p:cNvSpPr>
            <a:spLocks/>
          </p:cNvSpPr>
          <p:nvPr/>
        </p:nvSpPr>
        <p:spPr bwMode="auto">
          <a:xfrm>
            <a:off x="1498600" y="5818188"/>
            <a:ext cx="0" cy="33337"/>
          </a:xfrm>
          <a:custGeom>
            <a:avLst/>
            <a:gdLst>
              <a:gd name="T0" fmla="*/ 0 h 33020"/>
              <a:gd name="T1" fmla="*/ 3433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73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3" name="object 596">
            <a:extLst>
              <a:ext uri="{FF2B5EF4-FFF2-40B4-BE49-F238E27FC236}">
                <a16:creationId xmlns:a16="http://schemas.microsoft.com/office/drawing/2014/main" id="{B3E4812B-7429-7D42-8D7B-393A4C0D0DE2}"/>
              </a:ext>
            </a:extLst>
          </p:cNvPr>
          <p:cNvSpPr>
            <a:spLocks/>
          </p:cNvSpPr>
          <p:nvPr/>
        </p:nvSpPr>
        <p:spPr bwMode="auto">
          <a:xfrm>
            <a:off x="1498600" y="5983288"/>
            <a:ext cx="0" cy="53975"/>
          </a:xfrm>
          <a:custGeom>
            <a:avLst/>
            <a:gdLst>
              <a:gd name="T0" fmla="*/ 0 h 53975"/>
              <a:gd name="T1" fmla="*/ 53661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61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4" name="object 597">
            <a:extLst>
              <a:ext uri="{FF2B5EF4-FFF2-40B4-BE49-F238E27FC236}">
                <a16:creationId xmlns:a16="http://schemas.microsoft.com/office/drawing/2014/main" id="{6E08D886-6456-1E4F-8844-0F5EBE1F3EBE}"/>
              </a:ext>
            </a:extLst>
          </p:cNvPr>
          <p:cNvSpPr>
            <a:spLocks/>
          </p:cNvSpPr>
          <p:nvPr/>
        </p:nvSpPr>
        <p:spPr bwMode="auto">
          <a:xfrm>
            <a:off x="1497013" y="5819775"/>
            <a:ext cx="0" cy="31750"/>
          </a:xfrm>
          <a:custGeom>
            <a:avLst/>
            <a:gdLst>
              <a:gd name="T0" fmla="*/ 0 h 31114"/>
              <a:gd name="T1" fmla="*/ 34298 h 311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114">
                <a:moveTo>
                  <a:pt x="0" y="0"/>
                </a:moveTo>
                <a:lnTo>
                  <a:pt x="0" y="309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5" name="object 598">
            <a:extLst>
              <a:ext uri="{FF2B5EF4-FFF2-40B4-BE49-F238E27FC236}">
                <a16:creationId xmlns:a16="http://schemas.microsoft.com/office/drawing/2014/main" id="{D036D768-D25D-6046-95EF-CC21B9327812}"/>
              </a:ext>
            </a:extLst>
          </p:cNvPr>
          <p:cNvSpPr>
            <a:spLocks/>
          </p:cNvSpPr>
          <p:nvPr/>
        </p:nvSpPr>
        <p:spPr bwMode="auto">
          <a:xfrm>
            <a:off x="1497013" y="5983288"/>
            <a:ext cx="0" cy="53975"/>
          </a:xfrm>
          <a:custGeom>
            <a:avLst/>
            <a:gdLst>
              <a:gd name="T0" fmla="*/ 0 h 54610"/>
              <a:gd name="T1" fmla="*/ 5107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6" name="object 599">
            <a:extLst>
              <a:ext uri="{FF2B5EF4-FFF2-40B4-BE49-F238E27FC236}">
                <a16:creationId xmlns:a16="http://schemas.microsoft.com/office/drawing/2014/main" id="{C97910E0-7ADA-9342-B920-C05FC0CFA170}"/>
              </a:ext>
            </a:extLst>
          </p:cNvPr>
          <p:cNvSpPr>
            <a:spLocks/>
          </p:cNvSpPr>
          <p:nvPr/>
        </p:nvSpPr>
        <p:spPr bwMode="auto">
          <a:xfrm>
            <a:off x="2009775" y="5818188"/>
            <a:ext cx="0" cy="33337"/>
          </a:xfrm>
          <a:custGeom>
            <a:avLst/>
            <a:gdLst>
              <a:gd name="T0" fmla="*/ 0 h 33020"/>
              <a:gd name="T1" fmla="*/ 3433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73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7" name="object 600">
            <a:extLst>
              <a:ext uri="{FF2B5EF4-FFF2-40B4-BE49-F238E27FC236}">
                <a16:creationId xmlns:a16="http://schemas.microsoft.com/office/drawing/2014/main" id="{715433BD-6FF1-EC4F-B99A-85EABCB52FD8}"/>
              </a:ext>
            </a:extLst>
          </p:cNvPr>
          <p:cNvSpPr>
            <a:spLocks/>
          </p:cNvSpPr>
          <p:nvPr/>
        </p:nvSpPr>
        <p:spPr bwMode="auto">
          <a:xfrm>
            <a:off x="2009775" y="5983288"/>
            <a:ext cx="0" cy="53975"/>
          </a:xfrm>
          <a:custGeom>
            <a:avLst/>
            <a:gdLst>
              <a:gd name="T0" fmla="*/ 0 h 53975"/>
              <a:gd name="T1" fmla="*/ 53661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6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8" name="object 601">
            <a:extLst>
              <a:ext uri="{FF2B5EF4-FFF2-40B4-BE49-F238E27FC236}">
                <a16:creationId xmlns:a16="http://schemas.microsoft.com/office/drawing/2014/main" id="{555DCFD7-F220-8245-A21E-3D3E832A7452}"/>
              </a:ext>
            </a:extLst>
          </p:cNvPr>
          <p:cNvSpPr>
            <a:spLocks/>
          </p:cNvSpPr>
          <p:nvPr/>
        </p:nvSpPr>
        <p:spPr bwMode="auto">
          <a:xfrm>
            <a:off x="2008188" y="5819775"/>
            <a:ext cx="0" cy="31750"/>
          </a:xfrm>
          <a:custGeom>
            <a:avLst/>
            <a:gdLst>
              <a:gd name="T0" fmla="*/ 0 h 31114"/>
              <a:gd name="T1" fmla="*/ 34298 h 311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114">
                <a:moveTo>
                  <a:pt x="0" y="0"/>
                </a:moveTo>
                <a:lnTo>
                  <a:pt x="0" y="309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09" name="object 602">
            <a:extLst>
              <a:ext uri="{FF2B5EF4-FFF2-40B4-BE49-F238E27FC236}">
                <a16:creationId xmlns:a16="http://schemas.microsoft.com/office/drawing/2014/main" id="{C9AF6447-2E85-C343-BF2C-BC9AE4108B7B}"/>
              </a:ext>
            </a:extLst>
          </p:cNvPr>
          <p:cNvSpPr>
            <a:spLocks/>
          </p:cNvSpPr>
          <p:nvPr/>
        </p:nvSpPr>
        <p:spPr bwMode="auto">
          <a:xfrm>
            <a:off x="2008188" y="5983288"/>
            <a:ext cx="0" cy="53975"/>
          </a:xfrm>
          <a:custGeom>
            <a:avLst/>
            <a:gdLst>
              <a:gd name="T0" fmla="*/ 0 h 54610"/>
              <a:gd name="T1" fmla="*/ 5107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0" name="object 603">
            <a:extLst>
              <a:ext uri="{FF2B5EF4-FFF2-40B4-BE49-F238E27FC236}">
                <a16:creationId xmlns:a16="http://schemas.microsoft.com/office/drawing/2014/main" id="{690CF87B-9F2F-CE43-8A7F-63988C8D8060}"/>
              </a:ext>
            </a:extLst>
          </p:cNvPr>
          <p:cNvSpPr>
            <a:spLocks/>
          </p:cNvSpPr>
          <p:nvPr/>
        </p:nvSpPr>
        <p:spPr bwMode="auto">
          <a:xfrm>
            <a:off x="2662238" y="5818188"/>
            <a:ext cx="0" cy="33337"/>
          </a:xfrm>
          <a:custGeom>
            <a:avLst/>
            <a:gdLst>
              <a:gd name="T0" fmla="*/ 0 h 33020"/>
              <a:gd name="T1" fmla="*/ 3433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73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1" name="object 604">
            <a:extLst>
              <a:ext uri="{FF2B5EF4-FFF2-40B4-BE49-F238E27FC236}">
                <a16:creationId xmlns:a16="http://schemas.microsoft.com/office/drawing/2014/main" id="{343617EE-D5DD-6640-92C5-276BBCC72677}"/>
              </a:ext>
            </a:extLst>
          </p:cNvPr>
          <p:cNvSpPr>
            <a:spLocks/>
          </p:cNvSpPr>
          <p:nvPr/>
        </p:nvSpPr>
        <p:spPr bwMode="auto">
          <a:xfrm>
            <a:off x="2662238" y="5983288"/>
            <a:ext cx="0" cy="53975"/>
          </a:xfrm>
          <a:custGeom>
            <a:avLst/>
            <a:gdLst>
              <a:gd name="T0" fmla="*/ 0 h 53975"/>
              <a:gd name="T1" fmla="*/ 53661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6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2" name="object 605">
            <a:extLst>
              <a:ext uri="{FF2B5EF4-FFF2-40B4-BE49-F238E27FC236}">
                <a16:creationId xmlns:a16="http://schemas.microsoft.com/office/drawing/2014/main" id="{9F0CBD57-121E-6F4C-A2D7-5BC93D5F69E6}"/>
              </a:ext>
            </a:extLst>
          </p:cNvPr>
          <p:cNvSpPr>
            <a:spLocks/>
          </p:cNvSpPr>
          <p:nvPr/>
        </p:nvSpPr>
        <p:spPr bwMode="auto">
          <a:xfrm>
            <a:off x="2660650" y="5819775"/>
            <a:ext cx="0" cy="31750"/>
          </a:xfrm>
          <a:custGeom>
            <a:avLst/>
            <a:gdLst>
              <a:gd name="T0" fmla="*/ 0 h 31114"/>
              <a:gd name="T1" fmla="*/ 34298 h 311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114">
                <a:moveTo>
                  <a:pt x="0" y="0"/>
                </a:moveTo>
                <a:lnTo>
                  <a:pt x="0" y="309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3" name="object 606">
            <a:extLst>
              <a:ext uri="{FF2B5EF4-FFF2-40B4-BE49-F238E27FC236}">
                <a16:creationId xmlns:a16="http://schemas.microsoft.com/office/drawing/2014/main" id="{278C5994-AE5A-2042-A99C-92466F7CFF89}"/>
              </a:ext>
            </a:extLst>
          </p:cNvPr>
          <p:cNvSpPr>
            <a:spLocks/>
          </p:cNvSpPr>
          <p:nvPr/>
        </p:nvSpPr>
        <p:spPr bwMode="auto">
          <a:xfrm>
            <a:off x="2660650" y="5983288"/>
            <a:ext cx="0" cy="53975"/>
          </a:xfrm>
          <a:custGeom>
            <a:avLst/>
            <a:gdLst>
              <a:gd name="T0" fmla="*/ 0 h 54610"/>
              <a:gd name="T1" fmla="*/ 5107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4" name="object 607">
            <a:extLst>
              <a:ext uri="{FF2B5EF4-FFF2-40B4-BE49-F238E27FC236}">
                <a16:creationId xmlns:a16="http://schemas.microsoft.com/office/drawing/2014/main" id="{991D8152-F20E-3B47-A5D0-CD87550A31B9}"/>
              </a:ext>
            </a:extLst>
          </p:cNvPr>
          <p:cNvSpPr>
            <a:spLocks/>
          </p:cNvSpPr>
          <p:nvPr/>
        </p:nvSpPr>
        <p:spPr bwMode="auto">
          <a:xfrm>
            <a:off x="3221038" y="5818188"/>
            <a:ext cx="0" cy="33337"/>
          </a:xfrm>
          <a:custGeom>
            <a:avLst/>
            <a:gdLst>
              <a:gd name="T0" fmla="*/ 0 h 33020"/>
              <a:gd name="T1" fmla="*/ 3433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73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5" name="object 608">
            <a:extLst>
              <a:ext uri="{FF2B5EF4-FFF2-40B4-BE49-F238E27FC236}">
                <a16:creationId xmlns:a16="http://schemas.microsoft.com/office/drawing/2014/main" id="{BE6D73F6-413D-5C42-8623-956CDCC7D7BF}"/>
              </a:ext>
            </a:extLst>
          </p:cNvPr>
          <p:cNvSpPr>
            <a:spLocks/>
          </p:cNvSpPr>
          <p:nvPr/>
        </p:nvSpPr>
        <p:spPr bwMode="auto">
          <a:xfrm>
            <a:off x="3221038" y="5983288"/>
            <a:ext cx="0" cy="53975"/>
          </a:xfrm>
          <a:custGeom>
            <a:avLst/>
            <a:gdLst>
              <a:gd name="T0" fmla="*/ 0 h 53975"/>
              <a:gd name="T1" fmla="*/ 53661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6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6" name="object 609">
            <a:extLst>
              <a:ext uri="{FF2B5EF4-FFF2-40B4-BE49-F238E27FC236}">
                <a16:creationId xmlns:a16="http://schemas.microsoft.com/office/drawing/2014/main" id="{F38B6DE7-3F8A-444C-9958-9AA069F886DC}"/>
              </a:ext>
            </a:extLst>
          </p:cNvPr>
          <p:cNvSpPr>
            <a:spLocks/>
          </p:cNvSpPr>
          <p:nvPr/>
        </p:nvSpPr>
        <p:spPr bwMode="auto">
          <a:xfrm>
            <a:off x="3219450" y="5819775"/>
            <a:ext cx="0" cy="31750"/>
          </a:xfrm>
          <a:custGeom>
            <a:avLst/>
            <a:gdLst>
              <a:gd name="T0" fmla="*/ 0 h 31114"/>
              <a:gd name="T1" fmla="*/ 34298 h 311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114">
                <a:moveTo>
                  <a:pt x="0" y="0"/>
                </a:moveTo>
                <a:lnTo>
                  <a:pt x="0" y="309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7" name="object 610">
            <a:extLst>
              <a:ext uri="{FF2B5EF4-FFF2-40B4-BE49-F238E27FC236}">
                <a16:creationId xmlns:a16="http://schemas.microsoft.com/office/drawing/2014/main" id="{83A34B2B-FD75-3741-8A80-312F572C9315}"/>
              </a:ext>
            </a:extLst>
          </p:cNvPr>
          <p:cNvSpPr>
            <a:spLocks/>
          </p:cNvSpPr>
          <p:nvPr/>
        </p:nvSpPr>
        <p:spPr bwMode="auto">
          <a:xfrm>
            <a:off x="3219450" y="5983288"/>
            <a:ext cx="0" cy="53975"/>
          </a:xfrm>
          <a:custGeom>
            <a:avLst/>
            <a:gdLst>
              <a:gd name="T0" fmla="*/ 0 h 54610"/>
              <a:gd name="T1" fmla="*/ 5107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8" name="object 611">
            <a:extLst>
              <a:ext uri="{FF2B5EF4-FFF2-40B4-BE49-F238E27FC236}">
                <a16:creationId xmlns:a16="http://schemas.microsoft.com/office/drawing/2014/main" id="{C2760B96-6183-5943-A79F-4E26A40D0BF3}"/>
              </a:ext>
            </a:extLst>
          </p:cNvPr>
          <p:cNvSpPr>
            <a:spLocks/>
          </p:cNvSpPr>
          <p:nvPr/>
        </p:nvSpPr>
        <p:spPr bwMode="auto">
          <a:xfrm>
            <a:off x="3686175" y="5818188"/>
            <a:ext cx="0" cy="33337"/>
          </a:xfrm>
          <a:custGeom>
            <a:avLst/>
            <a:gdLst>
              <a:gd name="T0" fmla="*/ 0 h 33020"/>
              <a:gd name="T1" fmla="*/ 34330 h 330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020">
                <a:moveTo>
                  <a:pt x="0" y="0"/>
                </a:moveTo>
                <a:lnTo>
                  <a:pt x="0" y="3273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19" name="object 612">
            <a:extLst>
              <a:ext uri="{FF2B5EF4-FFF2-40B4-BE49-F238E27FC236}">
                <a16:creationId xmlns:a16="http://schemas.microsoft.com/office/drawing/2014/main" id="{73101645-2B8D-8B4F-A534-A4D511F946D9}"/>
              </a:ext>
            </a:extLst>
          </p:cNvPr>
          <p:cNvSpPr>
            <a:spLocks/>
          </p:cNvSpPr>
          <p:nvPr/>
        </p:nvSpPr>
        <p:spPr bwMode="auto">
          <a:xfrm>
            <a:off x="3686175" y="5983288"/>
            <a:ext cx="0" cy="53975"/>
          </a:xfrm>
          <a:custGeom>
            <a:avLst/>
            <a:gdLst>
              <a:gd name="T0" fmla="*/ 0 h 53975"/>
              <a:gd name="T1" fmla="*/ 53661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66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20" name="object 613">
            <a:extLst>
              <a:ext uri="{FF2B5EF4-FFF2-40B4-BE49-F238E27FC236}">
                <a16:creationId xmlns:a16="http://schemas.microsoft.com/office/drawing/2014/main" id="{C8EE4279-6C95-634C-91E8-E82E20B05943}"/>
              </a:ext>
            </a:extLst>
          </p:cNvPr>
          <p:cNvSpPr>
            <a:spLocks/>
          </p:cNvSpPr>
          <p:nvPr/>
        </p:nvSpPr>
        <p:spPr bwMode="auto">
          <a:xfrm>
            <a:off x="3684588" y="5819775"/>
            <a:ext cx="0" cy="31750"/>
          </a:xfrm>
          <a:custGeom>
            <a:avLst/>
            <a:gdLst>
              <a:gd name="T0" fmla="*/ 0 h 31114"/>
              <a:gd name="T1" fmla="*/ 34298 h 311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1114">
                <a:moveTo>
                  <a:pt x="0" y="0"/>
                </a:moveTo>
                <a:lnTo>
                  <a:pt x="0" y="309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21" name="object 614">
            <a:extLst>
              <a:ext uri="{FF2B5EF4-FFF2-40B4-BE49-F238E27FC236}">
                <a16:creationId xmlns:a16="http://schemas.microsoft.com/office/drawing/2014/main" id="{752CD4AB-33D0-0045-AF19-DF3E914A42C8}"/>
              </a:ext>
            </a:extLst>
          </p:cNvPr>
          <p:cNvSpPr>
            <a:spLocks/>
          </p:cNvSpPr>
          <p:nvPr/>
        </p:nvSpPr>
        <p:spPr bwMode="auto">
          <a:xfrm>
            <a:off x="3684588" y="5983288"/>
            <a:ext cx="0" cy="53975"/>
          </a:xfrm>
          <a:custGeom>
            <a:avLst/>
            <a:gdLst>
              <a:gd name="T0" fmla="*/ 0 h 54610"/>
              <a:gd name="T1" fmla="*/ 51070 h 54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4610">
                <a:moveTo>
                  <a:pt x="0" y="0"/>
                </a:moveTo>
                <a:lnTo>
                  <a:pt x="0" y="5414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22" name="object 615">
            <a:extLst>
              <a:ext uri="{FF2B5EF4-FFF2-40B4-BE49-F238E27FC236}">
                <a16:creationId xmlns:a16="http://schemas.microsoft.com/office/drawing/2014/main" id="{87AB5091-AAC8-4D4E-B4F8-EFD972C6798C}"/>
              </a:ext>
            </a:extLst>
          </p:cNvPr>
          <p:cNvSpPr>
            <a:spLocks/>
          </p:cNvSpPr>
          <p:nvPr/>
        </p:nvSpPr>
        <p:spPr bwMode="auto">
          <a:xfrm>
            <a:off x="1246188" y="6200775"/>
            <a:ext cx="196850" cy="7938"/>
          </a:xfrm>
          <a:custGeom>
            <a:avLst/>
            <a:gdLst>
              <a:gd name="T0" fmla="*/ 0 w 195580"/>
              <a:gd name="T1" fmla="*/ 6772 h 8254"/>
              <a:gd name="T2" fmla="*/ 201375 w 195580"/>
              <a:gd name="T3" fmla="*/ 6772 h 8254"/>
              <a:gd name="T4" fmla="*/ 201375 w 195580"/>
              <a:gd name="T5" fmla="*/ 0 h 8254"/>
              <a:gd name="T6" fmla="*/ 0 w 195580"/>
              <a:gd name="T7" fmla="*/ 0 h 8254"/>
              <a:gd name="T8" fmla="*/ 0 w 195580"/>
              <a:gd name="T9" fmla="*/ 6772 h 8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8254">
                <a:moveTo>
                  <a:pt x="0" y="8231"/>
                </a:moveTo>
                <a:lnTo>
                  <a:pt x="194963" y="8231"/>
                </a:lnTo>
                <a:lnTo>
                  <a:pt x="194963" y="0"/>
                </a:lnTo>
                <a:lnTo>
                  <a:pt x="0" y="0"/>
                </a:lnTo>
                <a:lnTo>
                  <a:pt x="0" y="823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23" name="object 616">
            <a:extLst>
              <a:ext uri="{FF2B5EF4-FFF2-40B4-BE49-F238E27FC236}">
                <a16:creationId xmlns:a16="http://schemas.microsoft.com/office/drawing/2014/main" id="{EBD7BFBE-9600-544A-9F87-016258432EB5}"/>
              </a:ext>
            </a:extLst>
          </p:cNvPr>
          <p:cNvSpPr>
            <a:spLocks/>
          </p:cNvSpPr>
          <p:nvPr/>
        </p:nvSpPr>
        <p:spPr bwMode="auto">
          <a:xfrm>
            <a:off x="1195388" y="6037263"/>
            <a:ext cx="300037" cy="31750"/>
          </a:xfrm>
          <a:custGeom>
            <a:avLst/>
            <a:gdLst>
              <a:gd name="T0" fmla="*/ 0 w 300990"/>
              <a:gd name="T1" fmla="*/ 29051 h 32385"/>
              <a:gd name="T2" fmla="*/ 295761 w 300990"/>
              <a:gd name="T3" fmla="*/ 29051 h 32385"/>
              <a:gd name="T4" fmla="*/ 295761 w 300990"/>
              <a:gd name="T5" fmla="*/ 0 h 32385"/>
              <a:gd name="T6" fmla="*/ 0 w 300990"/>
              <a:gd name="T7" fmla="*/ 0 h 32385"/>
              <a:gd name="T8" fmla="*/ 0 w 300990"/>
              <a:gd name="T9" fmla="*/ 29051 h 3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32385">
                <a:moveTo>
                  <a:pt x="0" y="32075"/>
                </a:moveTo>
                <a:lnTo>
                  <a:pt x="300486" y="32075"/>
                </a:lnTo>
                <a:lnTo>
                  <a:pt x="300486" y="0"/>
                </a:lnTo>
                <a:lnTo>
                  <a:pt x="0" y="0"/>
                </a:lnTo>
                <a:lnTo>
                  <a:pt x="0" y="3207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24" name="object 617">
            <a:extLst>
              <a:ext uri="{FF2B5EF4-FFF2-40B4-BE49-F238E27FC236}">
                <a16:creationId xmlns:a16="http://schemas.microsoft.com/office/drawing/2014/main" id="{9E79505F-02B3-D04E-B0BF-FC222035DD72}"/>
              </a:ext>
            </a:extLst>
          </p:cNvPr>
          <p:cNvSpPr>
            <a:spLocks/>
          </p:cNvSpPr>
          <p:nvPr/>
        </p:nvSpPr>
        <p:spPr bwMode="auto">
          <a:xfrm>
            <a:off x="1195388" y="62055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8231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25" name="object 618">
            <a:extLst>
              <a:ext uri="{FF2B5EF4-FFF2-40B4-BE49-F238E27FC236}">
                <a16:creationId xmlns:a16="http://schemas.microsoft.com/office/drawing/2014/main" id="{943C5530-8AA6-764D-85BC-0A992F9395D0}"/>
              </a:ext>
            </a:extLst>
          </p:cNvPr>
          <p:cNvSpPr>
            <a:spLocks/>
          </p:cNvSpPr>
          <p:nvPr/>
        </p:nvSpPr>
        <p:spPr bwMode="auto">
          <a:xfrm>
            <a:off x="1441450" y="6205538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8231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26" name="object 619">
            <a:extLst>
              <a:ext uri="{FF2B5EF4-FFF2-40B4-BE49-F238E27FC236}">
                <a16:creationId xmlns:a16="http://schemas.microsoft.com/office/drawing/2014/main" id="{6CC148E7-30EB-4A4D-9AB8-C7F219C05DA3}"/>
              </a:ext>
            </a:extLst>
          </p:cNvPr>
          <p:cNvSpPr>
            <a:spLocks/>
          </p:cNvSpPr>
          <p:nvPr/>
        </p:nvSpPr>
        <p:spPr bwMode="auto">
          <a:xfrm>
            <a:off x="1195388" y="6232525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622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27" name="object 620">
            <a:extLst>
              <a:ext uri="{FF2B5EF4-FFF2-40B4-BE49-F238E27FC236}">
                <a16:creationId xmlns:a16="http://schemas.microsoft.com/office/drawing/2014/main" id="{A70B295C-E224-4349-AE69-F9574A0A01E8}"/>
              </a:ext>
            </a:extLst>
          </p:cNvPr>
          <p:cNvSpPr>
            <a:spLocks/>
          </p:cNvSpPr>
          <p:nvPr/>
        </p:nvSpPr>
        <p:spPr bwMode="auto">
          <a:xfrm>
            <a:off x="1554163" y="6081713"/>
            <a:ext cx="400050" cy="127000"/>
          </a:xfrm>
          <a:custGeom>
            <a:avLst/>
            <a:gdLst>
              <a:gd name="T0" fmla="*/ 0 w 400050"/>
              <a:gd name="T1" fmla="*/ 124331 h 127635"/>
              <a:gd name="T2" fmla="*/ 399765 w 400050"/>
              <a:gd name="T3" fmla="*/ 124331 h 127635"/>
              <a:gd name="T4" fmla="*/ 399765 w 400050"/>
              <a:gd name="T5" fmla="*/ 0 h 127635"/>
              <a:gd name="T6" fmla="*/ 0 w 400050"/>
              <a:gd name="T7" fmla="*/ 0 h 127635"/>
              <a:gd name="T8" fmla="*/ 0 w 400050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27635">
                <a:moveTo>
                  <a:pt x="0" y="127471"/>
                </a:moveTo>
                <a:lnTo>
                  <a:pt x="399765" y="127471"/>
                </a:lnTo>
                <a:lnTo>
                  <a:pt x="399765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1" name="object 621">
            <a:extLst>
              <a:ext uri="{FF2B5EF4-FFF2-40B4-BE49-F238E27FC236}">
                <a16:creationId xmlns:a16="http://schemas.microsoft.com/office/drawing/2014/main" id="{6B73591C-93F7-A249-9CB5-765E101D6B50}"/>
              </a:ext>
            </a:extLst>
          </p:cNvPr>
          <p:cNvSpPr txBox="1"/>
          <p:nvPr/>
        </p:nvSpPr>
        <p:spPr>
          <a:xfrm>
            <a:off x="1246188" y="6086475"/>
            <a:ext cx="454025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5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0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43629" name="object 622">
            <a:extLst>
              <a:ext uri="{FF2B5EF4-FFF2-40B4-BE49-F238E27FC236}">
                <a16:creationId xmlns:a16="http://schemas.microsoft.com/office/drawing/2014/main" id="{8B78EC08-C5DB-2B42-A8C9-F12AB498DA48}"/>
              </a:ext>
            </a:extLst>
          </p:cNvPr>
          <p:cNvSpPr>
            <a:spLocks/>
          </p:cNvSpPr>
          <p:nvPr/>
        </p:nvSpPr>
        <p:spPr bwMode="auto">
          <a:xfrm>
            <a:off x="1503363" y="6037263"/>
            <a:ext cx="503237" cy="44450"/>
          </a:xfrm>
          <a:custGeom>
            <a:avLst/>
            <a:gdLst>
              <a:gd name="T0" fmla="*/ 0 w 504189"/>
              <a:gd name="T1" fmla="*/ 41900 h 45085"/>
              <a:gd name="T2" fmla="*/ 499439 w 504189"/>
              <a:gd name="T3" fmla="*/ 41900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81"/>
                </a:moveTo>
                <a:lnTo>
                  <a:pt x="504181" y="44981"/>
                </a:lnTo>
                <a:lnTo>
                  <a:pt x="504181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30" name="object 623">
            <a:extLst>
              <a:ext uri="{FF2B5EF4-FFF2-40B4-BE49-F238E27FC236}">
                <a16:creationId xmlns:a16="http://schemas.microsoft.com/office/drawing/2014/main" id="{93D4B062-0713-614D-B84E-606DBED96DFD}"/>
              </a:ext>
            </a:extLst>
          </p:cNvPr>
          <p:cNvSpPr>
            <a:spLocks/>
          </p:cNvSpPr>
          <p:nvPr/>
        </p:nvSpPr>
        <p:spPr bwMode="auto">
          <a:xfrm>
            <a:off x="1503363" y="62055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823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31" name="object 624">
            <a:extLst>
              <a:ext uri="{FF2B5EF4-FFF2-40B4-BE49-F238E27FC236}">
                <a16:creationId xmlns:a16="http://schemas.microsoft.com/office/drawing/2014/main" id="{2A97EAC4-92DC-5241-AA6C-17BD9D385160}"/>
              </a:ext>
            </a:extLst>
          </p:cNvPr>
          <p:cNvSpPr>
            <a:spLocks/>
          </p:cNvSpPr>
          <p:nvPr/>
        </p:nvSpPr>
        <p:spPr bwMode="auto">
          <a:xfrm>
            <a:off x="1954213" y="6205538"/>
            <a:ext cx="52387" cy="0"/>
          </a:xfrm>
          <a:custGeom>
            <a:avLst/>
            <a:gdLst>
              <a:gd name="T0" fmla="*/ 0 w 52705"/>
              <a:gd name="T1" fmla="*/ 5071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276" y="0"/>
                </a:lnTo>
              </a:path>
            </a:pathLst>
          </a:custGeom>
          <a:noFill/>
          <a:ln w="823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32" name="object 625">
            <a:extLst>
              <a:ext uri="{FF2B5EF4-FFF2-40B4-BE49-F238E27FC236}">
                <a16:creationId xmlns:a16="http://schemas.microsoft.com/office/drawing/2014/main" id="{8BCDA41F-43F9-E347-9F52-2C141BA9392E}"/>
              </a:ext>
            </a:extLst>
          </p:cNvPr>
          <p:cNvSpPr>
            <a:spLocks/>
          </p:cNvSpPr>
          <p:nvPr/>
        </p:nvSpPr>
        <p:spPr bwMode="auto">
          <a:xfrm>
            <a:off x="1503363" y="6232525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622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33" name="object 626">
            <a:extLst>
              <a:ext uri="{FF2B5EF4-FFF2-40B4-BE49-F238E27FC236}">
                <a16:creationId xmlns:a16="http://schemas.microsoft.com/office/drawing/2014/main" id="{A69F94B0-5A23-6F40-A102-0FB844FC163C}"/>
              </a:ext>
            </a:extLst>
          </p:cNvPr>
          <p:cNvSpPr>
            <a:spLocks/>
          </p:cNvSpPr>
          <p:nvPr/>
        </p:nvSpPr>
        <p:spPr bwMode="auto">
          <a:xfrm>
            <a:off x="2066925" y="6081713"/>
            <a:ext cx="539750" cy="127000"/>
          </a:xfrm>
          <a:custGeom>
            <a:avLst/>
            <a:gdLst>
              <a:gd name="T0" fmla="*/ 0 w 540385"/>
              <a:gd name="T1" fmla="*/ 124331 h 127635"/>
              <a:gd name="T2" fmla="*/ 536929 w 540385"/>
              <a:gd name="T3" fmla="*/ 124331 h 127635"/>
              <a:gd name="T4" fmla="*/ 536929 w 540385"/>
              <a:gd name="T5" fmla="*/ 0 h 127635"/>
              <a:gd name="T6" fmla="*/ 0 w 540385"/>
              <a:gd name="T7" fmla="*/ 0 h 127635"/>
              <a:gd name="T8" fmla="*/ 0 w 540385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385" h="127635">
                <a:moveTo>
                  <a:pt x="0" y="127471"/>
                </a:moveTo>
                <a:lnTo>
                  <a:pt x="540095" y="127471"/>
                </a:lnTo>
                <a:lnTo>
                  <a:pt x="540095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7" name="object 627">
            <a:extLst>
              <a:ext uri="{FF2B5EF4-FFF2-40B4-BE49-F238E27FC236}">
                <a16:creationId xmlns:a16="http://schemas.microsoft.com/office/drawing/2014/main" id="{454DC914-A4D1-6041-BAB4-03448A5B20B3}"/>
              </a:ext>
            </a:extLst>
          </p:cNvPr>
          <p:cNvSpPr txBox="1"/>
          <p:nvPr/>
        </p:nvSpPr>
        <p:spPr>
          <a:xfrm>
            <a:off x="2066925" y="6086475"/>
            <a:ext cx="29051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30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43635" name="object 628">
            <a:extLst>
              <a:ext uri="{FF2B5EF4-FFF2-40B4-BE49-F238E27FC236}">
                <a16:creationId xmlns:a16="http://schemas.microsoft.com/office/drawing/2014/main" id="{235CB36C-4A0D-F249-B4B6-CF634A8EBEBB}"/>
              </a:ext>
            </a:extLst>
          </p:cNvPr>
          <p:cNvSpPr>
            <a:spLocks/>
          </p:cNvSpPr>
          <p:nvPr/>
        </p:nvSpPr>
        <p:spPr bwMode="auto">
          <a:xfrm>
            <a:off x="2014538" y="6037263"/>
            <a:ext cx="644525" cy="44450"/>
          </a:xfrm>
          <a:custGeom>
            <a:avLst/>
            <a:gdLst>
              <a:gd name="T0" fmla="*/ 0 w 644525"/>
              <a:gd name="T1" fmla="*/ 41900 h 45085"/>
              <a:gd name="T2" fmla="*/ 644380 w 644525"/>
              <a:gd name="T3" fmla="*/ 41900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981"/>
                </a:moveTo>
                <a:lnTo>
                  <a:pt x="644380" y="44981"/>
                </a:lnTo>
                <a:lnTo>
                  <a:pt x="644380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36" name="object 629">
            <a:extLst>
              <a:ext uri="{FF2B5EF4-FFF2-40B4-BE49-F238E27FC236}">
                <a16:creationId xmlns:a16="http://schemas.microsoft.com/office/drawing/2014/main" id="{043F2340-6FE7-2F43-987D-1193E008436E}"/>
              </a:ext>
            </a:extLst>
          </p:cNvPr>
          <p:cNvSpPr>
            <a:spLocks/>
          </p:cNvSpPr>
          <p:nvPr/>
        </p:nvSpPr>
        <p:spPr bwMode="auto">
          <a:xfrm>
            <a:off x="2014538" y="62055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8231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37" name="object 630">
            <a:extLst>
              <a:ext uri="{FF2B5EF4-FFF2-40B4-BE49-F238E27FC236}">
                <a16:creationId xmlns:a16="http://schemas.microsoft.com/office/drawing/2014/main" id="{E7F99E39-F4F5-FA4E-9C8C-DD05CAFE2AC4}"/>
              </a:ext>
            </a:extLst>
          </p:cNvPr>
          <p:cNvSpPr>
            <a:spLocks/>
          </p:cNvSpPr>
          <p:nvPr/>
        </p:nvSpPr>
        <p:spPr bwMode="auto">
          <a:xfrm>
            <a:off x="2606675" y="6205538"/>
            <a:ext cx="52388" cy="0"/>
          </a:xfrm>
          <a:custGeom>
            <a:avLst/>
            <a:gdLst>
              <a:gd name="T0" fmla="*/ 0 w 52705"/>
              <a:gd name="T1" fmla="*/ 5058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8231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38" name="object 631">
            <a:extLst>
              <a:ext uri="{FF2B5EF4-FFF2-40B4-BE49-F238E27FC236}">
                <a16:creationId xmlns:a16="http://schemas.microsoft.com/office/drawing/2014/main" id="{DE85D9C7-FB70-B543-8B86-4D3CD23AB262}"/>
              </a:ext>
            </a:extLst>
          </p:cNvPr>
          <p:cNvSpPr>
            <a:spLocks/>
          </p:cNvSpPr>
          <p:nvPr/>
        </p:nvSpPr>
        <p:spPr bwMode="auto">
          <a:xfrm>
            <a:off x="2014538" y="6232525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4622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39" name="object 632">
            <a:extLst>
              <a:ext uri="{FF2B5EF4-FFF2-40B4-BE49-F238E27FC236}">
                <a16:creationId xmlns:a16="http://schemas.microsoft.com/office/drawing/2014/main" id="{B4D992D2-487F-284F-924F-0F18CE90A41F}"/>
              </a:ext>
            </a:extLst>
          </p:cNvPr>
          <p:cNvSpPr>
            <a:spLocks/>
          </p:cNvSpPr>
          <p:nvPr/>
        </p:nvSpPr>
        <p:spPr bwMode="auto">
          <a:xfrm>
            <a:off x="2717800" y="6200775"/>
            <a:ext cx="447675" cy="7938"/>
          </a:xfrm>
          <a:custGeom>
            <a:avLst/>
            <a:gdLst>
              <a:gd name="T0" fmla="*/ 0 w 447039"/>
              <a:gd name="T1" fmla="*/ 6772 h 8254"/>
              <a:gd name="T2" fmla="*/ 450100 w 447039"/>
              <a:gd name="T3" fmla="*/ 6772 h 8254"/>
              <a:gd name="T4" fmla="*/ 450100 w 447039"/>
              <a:gd name="T5" fmla="*/ 0 h 8254"/>
              <a:gd name="T6" fmla="*/ 0 w 447039"/>
              <a:gd name="T7" fmla="*/ 0 h 8254"/>
              <a:gd name="T8" fmla="*/ 0 w 447039"/>
              <a:gd name="T9" fmla="*/ 6772 h 8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039" h="8254">
                <a:moveTo>
                  <a:pt x="0" y="8231"/>
                </a:moveTo>
                <a:lnTo>
                  <a:pt x="446911" y="8231"/>
                </a:lnTo>
                <a:lnTo>
                  <a:pt x="446911" y="0"/>
                </a:lnTo>
                <a:lnTo>
                  <a:pt x="0" y="0"/>
                </a:lnTo>
                <a:lnTo>
                  <a:pt x="0" y="823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3" name="object 633">
            <a:extLst>
              <a:ext uri="{FF2B5EF4-FFF2-40B4-BE49-F238E27FC236}">
                <a16:creationId xmlns:a16="http://schemas.microsoft.com/office/drawing/2014/main" id="{6907A283-9AD9-8E47-9BDE-476A0EC5058C}"/>
              </a:ext>
            </a:extLst>
          </p:cNvPr>
          <p:cNvSpPr txBox="1"/>
          <p:nvPr/>
        </p:nvSpPr>
        <p:spPr>
          <a:xfrm>
            <a:off x="2717800" y="6086475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67K</a:t>
            </a:r>
            <a:endParaRPr sz="850">
              <a:latin typeface="Arial"/>
              <a:cs typeface="Arial"/>
            </a:endParaRPr>
          </a:p>
        </p:txBody>
      </p:sp>
      <p:sp>
        <p:nvSpPr>
          <p:cNvPr id="43641" name="object 634">
            <a:extLst>
              <a:ext uri="{FF2B5EF4-FFF2-40B4-BE49-F238E27FC236}">
                <a16:creationId xmlns:a16="http://schemas.microsoft.com/office/drawing/2014/main" id="{356636A8-C78E-2A4B-B8E4-BC1E776049E7}"/>
              </a:ext>
            </a:extLst>
          </p:cNvPr>
          <p:cNvSpPr>
            <a:spLocks/>
          </p:cNvSpPr>
          <p:nvPr/>
        </p:nvSpPr>
        <p:spPr bwMode="auto">
          <a:xfrm>
            <a:off x="2665413" y="6037263"/>
            <a:ext cx="552450" cy="44450"/>
          </a:xfrm>
          <a:custGeom>
            <a:avLst/>
            <a:gdLst>
              <a:gd name="T0" fmla="*/ 0 w 551180"/>
              <a:gd name="T1" fmla="*/ 41900 h 45085"/>
              <a:gd name="T2" fmla="*/ 557564 w 551180"/>
              <a:gd name="T3" fmla="*/ 41900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981"/>
                </a:moveTo>
                <a:lnTo>
                  <a:pt x="551184" y="44981"/>
                </a:lnTo>
                <a:lnTo>
                  <a:pt x="551184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42" name="object 635">
            <a:extLst>
              <a:ext uri="{FF2B5EF4-FFF2-40B4-BE49-F238E27FC236}">
                <a16:creationId xmlns:a16="http://schemas.microsoft.com/office/drawing/2014/main" id="{2E6ACC2F-B31A-4F4B-8448-B59509BA6311}"/>
              </a:ext>
            </a:extLst>
          </p:cNvPr>
          <p:cNvSpPr>
            <a:spLocks/>
          </p:cNvSpPr>
          <p:nvPr/>
        </p:nvSpPr>
        <p:spPr bwMode="auto">
          <a:xfrm>
            <a:off x="2665413" y="6205538"/>
            <a:ext cx="53975" cy="0"/>
          </a:xfrm>
          <a:custGeom>
            <a:avLst/>
            <a:gdLst>
              <a:gd name="T0" fmla="*/ 0 w 52705"/>
              <a:gd name="T1" fmla="*/ 58729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823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43" name="object 636">
            <a:extLst>
              <a:ext uri="{FF2B5EF4-FFF2-40B4-BE49-F238E27FC236}">
                <a16:creationId xmlns:a16="http://schemas.microsoft.com/office/drawing/2014/main" id="{7AC8AF34-C14E-BE46-93E4-36D736CD5B85}"/>
              </a:ext>
            </a:extLst>
          </p:cNvPr>
          <p:cNvSpPr>
            <a:spLocks/>
          </p:cNvSpPr>
          <p:nvPr/>
        </p:nvSpPr>
        <p:spPr bwMode="auto">
          <a:xfrm>
            <a:off x="2665413" y="6232525"/>
            <a:ext cx="552450" cy="0"/>
          </a:xfrm>
          <a:custGeom>
            <a:avLst/>
            <a:gdLst>
              <a:gd name="T0" fmla="*/ 0 w 551180"/>
              <a:gd name="T1" fmla="*/ 557564 w 5511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1180">
                <a:moveTo>
                  <a:pt x="0" y="0"/>
                </a:moveTo>
                <a:lnTo>
                  <a:pt x="551184" y="0"/>
                </a:lnTo>
              </a:path>
            </a:pathLst>
          </a:custGeom>
          <a:noFill/>
          <a:ln w="4622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7" name="object 637">
            <a:extLst>
              <a:ext uri="{FF2B5EF4-FFF2-40B4-BE49-F238E27FC236}">
                <a16:creationId xmlns:a16="http://schemas.microsoft.com/office/drawing/2014/main" id="{060C2669-9C41-5841-B834-1F73F3690CE0}"/>
              </a:ext>
            </a:extLst>
          </p:cNvPr>
          <p:cNvSpPr txBox="1"/>
          <p:nvPr/>
        </p:nvSpPr>
        <p:spPr>
          <a:xfrm>
            <a:off x="3276600" y="6084888"/>
            <a:ext cx="682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43645" name="object 638">
            <a:extLst>
              <a:ext uri="{FF2B5EF4-FFF2-40B4-BE49-F238E27FC236}">
                <a16:creationId xmlns:a16="http://schemas.microsoft.com/office/drawing/2014/main" id="{BCD9FBE7-DA26-834D-9B5E-BC9D696A7824}"/>
              </a:ext>
            </a:extLst>
          </p:cNvPr>
          <p:cNvSpPr>
            <a:spLocks/>
          </p:cNvSpPr>
          <p:nvPr/>
        </p:nvSpPr>
        <p:spPr bwMode="auto">
          <a:xfrm>
            <a:off x="1190625" y="6037263"/>
            <a:ext cx="0" cy="31750"/>
          </a:xfrm>
          <a:custGeom>
            <a:avLst/>
            <a:gdLst>
              <a:gd name="T0" fmla="*/ 0 h 32385"/>
              <a:gd name="T1" fmla="*/ 29047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7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46" name="object 639">
            <a:extLst>
              <a:ext uri="{FF2B5EF4-FFF2-40B4-BE49-F238E27FC236}">
                <a16:creationId xmlns:a16="http://schemas.microsoft.com/office/drawing/2014/main" id="{9A6BD32A-A92E-C641-BCD3-440BE1B00370}"/>
              </a:ext>
            </a:extLst>
          </p:cNvPr>
          <p:cNvSpPr>
            <a:spLocks/>
          </p:cNvSpPr>
          <p:nvPr/>
        </p:nvSpPr>
        <p:spPr bwMode="auto">
          <a:xfrm>
            <a:off x="1190625" y="6200775"/>
            <a:ext cx="0" cy="61913"/>
          </a:xfrm>
          <a:custGeom>
            <a:avLst/>
            <a:gdLst>
              <a:gd name="T0" fmla="*/ 0 h 62229"/>
              <a:gd name="T1" fmla="*/ 60106 h 62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29">
                <a:moveTo>
                  <a:pt x="0" y="0"/>
                </a:moveTo>
                <a:lnTo>
                  <a:pt x="0" y="61655"/>
                </a:lnTo>
              </a:path>
            </a:pathLst>
          </a:custGeom>
          <a:noFill/>
          <a:ln w="797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47" name="object 640">
            <a:extLst>
              <a:ext uri="{FF2B5EF4-FFF2-40B4-BE49-F238E27FC236}">
                <a16:creationId xmlns:a16="http://schemas.microsoft.com/office/drawing/2014/main" id="{32CD7E95-B539-5349-A2B9-2321B133A26D}"/>
              </a:ext>
            </a:extLst>
          </p:cNvPr>
          <p:cNvSpPr>
            <a:spLocks/>
          </p:cNvSpPr>
          <p:nvPr/>
        </p:nvSpPr>
        <p:spPr bwMode="auto">
          <a:xfrm>
            <a:off x="1189038" y="6038850"/>
            <a:ext cx="0" cy="30163"/>
          </a:xfrm>
          <a:custGeom>
            <a:avLst/>
            <a:gdLst>
              <a:gd name="T0" fmla="*/ 0 h 30479"/>
              <a:gd name="T1" fmla="*/ 28801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48" name="object 641">
            <a:extLst>
              <a:ext uri="{FF2B5EF4-FFF2-40B4-BE49-F238E27FC236}">
                <a16:creationId xmlns:a16="http://schemas.microsoft.com/office/drawing/2014/main" id="{7EF5A2B1-9038-8A4C-A039-30F72B48709B}"/>
              </a:ext>
            </a:extLst>
          </p:cNvPr>
          <p:cNvSpPr>
            <a:spLocks/>
          </p:cNvSpPr>
          <p:nvPr/>
        </p:nvSpPr>
        <p:spPr bwMode="auto">
          <a:xfrm>
            <a:off x="1189038" y="6200775"/>
            <a:ext cx="0" cy="55563"/>
          </a:xfrm>
          <a:custGeom>
            <a:avLst/>
            <a:gdLst>
              <a:gd name="T0" fmla="*/ 0 h 55245"/>
              <a:gd name="T1" fmla="*/ 56540 h 5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245">
                <a:moveTo>
                  <a:pt x="0" y="0"/>
                </a:moveTo>
                <a:lnTo>
                  <a:pt x="0" y="5494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49" name="object 642">
            <a:extLst>
              <a:ext uri="{FF2B5EF4-FFF2-40B4-BE49-F238E27FC236}">
                <a16:creationId xmlns:a16="http://schemas.microsoft.com/office/drawing/2014/main" id="{594A2775-CB92-974C-9AEA-2D49BCE07458}"/>
              </a:ext>
            </a:extLst>
          </p:cNvPr>
          <p:cNvSpPr>
            <a:spLocks/>
          </p:cNvSpPr>
          <p:nvPr/>
        </p:nvSpPr>
        <p:spPr bwMode="auto">
          <a:xfrm>
            <a:off x="1189038" y="6257925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0" name="object 643">
            <a:extLst>
              <a:ext uri="{FF2B5EF4-FFF2-40B4-BE49-F238E27FC236}">
                <a16:creationId xmlns:a16="http://schemas.microsoft.com/office/drawing/2014/main" id="{4B5AEC6E-BAFF-3546-9DE6-C0A7640A523E}"/>
              </a:ext>
            </a:extLst>
          </p:cNvPr>
          <p:cNvSpPr>
            <a:spLocks/>
          </p:cNvSpPr>
          <p:nvPr/>
        </p:nvSpPr>
        <p:spPr bwMode="auto">
          <a:xfrm>
            <a:off x="1189038" y="6257925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1" name="object 644">
            <a:extLst>
              <a:ext uri="{FF2B5EF4-FFF2-40B4-BE49-F238E27FC236}">
                <a16:creationId xmlns:a16="http://schemas.microsoft.com/office/drawing/2014/main" id="{CA75E215-1909-8D48-A6C0-0AC20841DF6F}"/>
              </a:ext>
            </a:extLst>
          </p:cNvPr>
          <p:cNvSpPr>
            <a:spLocks/>
          </p:cNvSpPr>
          <p:nvPr/>
        </p:nvSpPr>
        <p:spPr bwMode="auto">
          <a:xfrm>
            <a:off x="1195388" y="6259513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2" name="object 645">
            <a:extLst>
              <a:ext uri="{FF2B5EF4-FFF2-40B4-BE49-F238E27FC236}">
                <a16:creationId xmlns:a16="http://schemas.microsoft.com/office/drawing/2014/main" id="{99361BAA-D702-0045-9145-74D4D38D80AC}"/>
              </a:ext>
            </a:extLst>
          </p:cNvPr>
          <p:cNvSpPr>
            <a:spLocks/>
          </p:cNvSpPr>
          <p:nvPr/>
        </p:nvSpPr>
        <p:spPr bwMode="auto">
          <a:xfrm>
            <a:off x="1196975" y="6257925"/>
            <a:ext cx="300038" cy="0"/>
          </a:xfrm>
          <a:custGeom>
            <a:avLst/>
            <a:gdLst>
              <a:gd name="T0" fmla="*/ 0 w 299719"/>
              <a:gd name="T1" fmla="*/ 300832 w 2997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9719">
                <a:moveTo>
                  <a:pt x="0" y="0"/>
                </a:moveTo>
                <a:lnTo>
                  <a:pt x="29923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3" name="object 646">
            <a:extLst>
              <a:ext uri="{FF2B5EF4-FFF2-40B4-BE49-F238E27FC236}">
                <a16:creationId xmlns:a16="http://schemas.microsoft.com/office/drawing/2014/main" id="{D318DE8A-B0BB-AC4A-90C2-5B8DEA9758BB}"/>
              </a:ext>
            </a:extLst>
          </p:cNvPr>
          <p:cNvSpPr>
            <a:spLocks/>
          </p:cNvSpPr>
          <p:nvPr/>
        </p:nvSpPr>
        <p:spPr bwMode="auto">
          <a:xfrm>
            <a:off x="1498600" y="6037263"/>
            <a:ext cx="0" cy="31750"/>
          </a:xfrm>
          <a:custGeom>
            <a:avLst/>
            <a:gdLst>
              <a:gd name="T0" fmla="*/ 0 h 32385"/>
              <a:gd name="T1" fmla="*/ 29047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7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4" name="object 647">
            <a:extLst>
              <a:ext uri="{FF2B5EF4-FFF2-40B4-BE49-F238E27FC236}">
                <a16:creationId xmlns:a16="http://schemas.microsoft.com/office/drawing/2014/main" id="{4FA4C411-10D2-9A46-B13F-3738FECD23B1}"/>
              </a:ext>
            </a:extLst>
          </p:cNvPr>
          <p:cNvSpPr>
            <a:spLocks/>
          </p:cNvSpPr>
          <p:nvPr/>
        </p:nvSpPr>
        <p:spPr bwMode="auto">
          <a:xfrm>
            <a:off x="1498600" y="6200775"/>
            <a:ext cx="0" cy="61913"/>
          </a:xfrm>
          <a:custGeom>
            <a:avLst/>
            <a:gdLst>
              <a:gd name="T0" fmla="*/ 0 h 62229"/>
              <a:gd name="T1" fmla="*/ 60106 h 62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29">
                <a:moveTo>
                  <a:pt x="0" y="0"/>
                </a:moveTo>
                <a:lnTo>
                  <a:pt x="0" y="61655"/>
                </a:lnTo>
              </a:path>
            </a:pathLst>
          </a:custGeom>
          <a:noFill/>
          <a:ln w="78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5" name="object 648">
            <a:extLst>
              <a:ext uri="{FF2B5EF4-FFF2-40B4-BE49-F238E27FC236}">
                <a16:creationId xmlns:a16="http://schemas.microsoft.com/office/drawing/2014/main" id="{A09AF305-2889-9746-9E68-515ECC9357E4}"/>
              </a:ext>
            </a:extLst>
          </p:cNvPr>
          <p:cNvSpPr>
            <a:spLocks/>
          </p:cNvSpPr>
          <p:nvPr/>
        </p:nvSpPr>
        <p:spPr bwMode="auto">
          <a:xfrm>
            <a:off x="1497013" y="6038850"/>
            <a:ext cx="0" cy="30163"/>
          </a:xfrm>
          <a:custGeom>
            <a:avLst/>
            <a:gdLst>
              <a:gd name="T0" fmla="*/ 0 h 30479"/>
              <a:gd name="T1" fmla="*/ 28801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6" name="object 649">
            <a:extLst>
              <a:ext uri="{FF2B5EF4-FFF2-40B4-BE49-F238E27FC236}">
                <a16:creationId xmlns:a16="http://schemas.microsoft.com/office/drawing/2014/main" id="{763E279A-52E5-D944-81D3-DE262191265C}"/>
              </a:ext>
            </a:extLst>
          </p:cNvPr>
          <p:cNvSpPr>
            <a:spLocks/>
          </p:cNvSpPr>
          <p:nvPr/>
        </p:nvSpPr>
        <p:spPr bwMode="auto">
          <a:xfrm>
            <a:off x="1497013" y="6200775"/>
            <a:ext cx="0" cy="55563"/>
          </a:xfrm>
          <a:custGeom>
            <a:avLst/>
            <a:gdLst>
              <a:gd name="T0" fmla="*/ 0 h 55245"/>
              <a:gd name="T1" fmla="*/ 56540 h 5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245">
                <a:moveTo>
                  <a:pt x="0" y="0"/>
                </a:moveTo>
                <a:lnTo>
                  <a:pt x="0" y="5494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7" name="object 650">
            <a:extLst>
              <a:ext uri="{FF2B5EF4-FFF2-40B4-BE49-F238E27FC236}">
                <a16:creationId xmlns:a16="http://schemas.microsoft.com/office/drawing/2014/main" id="{545B7FE0-5659-174C-83F8-AA98DDCDE969}"/>
              </a:ext>
            </a:extLst>
          </p:cNvPr>
          <p:cNvSpPr>
            <a:spLocks/>
          </p:cNvSpPr>
          <p:nvPr/>
        </p:nvSpPr>
        <p:spPr bwMode="auto">
          <a:xfrm>
            <a:off x="1497013" y="6257925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8" name="object 651">
            <a:extLst>
              <a:ext uri="{FF2B5EF4-FFF2-40B4-BE49-F238E27FC236}">
                <a16:creationId xmlns:a16="http://schemas.microsoft.com/office/drawing/2014/main" id="{D08AA241-5604-EC41-92BB-9B748DD9ECE2}"/>
              </a:ext>
            </a:extLst>
          </p:cNvPr>
          <p:cNvSpPr>
            <a:spLocks/>
          </p:cNvSpPr>
          <p:nvPr/>
        </p:nvSpPr>
        <p:spPr bwMode="auto">
          <a:xfrm>
            <a:off x="1503363" y="6259513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59" name="object 652">
            <a:extLst>
              <a:ext uri="{FF2B5EF4-FFF2-40B4-BE49-F238E27FC236}">
                <a16:creationId xmlns:a16="http://schemas.microsoft.com/office/drawing/2014/main" id="{E5F3F0CB-D44F-4140-BBD1-BB0E69DF35B8}"/>
              </a:ext>
            </a:extLst>
          </p:cNvPr>
          <p:cNvSpPr>
            <a:spLocks/>
          </p:cNvSpPr>
          <p:nvPr/>
        </p:nvSpPr>
        <p:spPr bwMode="auto">
          <a:xfrm>
            <a:off x="1504950" y="6257925"/>
            <a:ext cx="503238" cy="0"/>
          </a:xfrm>
          <a:custGeom>
            <a:avLst/>
            <a:gdLst>
              <a:gd name="T0" fmla="*/ 0 w 503555"/>
              <a:gd name="T1" fmla="*/ 501367 w 5035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3555">
                <a:moveTo>
                  <a:pt x="0" y="0"/>
                </a:moveTo>
                <a:lnTo>
                  <a:pt x="502948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0" name="object 653">
            <a:extLst>
              <a:ext uri="{FF2B5EF4-FFF2-40B4-BE49-F238E27FC236}">
                <a16:creationId xmlns:a16="http://schemas.microsoft.com/office/drawing/2014/main" id="{21E46BB3-1010-5F4C-8124-1D0FED95B4F3}"/>
              </a:ext>
            </a:extLst>
          </p:cNvPr>
          <p:cNvSpPr>
            <a:spLocks/>
          </p:cNvSpPr>
          <p:nvPr/>
        </p:nvSpPr>
        <p:spPr bwMode="auto">
          <a:xfrm>
            <a:off x="2009775" y="6037263"/>
            <a:ext cx="0" cy="31750"/>
          </a:xfrm>
          <a:custGeom>
            <a:avLst/>
            <a:gdLst>
              <a:gd name="T0" fmla="*/ 0 h 32385"/>
              <a:gd name="T1" fmla="*/ 29047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7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1" name="object 654">
            <a:extLst>
              <a:ext uri="{FF2B5EF4-FFF2-40B4-BE49-F238E27FC236}">
                <a16:creationId xmlns:a16="http://schemas.microsoft.com/office/drawing/2014/main" id="{6AE161BF-9E76-2A48-AC54-C4DF905CC310}"/>
              </a:ext>
            </a:extLst>
          </p:cNvPr>
          <p:cNvSpPr>
            <a:spLocks/>
          </p:cNvSpPr>
          <p:nvPr/>
        </p:nvSpPr>
        <p:spPr bwMode="auto">
          <a:xfrm>
            <a:off x="2011363" y="6200775"/>
            <a:ext cx="0" cy="61913"/>
          </a:xfrm>
          <a:custGeom>
            <a:avLst/>
            <a:gdLst>
              <a:gd name="T0" fmla="*/ 0 h 62229"/>
              <a:gd name="T1" fmla="*/ 60106 h 62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29">
                <a:moveTo>
                  <a:pt x="0" y="0"/>
                </a:moveTo>
                <a:lnTo>
                  <a:pt x="0" y="61655"/>
                </a:lnTo>
              </a:path>
            </a:pathLst>
          </a:custGeom>
          <a:noFill/>
          <a:ln w="78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2" name="object 655">
            <a:extLst>
              <a:ext uri="{FF2B5EF4-FFF2-40B4-BE49-F238E27FC236}">
                <a16:creationId xmlns:a16="http://schemas.microsoft.com/office/drawing/2014/main" id="{E2AC6ADD-ADBF-7343-9C24-A35D31FCB9B3}"/>
              </a:ext>
            </a:extLst>
          </p:cNvPr>
          <p:cNvSpPr>
            <a:spLocks/>
          </p:cNvSpPr>
          <p:nvPr/>
        </p:nvSpPr>
        <p:spPr bwMode="auto">
          <a:xfrm>
            <a:off x="2008188" y="6038850"/>
            <a:ext cx="0" cy="30163"/>
          </a:xfrm>
          <a:custGeom>
            <a:avLst/>
            <a:gdLst>
              <a:gd name="T0" fmla="*/ 0 h 30479"/>
              <a:gd name="T1" fmla="*/ 28801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3" name="object 656">
            <a:extLst>
              <a:ext uri="{FF2B5EF4-FFF2-40B4-BE49-F238E27FC236}">
                <a16:creationId xmlns:a16="http://schemas.microsoft.com/office/drawing/2014/main" id="{6160272C-64B5-E64C-8041-E70AE1183F3A}"/>
              </a:ext>
            </a:extLst>
          </p:cNvPr>
          <p:cNvSpPr>
            <a:spLocks/>
          </p:cNvSpPr>
          <p:nvPr/>
        </p:nvSpPr>
        <p:spPr bwMode="auto">
          <a:xfrm>
            <a:off x="2008188" y="6200775"/>
            <a:ext cx="0" cy="55563"/>
          </a:xfrm>
          <a:custGeom>
            <a:avLst/>
            <a:gdLst>
              <a:gd name="T0" fmla="*/ 0 h 55245"/>
              <a:gd name="T1" fmla="*/ 56540 h 5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245">
                <a:moveTo>
                  <a:pt x="0" y="0"/>
                </a:moveTo>
                <a:lnTo>
                  <a:pt x="0" y="5494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4" name="object 657">
            <a:extLst>
              <a:ext uri="{FF2B5EF4-FFF2-40B4-BE49-F238E27FC236}">
                <a16:creationId xmlns:a16="http://schemas.microsoft.com/office/drawing/2014/main" id="{30D45215-7159-624A-9AE3-31D50B624C6C}"/>
              </a:ext>
            </a:extLst>
          </p:cNvPr>
          <p:cNvSpPr>
            <a:spLocks/>
          </p:cNvSpPr>
          <p:nvPr/>
        </p:nvSpPr>
        <p:spPr bwMode="auto">
          <a:xfrm>
            <a:off x="2008188" y="6257925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5" name="object 658">
            <a:extLst>
              <a:ext uri="{FF2B5EF4-FFF2-40B4-BE49-F238E27FC236}">
                <a16:creationId xmlns:a16="http://schemas.microsoft.com/office/drawing/2014/main" id="{D62BE397-B3A8-BA4A-88E6-FF4E7CC1EABE}"/>
              </a:ext>
            </a:extLst>
          </p:cNvPr>
          <p:cNvSpPr>
            <a:spLocks/>
          </p:cNvSpPr>
          <p:nvPr/>
        </p:nvSpPr>
        <p:spPr bwMode="auto">
          <a:xfrm>
            <a:off x="2014538" y="6259513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6" name="object 659">
            <a:extLst>
              <a:ext uri="{FF2B5EF4-FFF2-40B4-BE49-F238E27FC236}">
                <a16:creationId xmlns:a16="http://schemas.microsoft.com/office/drawing/2014/main" id="{37B44213-330D-2046-B958-2A38B91171CD}"/>
              </a:ext>
            </a:extLst>
          </p:cNvPr>
          <p:cNvSpPr>
            <a:spLocks/>
          </p:cNvSpPr>
          <p:nvPr/>
        </p:nvSpPr>
        <p:spPr bwMode="auto">
          <a:xfrm>
            <a:off x="2016125" y="6257925"/>
            <a:ext cx="642938" cy="0"/>
          </a:xfrm>
          <a:custGeom>
            <a:avLst/>
            <a:gdLst>
              <a:gd name="T0" fmla="*/ 0 w 643255"/>
              <a:gd name="T1" fmla="*/ 641541 w 6432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3255">
                <a:moveTo>
                  <a:pt x="0" y="0"/>
                </a:moveTo>
                <a:lnTo>
                  <a:pt x="643124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7" name="object 660">
            <a:extLst>
              <a:ext uri="{FF2B5EF4-FFF2-40B4-BE49-F238E27FC236}">
                <a16:creationId xmlns:a16="http://schemas.microsoft.com/office/drawing/2014/main" id="{A769FD39-50E7-6B4B-8634-2590A000F800}"/>
              </a:ext>
            </a:extLst>
          </p:cNvPr>
          <p:cNvSpPr>
            <a:spLocks/>
          </p:cNvSpPr>
          <p:nvPr/>
        </p:nvSpPr>
        <p:spPr bwMode="auto">
          <a:xfrm>
            <a:off x="2662238" y="6037263"/>
            <a:ext cx="0" cy="31750"/>
          </a:xfrm>
          <a:custGeom>
            <a:avLst/>
            <a:gdLst>
              <a:gd name="T0" fmla="*/ 0 h 32385"/>
              <a:gd name="T1" fmla="*/ 29047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7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8" name="object 661">
            <a:extLst>
              <a:ext uri="{FF2B5EF4-FFF2-40B4-BE49-F238E27FC236}">
                <a16:creationId xmlns:a16="http://schemas.microsoft.com/office/drawing/2014/main" id="{6A7053D4-B907-D844-9ED7-EDF17520B7AF}"/>
              </a:ext>
            </a:extLst>
          </p:cNvPr>
          <p:cNvSpPr>
            <a:spLocks/>
          </p:cNvSpPr>
          <p:nvPr/>
        </p:nvSpPr>
        <p:spPr bwMode="auto">
          <a:xfrm>
            <a:off x="2662238" y="6200775"/>
            <a:ext cx="0" cy="61913"/>
          </a:xfrm>
          <a:custGeom>
            <a:avLst/>
            <a:gdLst>
              <a:gd name="T0" fmla="*/ 0 h 62229"/>
              <a:gd name="T1" fmla="*/ 60106 h 62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29">
                <a:moveTo>
                  <a:pt x="0" y="0"/>
                </a:moveTo>
                <a:lnTo>
                  <a:pt x="0" y="61655"/>
                </a:lnTo>
              </a:path>
            </a:pathLst>
          </a:custGeom>
          <a:noFill/>
          <a:ln w="798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69" name="object 662">
            <a:extLst>
              <a:ext uri="{FF2B5EF4-FFF2-40B4-BE49-F238E27FC236}">
                <a16:creationId xmlns:a16="http://schemas.microsoft.com/office/drawing/2014/main" id="{CDF0F2D0-AE38-2246-987C-64AE51F32C9B}"/>
              </a:ext>
            </a:extLst>
          </p:cNvPr>
          <p:cNvSpPr>
            <a:spLocks/>
          </p:cNvSpPr>
          <p:nvPr/>
        </p:nvSpPr>
        <p:spPr bwMode="auto">
          <a:xfrm>
            <a:off x="2660650" y="6038850"/>
            <a:ext cx="0" cy="30163"/>
          </a:xfrm>
          <a:custGeom>
            <a:avLst/>
            <a:gdLst>
              <a:gd name="T0" fmla="*/ 0 h 30479"/>
              <a:gd name="T1" fmla="*/ 28801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0" name="object 663">
            <a:extLst>
              <a:ext uri="{FF2B5EF4-FFF2-40B4-BE49-F238E27FC236}">
                <a16:creationId xmlns:a16="http://schemas.microsoft.com/office/drawing/2014/main" id="{5C36C2BF-7116-6144-BD32-1C84F1EFBCFC}"/>
              </a:ext>
            </a:extLst>
          </p:cNvPr>
          <p:cNvSpPr>
            <a:spLocks/>
          </p:cNvSpPr>
          <p:nvPr/>
        </p:nvSpPr>
        <p:spPr bwMode="auto">
          <a:xfrm>
            <a:off x="2660650" y="6200775"/>
            <a:ext cx="0" cy="55563"/>
          </a:xfrm>
          <a:custGeom>
            <a:avLst/>
            <a:gdLst>
              <a:gd name="T0" fmla="*/ 0 h 55245"/>
              <a:gd name="T1" fmla="*/ 56540 h 5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245">
                <a:moveTo>
                  <a:pt x="0" y="0"/>
                </a:moveTo>
                <a:lnTo>
                  <a:pt x="0" y="5494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1" name="object 664">
            <a:extLst>
              <a:ext uri="{FF2B5EF4-FFF2-40B4-BE49-F238E27FC236}">
                <a16:creationId xmlns:a16="http://schemas.microsoft.com/office/drawing/2014/main" id="{C406F8C9-497E-6A43-ACD1-9B222E386AFD}"/>
              </a:ext>
            </a:extLst>
          </p:cNvPr>
          <p:cNvSpPr>
            <a:spLocks/>
          </p:cNvSpPr>
          <p:nvPr/>
        </p:nvSpPr>
        <p:spPr bwMode="auto">
          <a:xfrm>
            <a:off x="2660650" y="6257925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2" name="object 665">
            <a:extLst>
              <a:ext uri="{FF2B5EF4-FFF2-40B4-BE49-F238E27FC236}">
                <a16:creationId xmlns:a16="http://schemas.microsoft.com/office/drawing/2014/main" id="{04E69302-ABAE-524D-909E-9E223959E639}"/>
              </a:ext>
            </a:extLst>
          </p:cNvPr>
          <p:cNvSpPr>
            <a:spLocks/>
          </p:cNvSpPr>
          <p:nvPr/>
        </p:nvSpPr>
        <p:spPr bwMode="auto">
          <a:xfrm>
            <a:off x="2665413" y="6259513"/>
            <a:ext cx="552450" cy="0"/>
          </a:xfrm>
          <a:custGeom>
            <a:avLst/>
            <a:gdLst>
              <a:gd name="T0" fmla="*/ 0 w 551180"/>
              <a:gd name="T1" fmla="*/ 557564 w 5511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1180">
                <a:moveTo>
                  <a:pt x="0" y="0"/>
                </a:moveTo>
                <a:lnTo>
                  <a:pt x="551184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3" name="object 666">
            <a:extLst>
              <a:ext uri="{FF2B5EF4-FFF2-40B4-BE49-F238E27FC236}">
                <a16:creationId xmlns:a16="http://schemas.microsoft.com/office/drawing/2014/main" id="{7DE5B47F-00EE-A84C-AF82-B15C6EDB4263}"/>
              </a:ext>
            </a:extLst>
          </p:cNvPr>
          <p:cNvSpPr>
            <a:spLocks/>
          </p:cNvSpPr>
          <p:nvPr/>
        </p:nvSpPr>
        <p:spPr bwMode="auto">
          <a:xfrm>
            <a:off x="2667000" y="6257925"/>
            <a:ext cx="550863" cy="0"/>
          </a:xfrm>
          <a:custGeom>
            <a:avLst/>
            <a:gdLst>
              <a:gd name="T0" fmla="*/ 0 w 550544"/>
              <a:gd name="T1" fmla="*/ 551581 w 55054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0544">
                <a:moveTo>
                  <a:pt x="0" y="0"/>
                </a:moveTo>
                <a:lnTo>
                  <a:pt x="54998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4" name="object 667">
            <a:extLst>
              <a:ext uri="{FF2B5EF4-FFF2-40B4-BE49-F238E27FC236}">
                <a16:creationId xmlns:a16="http://schemas.microsoft.com/office/drawing/2014/main" id="{8EADBD75-EF5A-D34D-9908-9398C861DB6C}"/>
              </a:ext>
            </a:extLst>
          </p:cNvPr>
          <p:cNvSpPr>
            <a:spLocks/>
          </p:cNvSpPr>
          <p:nvPr/>
        </p:nvSpPr>
        <p:spPr bwMode="auto">
          <a:xfrm>
            <a:off x="3221038" y="6037263"/>
            <a:ext cx="0" cy="31750"/>
          </a:xfrm>
          <a:custGeom>
            <a:avLst/>
            <a:gdLst>
              <a:gd name="T0" fmla="*/ 0 h 32385"/>
              <a:gd name="T1" fmla="*/ 29047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7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5" name="object 668">
            <a:extLst>
              <a:ext uri="{FF2B5EF4-FFF2-40B4-BE49-F238E27FC236}">
                <a16:creationId xmlns:a16="http://schemas.microsoft.com/office/drawing/2014/main" id="{3AD249DB-7EB1-FB43-9E3D-3C79B532B1DD}"/>
              </a:ext>
            </a:extLst>
          </p:cNvPr>
          <p:cNvSpPr>
            <a:spLocks/>
          </p:cNvSpPr>
          <p:nvPr/>
        </p:nvSpPr>
        <p:spPr bwMode="auto">
          <a:xfrm>
            <a:off x="3221038" y="6200775"/>
            <a:ext cx="0" cy="61913"/>
          </a:xfrm>
          <a:custGeom>
            <a:avLst/>
            <a:gdLst>
              <a:gd name="T0" fmla="*/ 0 h 62229"/>
              <a:gd name="T1" fmla="*/ 60106 h 62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29">
                <a:moveTo>
                  <a:pt x="0" y="0"/>
                </a:moveTo>
                <a:lnTo>
                  <a:pt x="0" y="61655"/>
                </a:lnTo>
              </a:path>
            </a:pathLst>
          </a:custGeom>
          <a:noFill/>
          <a:ln w="798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6" name="object 669">
            <a:extLst>
              <a:ext uri="{FF2B5EF4-FFF2-40B4-BE49-F238E27FC236}">
                <a16:creationId xmlns:a16="http://schemas.microsoft.com/office/drawing/2014/main" id="{B672720F-97E1-D94C-A908-EAA9795FAA93}"/>
              </a:ext>
            </a:extLst>
          </p:cNvPr>
          <p:cNvSpPr>
            <a:spLocks/>
          </p:cNvSpPr>
          <p:nvPr/>
        </p:nvSpPr>
        <p:spPr bwMode="auto">
          <a:xfrm>
            <a:off x="3219450" y="6038850"/>
            <a:ext cx="0" cy="30163"/>
          </a:xfrm>
          <a:custGeom>
            <a:avLst/>
            <a:gdLst>
              <a:gd name="T0" fmla="*/ 0 h 30479"/>
              <a:gd name="T1" fmla="*/ 28801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7" name="object 670">
            <a:extLst>
              <a:ext uri="{FF2B5EF4-FFF2-40B4-BE49-F238E27FC236}">
                <a16:creationId xmlns:a16="http://schemas.microsoft.com/office/drawing/2014/main" id="{0E6FCC8F-E5F2-0541-9B2E-9C4265A2C59C}"/>
              </a:ext>
            </a:extLst>
          </p:cNvPr>
          <p:cNvSpPr>
            <a:spLocks/>
          </p:cNvSpPr>
          <p:nvPr/>
        </p:nvSpPr>
        <p:spPr bwMode="auto">
          <a:xfrm>
            <a:off x="3219450" y="6200775"/>
            <a:ext cx="0" cy="55563"/>
          </a:xfrm>
          <a:custGeom>
            <a:avLst/>
            <a:gdLst>
              <a:gd name="T0" fmla="*/ 0 h 55245"/>
              <a:gd name="T1" fmla="*/ 56540 h 5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245">
                <a:moveTo>
                  <a:pt x="0" y="0"/>
                </a:moveTo>
                <a:lnTo>
                  <a:pt x="0" y="5494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8" name="object 671">
            <a:extLst>
              <a:ext uri="{FF2B5EF4-FFF2-40B4-BE49-F238E27FC236}">
                <a16:creationId xmlns:a16="http://schemas.microsoft.com/office/drawing/2014/main" id="{C9CFB17F-E74B-244E-96D1-40AFCEAF099D}"/>
              </a:ext>
            </a:extLst>
          </p:cNvPr>
          <p:cNvSpPr>
            <a:spLocks/>
          </p:cNvSpPr>
          <p:nvPr/>
        </p:nvSpPr>
        <p:spPr bwMode="auto">
          <a:xfrm>
            <a:off x="3219450" y="6257925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79" name="object 672">
            <a:extLst>
              <a:ext uri="{FF2B5EF4-FFF2-40B4-BE49-F238E27FC236}">
                <a16:creationId xmlns:a16="http://schemas.microsoft.com/office/drawing/2014/main" id="{257BAABD-46EA-A24B-8454-ECC35710A18C}"/>
              </a:ext>
            </a:extLst>
          </p:cNvPr>
          <p:cNvSpPr>
            <a:spLocks/>
          </p:cNvSpPr>
          <p:nvPr/>
        </p:nvSpPr>
        <p:spPr bwMode="auto">
          <a:xfrm>
            <a:off x="3224213" y="6259513"/>
            <a:ext cx="458787" cy="0"/>
          </a:xfrm>
          <a:custGeom>
            <a:avLst/>
            <a:gdLst>
              <a:gd name="T0" fmla="*/ 0 w 458470"/>
              <a:gd name="T1" fmla="*/ 459728 w 45847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8470">
                <a:moveTo>
                  <a:pt x="0" y="0"/>
                </a:moveTo>
                <a:lnTo>
                  <a:pt x="458142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80" name="object 673">
            <a:extLst>
              <a:ext uri="{FF2B5EF4-FFF2-40B4-BE49-F238E27FC236}">
                <a16:creationId xmlns:a16="http://schemas.microsoft.com/office/drawing/2014/main" id="{588F913E-491F-BB4E-9B3C-8694D6074717}"/>
              </a:ext>
            </a:extLst>
          </p:cNvPr>
          <p:cNvSpPr>
            <a:spLocks/>
          </p:cNvSpPr>
          <p:nvPr/>
        </p:nvSpPr>
        <p:spPr bwMode="auto">
          <a:xfrm>
            <a:off x="3225800" y="6257925"/>
            <a:ext cx="457200" cy="0"/>
          </a:xfrm>
          <a:custGeom>
            <a:avLst/>
            <a:gdLst>
              <a:gd name="T0" fmla="*/ 0 w 457200"/>
              <a:gd name="T1" fmla="*/ 456904 w 457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200">
                <a:moveTo>
                  <a:pt x="0" y="0"/>
                </a:moveTo>
                <a:lnTo>
                  <a:pt x="456904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81" name="object 674">
            <a:extLst>
              <a:ext uri="{FF2B5EF4-FFF2-40B4-BE49-F238E27FC236}">
                <a16:creationId xmlns:a16="http://schemas.microsoft.com/office/drawing/2014/main" id="{DEB6A69E-DA0C-164A-921E-FF3D64713802}"/>
              </a:ext>
            </a:extLst>
          </p:cNvPr>
          <p:cNvSpPr>
            <a:spLocks/>
          </p:cNvSpPr>
          <p:nvPr/>
        </p:nvSpPr>
        <p:spPr bwMode="auto">
          <a:xfrm>
            <a:off x="3686175" y="6037263"/>
            <a:ext cx="0" cy="31750"/>
          </a:xfrm>
          <a:custGeom>
            <a:avLst/>
            <a:gdLst>
              <a:gd name="T0" fmla="*/ 0 h 32385"/>
              <a:gd name="T1" fmla="*/ 29047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07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82" name="object 675">
            <a:extLst>
              <a:ext uri="{FF2B5EF4-FFF2-40B4-BE49-F238E27FC236}">
                <a16:creationId xmlns:a16="http://schemas.microsoft.com/office/drawing/2014/main" id="{54E22839-75E5-684C-9157-AF3B934AFD76}"/>
              </a:ext>
            </a:extLst>
          </p:cNvPr>
          <p:cNvSpPr>
            <a:spLocks/>
          </p:cNvSpPr>
          <p:nvPr/>
        </p:nvSpPr>
        <p:spPr bwMode="auto">
          <a:xfrm>
            <a:off x="3686175" y="6200775"/>
            <a:ext cx="0" cy="61913"/>
          </a:xfrm>
          <a:custGeom>
            <a:avLst/>
            <a:gdLst>
              <a:gd name="T0" fmla="*/ 0 h 62229"/>
              <a:gd name="T1" fmla="*/ 60106 h 62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2229">
                <a:moveTo>
                  <a:pt x="0" y="0"/>
                </a:moveTo>
                <a:lnTo>
                  <a:pt x="0" y="61655"/>
                </a:lnTo>
              </a:path>
            </a:pathLst>
          </a:custGeom>
          <a:noFill/>
          <a:ln w="781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83" name="object 676">
            <a:extLst>
              <a:ext uri="{FF2B5EF4-FFF2-40B4-BE49-F238E27FC236}">
                <a16:creationId xmlns:a16="http://schemas.microsoft.com/office/drawing/2014/main" id="{03B73764-473F-CB4A-BF70-28FCDD68BF16}"/>
              </a:ext>
            </a:extLst>
          </p:cNvPr>
          <p:cNvSpPr>
            <a:spLocks/>
          </p:cNvSpPr>
          <p:nvPr/>
        </p:nvSpPr>
        <p:spPr bwMode="auto">
          <a:xfrm>
            <a:off x="3684588" y="6038850"/>
            <a:ext cx="0" cy="30163"/>
          </a:xfrm>
          <a:custGeom>
            <a:avLst/>
            <a:gdLst>
              <a:gd name="T0" fmla="*/ 0 h 30479"/>
              <a:gd name="T1" fmla="*/ 28801 h 304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0479">
                <a:moveTo>
                  <a:pt x="0" y="0"/>
                </a:moveTo>
                <a:lnTo>
                  <a:pt x="0" y="3034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84" name="object 677">
            <a:extLst>
              <a:ext uri="{FF2B5EF4-FFF2-40B4-BE49-F238E27FC236}">
                <a16:creationId xmlns:a16="http://schemas.microsoft.com/office/drawing/2014/main" id="{9D8158D8-3D08-6842-B10C-6E0E0E11EE62}"/>
              </a:ext>
            </a:extLst>
          </p:cNvPr>
          <p:cNvSpPr>
            <a:spLocks/>
          </p:cNvSpPr>
          <p:nvPr/>
        </p:nvSpPr>
        <p:spPr bwMode="auto">
          <a:xfrm>
            <a:off x="3684588" y="6200775"/>
            <a:ext cx="0" cy="55563"/>
          </a:xfrm>
          <a:custGeom>
            <a:avLst/>
            <a:gdLst>
              <a:gd name="T0" fmla="*/ 0 h 55245"/>
              <a:gd name="T1" fmla="*/ 56540 h 5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5245">
                <a:moveTo>
                  <a:pt x="0" y="0"/>
                </a:moveTo>
                <a:lnTo>
                  <a:pt x="0" y="5494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85" name="object 678">
            <a:extLst>
              <a:ext uri="{FF2B5EF4-FFF2-40B4-BE49-F238E27FC236}">
                <a16:creationId xmlns:a16="http://schemas.microsoft.com/office/drawing/2014/main" id="{1A57B131-F56D-864F-8D8C-F08D08E8108B}"/>
              </a:ext>
            </a:extLst>
          </p:cNvPr>
          <p:cNvSpPr>
            <a:spLocks/>
          </p:cNvSpPr>
          <p:nvPr/>
        </p:nvSpPr>
        <p:spPr bwMode="auto">
          <a:xfrm>
            <a:off x="3684588" y="6257925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86" name="object 679">
            <a:extLst>
              <a:ext uri="{FF2B5EF4-FFF2-40B4-BE49-F238E27FC236}">
                <a16:creationId xmlns:a16="http://schemas.microsoft.com/office/drawing/2014/main" id="{AE765FA6-A771-1F41-A08C-CEA5BB091895}"/>
              </a:ext>
            </a:extLst>
          </p:cNvPr>
          <p:cNvSpPr>
            <a:spLocks/>
          </p:cNvSpPr>
          <p:nvPr/>
        </p:nvSpPr>
        <p:spPr bwMode="auto">
          <a:xfrm>
            <a:off x="3684588" y="6257925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0" name="object 680">
            <a:extLst>
              <a:ext uri="{FF2B5EF4-FFF2-40B4-BE49-F238E27FC236}">
                <a16:creationId xmlns:a16="http://schemas.microsoft.com/office/drawing/2014/main" id="{3E3D4DAE-83AF-064E-883F-DD318D60D5BC}"/>
              </a:ext>
            </a:extLst>
          </p:cNvPr>
          <p:cNvSpPr txBox="1"/>
          <p:nvPr/>
        </p:nvSpPr>
        <p:spPr>
          <a:xfrm>
            <a:off x="1160463" y="6248400"/>
            <a:ext cx="34925" cy="38100"/>
          </a:xfrm>
          <a:prstGeom prst="rect">
            <a:avLst/>
          </a:prstGeom>
        </p:spPr>
        <p:txBody>
          <a:bodyPr lIns="0" tIns="635" rIns="0" bIns="0">
            <a:spAutoFit/>
          </a:bodyPr>
          <a:lstStyle/>
          <a:p>
            <a:pPr eaLnBrk="1" hangingPunct="1">
              <a:spcBef>
                <a:spcPts val="5"/>
              </a:spcBef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spcBef>
                <a:spcPts val="5"/>
              </a:spcBef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681" name="object 681">
            <a:extLst>
              <a:ext uri="{FF2B5EF4-FFF2-40B4-BE49-F238E27FC236}">
                <a16:creationId xmlns:a16="http://schemas.microsoft.com/office/drawing/2014/main" id="{3D0A8741-F8AD-6A4E-87C5-8ABC66DE9A78}"/>
              </a:ext>
            </a:extLst>
          </p:cNvPr>
          <p:cNvSpPr txBox="1"/>
          <p:nvPr/>
        </p:nvSpPr>
        <p:spPr>
          <a:xfrm>
            <a:off x="1925638" y="6283325"/>
            <a:ext cx="795337" cy="26987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eaLnBrk="1" hangingPunct="1">
              <a:spcBef>
                <a:spcPts val="90"/>
              </a:spcBef>
              <a:defRPr/>
            </a:pPr>
            <a:r>
              <a:rPr sz="1600" spc="10" dirty="0">
                <a:latin typeface="Arial"/>
                <a:cs typeface="Arial"/>
              </a:rPr>
              <a:t>Test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689" name="object 682">
            <a:extLst>
              <a:ext uri="{FF2B5EF4-FFF2-40B4-BE49-F238E27FC236}">
                <a16:creationId xmlns:a16="http://schemas.microsoft.com/office/drawing/2014/main" id="{3411483C-4519-0D46-9E90-DC7CE1EE8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1614488"/>
            <a:ext cx="1163638" cy="909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690" name="object 683">
            <a:extLst>
              <a:ext uri="{FF2B5EF4-FFF2-40B4-BE49-F238E27FC236}">
                <a16:creationId xmlns:a16="http://schemas.microsoft.com/office/drawing/2014/main" id="{0D174906-FEBA-3049-A523-AD42D1C48BFB}"/>
              </a:ext>
            </a:extLst>
          </p:cNvPr>
          <p:cNvSpPr>
            <a:spLocks/>
          </p:cNvSpPr>
          <p:nvPr/>
        </p:nvSpPr>
        <p:spPr bwMode="auto">
          <a:xfrm>
            <a:off x="5070475" y="1614488"/>
            <a:ext cx="1163638" cy="909637"/>
          </a:xfrm>
          <a:custGeom>
            <a:avLst/>
            <a:gdLst>
              <a:gd name="T0" fmla="*/ 1068889 w 1163954"/>
              <a:gd name="T1" fmla="*/ 905493 h 910589"/>
              <a:gd name="T2" fmla="*/ 1105072 w 1163954"/>
              <a:gd name="T3" fmla="*/ 898385 h 910589"/>
              <a:gd name="T4" fmla="*/ 1134617 w 1163954"/>
              <a:gd name="T5" fmla="*/ 878983 h 910589"/>
              <a:gd name="T6" fmla="*/ 1154534 w 1163954"/>
              <a:gd name="T7" fmla="*/ 850193 h 910589"/>
              <a:gd name="T8" fmla="*/ 1161839 w 1163954"/>
              <a:gd name="T9" fmla="*/ 814913 h 910589"/>
              <a:gd name="T10" fmla="*/ 1161839 w 1163954"/>
              <a:gd name="T11" fmla="*/ 90580 h 910589"/>
              <a:gd name="T12" fmla="*/ 1154534 w 1163954"/>
              <a:gd name="T13" fmla="*/ 55300 h 910589"/>
              <a:gd name="T14" fmla="*/ 1134617 w 1163954"/>
              <a:gd name="T15" fmla="*/ 26509 h 910589"/>
              <a:gd name="T16" fmla="*/ 1105072 w 1163954"/>
              <a:gd name="T17" fmla="*/ 7113 h 910589"/>
              <a:gd name="T18" fmla="*/ 1068889 w 1163954"/>
              <a:gd name="T19" fmla="*/ 0 h 910589"/>
              <a:gd name="T20" fmla="*/ 92952 w 1163954"/>
              <a:gd name="T21" fmla="*/ 0 h 910589"/>
              <a:gd name="T22" fmla="*/ 56771 w 1163954"/>
              <a:gd name="T23" fmla="*/ 7113 h 910589"/>
              <a:gd name="T24" fmla="*/ 27226 w 1163954"/>
              <a:gd name="T25" fmla="*/ 26509 h 910589"/>
              <a:gd name="T26" fmla="*/ 7304 w 1163954"/>
              <a:gd name="T27" fmla="*/ 55300 h 910589"/>
              <a:gd name="T28" fmla="*/ 0 w 1163954"/>
              <a:gd name="T29" fmla="*/ 90580 h 910589"/>
              <a:gd name="T30" fmla="*/ 0 w 1163954"/>
              <a:gd name="T31" fmla="*/ 814913 h 910589"/>
              <a:gd name="T32" fmla="*/ 27226 w 1163954"/>
              <a:gd name="T33" fmla="*/ 878944 h 910589"/>
              <a:gd name="T34" fmla="*/ 92952 w 1163954"/>
              <a:gd name="T35" fmla="*/ 905493 h 910589"/>
              <a:gd name="T36" fmla="*/ 1068889 w 1163954"/>
              <a:gd name="T37" fmla="*/ 905493 h 9105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63954" h="910589">
                <a:moveTo>
                  <a:pt x="1070341" y="910243"/>
                </a:moveTo>
                <a:lnTo>
                  <a:pt x="1106572" y="903095"/>
                </a:lnTo>
                <a:lnTo>
                  <a:pt x="1136157" y="883593"/>
                </a:lnTo>
                <a:lnTo>
                  <a:pt x="1156104" y="854653"/>
                </a:lnTo>
                <a:lnTo>
                  <a:pt x="1163419" y="819187"/>
                </a:lnTo>
                <a:lnTo>
                  <a:pt x="1163419" y="91055"/>
                </a:lnTo>
                <a:lnTo>
                  <a:pt x="1156104" y="55590"/>
                </a:lnTo>
                <a:lnTo>
                  <a:pt x="1136157" y="26649"/>
                </a:lnTo>
                <a:lnTo>
                  <a:pt x="1106572" y="7148"/>
                </a:lnTo>
                <a:lnTo>
                  <a:pt x="1070341" y="0"/>
                </a:lnTo>
                <a:lnTo>
                  <a:pt x="93077" y="0"/>
                </a:lnTo>
                <a:lnTo>
                  <a:pt x="56846" y="7148"/>
                </a:lnTo>
                <a:lnTo>
                  <a:pt x="27261" y="26649"/>
                </a:lnTo>
                <a:lnTo>
                  <a:pt x="7314" y="55590"/>
                </a:lnTo>
                <a:lnTo>
                  <a:pt x="0" y="91055"/>
                </a:lnTo>
                <a:lnTo>
                  <a:pt x="0" y="819187"/>
                </a:lnTo>
                <a:lnTo>
                  <a:pt x="27261" y="883554"/>
                </a:lnTo>
                <a:lnTo>
                  <a:pt x="93077" y="910243"/>
                </a:lnTo>
                <a:lnTo>
                  <a:pt x="1070341" y="91024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91" name="object 684">
            <a:extLst>
              <a:ext uri="{FF2B5EF4-FFF2-40B4-BE49-F238E27FC236}">
                <a16:creationId xmlns:a16="http://schemas.microsoft.com/office/drawing/2014/main" id="{CE08A915-CC36-2440-82A7-C2B276AA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1671638"/>
            <a:ext cx="8763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430" rIns="0" bIns="0">
            <a:spAutoFit/>
          </a:bodyPr>
          <a:lstStyle>
            <a:lvl1pPr marL="12700" indent="2127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8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Tree  Induction  algorithm</a:t>
            </a:r>
          </a:p>
        </p:txBody>
      </p:sp>
      <p:sp>
        <p:nvSpPr>
          <p:cNvPr id="43692" name="object 685">
            <a:extLst>
              <a:ext uri="{FF2B5EF4-FFF2-40B4-BE49-F238E27FC236}">
                <a16:creationId xmlns:a16="http://schemas.microsoft.com/office/drawing/2014/main" id="{0D040324-7595-D44E-AA34-510ED1B14B98}"/>
              </a:ext>
            </a:extLst>
          </p:cNvPr>
          <p:cNvSpPr>
            <a:spLocks/>
          </p:cNvSpPr>
          <p:nvPr/>
        </p:nvSpPr>
        <p:spPr bwMode="auto">
          <a:xfrm>
            <a:off x="5548313" y="2524125"/>
            <a:ext cx="207962" cy="682625"/>
          </a:xfrm>
          <a:custGeom>
            <a:avLst/>
            <a:gdLst>
              <a:gd name="T0" fmla="*/ 206147 w 208279"/>
              <a:gd name="T1" fmla="*/ 581081 h 682625"/>
              <a:gd name="T2" fmla="*/ 0 w 208279"/>
              <a:gd name="T3" fmla="*/ 581081 h 682625"/>
              <a:gd name="T4" fmla="*/ 103073 w 208279"/>
              <a:gd name="T5" fmla="*/ 682603 h 682625"/>
              <a:gd name="T6" fmla="*/ 206147 w 208279"/>
              <a:gd name="T7" fmla="*/ 581081 h 682625"/>
              <a:gd name="T8" fmla="*/ 138090 w 208279"/>
              <a:gd name="T9" fmla="*/ 0 h 682625"/>
              <a:gd name="T10" fmla="*/ 68058 w 208279"/>
              <a:gd name="T11" fmla="*/ 0 h 682625"/>
              <a:gd name="T12" fmla="*/ 68058 w 208279"/>
              <a:gd name="T13" fmla="*/ 581081 h 682625"/>
              <a:gd name="T14" fmla="*/ 138090 w 208279"/>
              <a:gd name="T15" fmla="*/ 581081 h 682625"/>
              <a:gd name="T16" fmla="*/ 138090 w 208279"/>
              <a:gd name="T17" fmla="*/ 0 h 6826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8279" h="682625">
                <a:moveTo>
                  <a:pt x="207723" y="581081"/>
                </a:moveTo>
                <a:lnTo>
                  <a:pt x="0" y="581081"/>
                </a:lnTo>
                <a:lnTo>
                  <a:pt x="103861" y="682603"/>
                </a:lnTo>
                <a:lnTo>
                  <a:pt x="207723" y="581081"/>
                </a:lnTo>
                <a:close/>
              </a:path>
              <a:path w="208279" h="682625">
                <a:moveTo>
                  <a:pt x="139145" y="0"/>
                </a:moveTo>
                <a:lnTo>
                  <a:pt x="68578" y="0"/>
                </a:lnTo>
                <a:lnTo>
                  <a:pt x="68578" y="581081"/>
                </a:lnTo>
                <a:lnTo>
                  <a:pt x="139145" y="581081"/>
                </a:lnTo>
                <a:lnTo>
                  <a:pt x="139145" y="0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93" name="object 686">
            <a:extLst>
              <a:ext uri="{FF2B5EF4-FFF2-40B4-BE49-F238E27FC236}">
                <a16:creationId xmlns:a16="http://schemas.microsoft.com/office/drawing/2014/main" id="{4BDA84DF-D3EB-2E44-90D3-8CA80F675C64}"/>
              </a:ext>
            </a:extLst>
          </p:cNvPr>
          <p:cNvSpPr>
            <a:spLocks/>
          </p:cNvSpPr>
          <p:nvPr/>
        </p:nvSpPr>
        <p:spPr bwMode="auto">
          <a:xfrm>
            <a:off x="5548313" y="2524125"/>
            <a:ext cx="207962" cy="682625"/>
          </a:xfrm>
          <a:custGeom>
            <a:avLst/>
            <a:gdLst>
              <a:gd name="T0" fmla="*/ 103073 w 208279"/>
              <a:gd name="T1" fmla="*/ 682603 h 682625"/>
              <a:gd name="T2" fmla="*/ 206147 w 208279"/>
              <a:gd name="T3" fmla="*/ 581081 h 682625"/>
              <a:gd name="T4" fmla="*/ 138090 w 208279"/>
              <a:gd name="T5" fmla="*/ 581081 h 682625"/>
              <a:gd name="T6" fmla="*/ 138090 w 208279"/>
              <a:gd name="T7" fmla="*/ 0 h 682625"/>
              <a:gd name="T8" fmla="*/ 68058 w 208279"/>
              <a:gd name="T9" fmla="*/ 0 h 682625"/>
              <a:gd name="T10" fmla="*/ 68058 w 208279"/>
              <a:gd name="T11" fmla="*/ 581081 h 682625"/>
              <a:gd name="T12" fmla="*/ 0 w 208279"/>
              <a:gd name="T13" fmla="*/ 581081 h 682625"/>
              <a:gd name="T14" fmla="*/ 103073 w 208279"/>
              <a:gd name="T15" fmla="*/ 682603 h 6826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8279" h="682625">
                <a:moveTo>
                  <a:pt x="103861" y="682603"/>
                </a:moveTo>
                <a:lnTo>
                  <a:pt x="207723" y="581081"/>
                </a:lnTo>
                <a:lnTo>
                  <a:pt x="139145" y="581081"/>
                </a:lnTo>
                <a:lnTo>
                  <a:pt x="139145" y="0"/>
                </a:lnTo>
                <a:lnTo>
                  <a:pt x="68578" y="0"/>
                </a:lnTo>
                <a:lnTo>
                  <a:pt x="68578" y="581081"/>
                </a:lnTo>
                <a:lnTo>
                  <a:pt x="0" y="581081"/>
                </a:lnTo>
                <a:lnTo>
                  <a:pt x="103861" y="68260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94" name="object 687">
            <a:extLst>
              <a:ext uri="{FF2B5EF4-FFF2-40B4-BE49-F238E27FC236}">
                <a16:creationId xmlns:a16="http://schemas.microsoft.com/office/drawing/2014/main" id="{F53241BB-9EC1-B04A-9CFA-F6DB707E38AD}"/>
              </a:ext>
            </a:extLst>
          </p:cNvPr>
          <p:cNvSpPr>
            <a:spLocks/>
          </p:cNvSpPr>
          <p:nvPr/>
        </p:nvSpPr>
        <p:spPr bwMode="auto">
          <a:xfrm>
            <a:off x="5106988" y="4443413"/>
            <a:ext cx="1165225" cy="773112"/>
          </a:xfrm>
          <a:custGeom>
            <a:avLst/>
            <a:gdLst>
              <a:gd name="T0" fmla="*/ 0 w 1163954"/>
              <a:gd name="T1" fmla="*/ 768913 h 774064"/>
              <a:gd name="T2" fmla="*/ 1169890 w 1163954"/>
              <a:gd name="T3" fmla="*/ 768913 h 774064"/>
              <a:gd name="T4" fmla="*/ 1169890 w 1163954"/>
              <a:gd name="T5" fmla="*/ 0 h 774064"/>
              <a:gd name="T6" fmla="*/ 0 w 1163954"/>
              <a:gd name="T7" fmla="*/ 0 h 774064"/>
              <a:gd name="T8" fmla="*/ 0 w 1163954"/>
              <a:gd name="T9" fmla="*/ 768913 h 774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3954" h="774064">
                <a:moveTo>
                  <a:pt x="0" y="773659"/>
                </a:moveTo>
                <a:lnTo>
                  <a:pt x="1163523" y="773659"/>
                </a:lnTo>
                <a:lnTo>
                  <a:pt x="1163523" y="0"/>
                </a:lnTo>
                <a:lnTo>
                  <a:pt x="0" y="0"/>
                </a:lnTo>
                <a:lnTo>
                  <a:pt x="0" y="773659"/>
                </a:lnTo>
              </a:path>
            </a:pathLst>
          </a:custGeom>
          <a:noFill/>
          <a:ln w="4218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8" name="object 688">
            <a:extLst>
              <a:ext uri="{FF2B5EF4-FFF2-40B4-BE49-F238E27FC236}">
                <a16:creationId xmlns:a16="http://schemas.microsoft.com/office/drawing/2014/main" id="{BA0E4263-0840-0F49-A7EF-179CFE323BD4}"/>
              </a:ext>
            </a:extLst>
          </p:cNvPr>
          <p:cNvSpPr txBox="1"/>
          <p:nvPr/>
        </p:nvSpPr>
        <p:spPr>
          <a:xfrm>
            <a:off x="1698625" y="4243388"/>
            <a:ext cx="1141413" cy="268287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eaLnBrk="1" hangingPunct="1">
              <a:spcBef>
                <a:spcPts val="90"/>
              </a:spcBef>
              <a:defRPr/>
            </a:pPr>
            <a:r>
              <a:rPr sz="1600" spc="10" dirty="0">
                <a:latin typeface="Arial"/>
                <a:cs typeface="Arial"/>
              </a:rPr>
              <a:t>Training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696" name="object 689">
            <a:extLst>
              <a:ext uri="{FF2B5EF4-FFF2-40B4-BE49-F238E27FC236}">
                <a16:creationId xmlns:a16="http://schemas.microsoft.com/office/drawing/2014/main" id="{111AE81C-8F25-B24D-B3AA-3066B745EC74}"/>
              </a:ext>
            </a:extLst>
          </p:cNvPr>
          <p:cNvSpPr>
            <a:spLocks/>
          </p:cNvSpPr>
          <p:nvPr/>
        </p:nvSpPr>
        <p:spPr bwMode="auto">
          <a:xfrm>
            <a:off x="5924550" y="5181600"/>
            <a:ext cx="190500" cy="685800"/>
          </a:xfrm>
          <a:custGeom>
            <a:avLst/>
            <a:gdLst>
              <a:gd name="T0" fmla="*/ 127000 w 190500"/>
              <a:gd name="T1" fmla="*/ 158750 h 685800"/>
              <a:gd name="T2" fmla="*/ 63500 w 190500"/>
              <a:gd name="T3" fmla="*/ 158750 h 685800"/>
              <a:gd name="T4" fmla="*/ 63500 w 190500"/>
              <a:gd name="T5" fmla="*/ 685800 h 685800"/>
              <a:gd name="T6" fmla="*/ 127000 w 190500"/>
              <a:gd name="T7" fmla="*/ 685800 h 685800"/>
              <a:gd name="T8" fmla="*/ 127000 w 190500"/>
              <a:gd name="T9" fmla="*/ 158750 h 685800"/>
              <a:gd name="T10" fmla="*/ 95250 w 190500"/>
              <a:gd name="T11" fmla="*/ 0 h 685800"/>
              <a:gd name="T12" fmla="*/ 0 w 190500"/>
              <a:gd name="T13" fmla="*/ 190500 h 685800"/>
              <a:gd name="T14" fmla="*/ 63500 w 190500"/>
              <a:gd name="T15" fmla="*/ 190500 h 685800"/>
              <a:gd name="T16" fmla="*/ 63500 w 190500"/>
              <a:gd name="T17" fmla="*/ 158750 h 685800"/>
              <a:gd name="T18" fmla="*/ 174625 w 190500"/>
              <a:gd name="T19" fmla="*/ 158750 h 685800"/>
              <a:gd name="T20" fmla="*/ 95250 w 190500"/>
              <a:gd name="T21" fmla="*/ 0 h 685800"/>
              <a:gd name="T22" fmla="*/ 174625 w 190500"/>
              <a:gd name="T23" fmla="*/ 158750 h 685800"/>
              <a:gd name="T24" fmla="*/ 127000 w 190500"/>
              <a:gd name="T25" fmla="*/ 158750 h 685800"/>
              <a:gd name="T26" fmla="*/ 127000 w 190500"/>
              <a:gd name="T27" fmla="*/ 190500 h 685800"/>
              <a:gd name="T28" fmla="*/ 190500 w 190500"/>
              <a:gd name="T29" fmla="*/ 190500 h 685800"/>
              <a:gd name="T30" fmla="*/ 174625 w 190500"/>
              <a:gd name="T31" fmla="*/ 158750 h 6858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0500" h="685800">
                <a:moveTo>
                  <a:pt x="127000" y="158750"/>
                </a:moveTo>
                <a:lnTo>
                  <a:pt x="63500" y="158750"/>
                </a:lnTo>
                <a:lnTo>
                  <a:pt x="63500" y="685800"/>
                </a:lnTo>
                <a:lnTo>
                  <a:pt x="127000" y="685800"/>
                </a:lnTo>
                <a:lnTo>
                  <a:pt x="127000" y="158750"/>
                </a:lnTo>
                <a:close/>
              </a:path>
              <a:path w="190500" h="685800">
                <a:moveTo>
                  <a:pt x="95250" y="0"/>
                </a:moveTo>
                <a:lnTo>
                  <a:pt x="0" y="190500"/>
                </a:lnTo>
                <a:lnTo>
                  <a:pt x="63500" y="190500"/>
                </a:lnTo>
                <a:lnTo>
                  <a:pt x="63500" y="158750"/>
                </a:lnTo>
                <a:lnTo>
                  <a:pt x="174625" y="158750"/>
                </a:lnTo>
                <a:lnTo>
                  <a:pt x="95250" y="0"/>
                </a:lnTo>
                <a:close/>
              </a:path>
              <a:path w="190500" h="685800">
                <a:moveTo>
                  <a:pt x="174625" y="158750"/>
                </a:moveTo>
                <a:lnTo>
                  <a:pt x="127000" y="158750"/>
                </a:lnTo>
                <a:lnTo>
                  <a:pt x="127000" y="190500"/>
                </a:lnTo>
                <a:lnTo>
                  <a:pt x="190500" y="190500"/>
                </a:lnTo>
                <a:lnTo>
                  <a:pt x="174625" y="158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0" name="object 690">
            <a:extLst>
              <a:ext uri="{FF2B5EF4-FFF2-40B4-BE49-F238E27FC236}">
                <a16:creationId xmlns:a16="http://schemas.microsoft.com/office/drawing/2014/main" id="{3BE4FB86-4AB0-B74A-B90F-4AA127615272}"/>
              </a:ext>
            </a:extLst>
          </p:cNvPr>
          <p:cNvSpPr txBox="1"/>
          <p:nvPr/>
        </p:nvSpPr>
        <p:spPr>
          <a:xfrm>
            <a:off x="7165975" y="4600575"/>
            <a:ext cx="900113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pc="-5" dirty="0">
                <a:latin typeface="Arial"/>
                <a:cs typeface="Arial"/>
              </a:rPr>
              <a:t>D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cis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on</a:t>
            </a:r>
            <a:endParaRPr>
              <a:latin typeface="Arial"/>
              <a:cs typeface="Arial"/>
            </a:endParaRPr>
          </a:p>
          <a:p>
            <a:pPr marL="12700" eaLnBrk="1" hangingPunct="1">
              <a:defRPr/>
            </a:pPr>
            <a:r>
              <a:rPr spc="-20" dirty="0">
                <a:latin typeface="Arial"/>
                <a:cs typeface="Arial"/>
              </a:rPr>
              <a:t>Tree</a:t>
            </a:r>
            <a:endParaRPr>
              <a:latin typeface="Arial"/>
              <a:cs typeface="Arial"/>
            </a:endParaRPr>
          </a:p>
        </p:txBody>
      </p:sp>
      <p:sp>
        <p:nvSpPr>
          <p:cNvPr id="43698" name="object 691">
            <a:extLst>
              <a:ext uri="{FF2B5EF4-FFF2-40B4-BE49-F238E27FC236}">
                <a16:creationId xmlns:a16="http://schemas.microsoft.com/office/drawing/2014/main" id="{1CB5F923-0828-9644-8CC2-9EE13A43F11F}"/>
              </a:ext>
            </a:extLst>
          </p:cNvPr>
          <p:cNvSpPr>
            <a:spLocks/>
          </p:cNvSpPr>
          <p:nvPr/>
        </p:nvSpPr>
        <p:spPr bwMode="auto">
          <a:xfrm>
            <a:off x="1119188" y="1668463"/>
            <a:ext cx="298450" cy="134937"/>
          </a:xfrm>
          <a:custGeom>
            <a:avLst/>
            <a:gdLst>
              <a:gd name="T0" fmla="*/ 0 w 297815"/>
              <a:gd name="T1" fmla="*/ 130956 h 135889"/>
              <a:gd name="T2" fmla="*/ 300502 w 297815"/>
              <a:gd name="T3" fmla="*/ 13095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699" name="object 692">
            <a:extLst>
              <a:ext uri="{FF2B5EF4-FFF2-40B4-BE49-F238E27FC236}">
                <a16:creationId xmlns:a16="http://schemas.microsoft.com/office/drawing/2014/main" id="{0DBD85B8-F61D-FA45-9AE2-3F08D56EC2D5}"/>
              </a:ext>
            </a:extLst>
          </p:cNvPr>
          <p:cNvSpPr>
            <a:spLocks/>
          </p:cNvSpPr>
          <p:nvPr/>
        </p:nvSpPr>
        <p:spPr bwMode="auto">
          <a:xfrm>
            <a:off x="1119188" y="1803400"/>
            <a:ext cx="298450" cy="231775"/>
          </a:xfrm>
          <a:custGeom>
            <a:avLst/>
            <a:gdLst>
              <a:gd name="T0" fmla="*/ 0 w 297815"/>
              <a:gd name="T1" fmla="*/ 234189 h 231139"/>
              <a:gd name="T2" fmla="*/ 300502 w 297815"/>
              <a:gd name="T3" fmla="*/ 234189 h 231139"/>
              <a:gd name="T4" fmla="*/ 300502 w 297815"/>
              <a:gd name="T5" fmla="*/ 0 h 231139"/>
              <a:gd name="T6" fmla="*/ 0 w 297815"/>
              <a:gd name="T7" fmla="*/ 0 h 231139"/>
              <a:gd name="T8" fmla="*/ 0 w 297815"/>
              <a:gd name="T9" fmla="*/ 234189 h 231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231139">
                <a:moveTo>
                  <a:pt x="0" y="230993"/>
                </a:moveTo>
                <a:lnTo>
                  <a:pt x="297319" y="230993"/>
                </a:lnTo>
                <a:lnTo>
                  <a:pt x="297319" y="0"/>
                </a:lnTo>
                <a:lnTo>
                  <a:pt x="0" y="0"/>
                </a:lnTo>
                <a:lnTo>
                  <a:pt x="0" y="230993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0" name="object 693">
            <a:extLst>
              <a:ext uri="{FF2B5EF4-FFF2-40B4-BE49-F238E27FC236}">
                <a16:creationId xmlns:a16="http://schemas.microsoft.com/office/drawing/2014/main" id="{159B2E37-7E6D-BA4D-938C-8898E2722CEC}"/>
              </a:ext>
            </a:extLst>
          </p:cNvPr>
          <p:cNvSpPr>
            <a:spLocks/>
          </p:cNvSpPr>
          <p:nvPr/>
        </p:nvSpPr>
        <p:spPr bwMode="auto">
          <a:xfrm>
            <a:off x="1420813" y="1668463"/>
            <a:ext cx="557212" cy="134937"/>
          </a:xfrm>
          <a:custGeom>
            <a:avLst/>
            <a:gdLst>
              <a:gd name="T0" fmla="*/ 0 w 556260"/>
              <a:gd name="T1" fmla="*/ 130956 h 135889"/>
              <a:gd name="T2" fmla="*/ 560454 w 556260"/>
              <a:gd name="T3" fmla="*/ 13095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1" name="object 694">
            <a:extLst>
              <a:ext uri="{FF2B5EF4-FFF2-40B4-BE49-F238E27FC236}">
                <a16:creationId xmlns:a16="http://schemas.microsoft.com/office/drawing/2014/main" id="{119A52C3-BFE4-BA45-8C68-2558D29F87A8}"/>
              </a:ext>
            </a:extLst>
          </p:cNvPr>
          <p:cNvSpPr>
            <a:spLocks/>
          </p:cNvSpPr>
          <p:nvPr/>
        </p:nvSpPr>
        <p:spPr bwMode="auto">
          <a:xfrm>
            <a:off x="1420813" y="1803400"/>
            <a:ext cx="557212" cy="231775"/>
          </a:xfrm>
          <a:custGeom>
            <a:avLst/>
            <a:gdLst>
              <a:gd name="T0" fmla="*/ 0 w 556260"/>
              <a:gd name="T1" fmla="*/ 234189 h 231139"/>
              <a:gd name="T2" fmla="*/ 560454 w 556260"/>
              <a:gd name="T3" fmla="*/ 234189 h 231139"/>
              <a:gd name="T4" fmla="*/ 560454 w 556260"/>
              <a:gd name="T5" fmla="*/ 0 h 231139"/>
              <a:gd name="T6" fmla="*/ 0 w 556260"/>
              <a:gd name="T7" fmla="*/ 0 h 231139"/>
              <a:gd name="T8" fmla="*/ 0 w 556260"/>
              <a:gd name="T9" fmla="*/ 234189 h 231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231139">
                <a:moveTo>
                  <a:pt x="0" y="230993"/>
                </a:moveTo>
                <a:lnTo>
                  <a:pt x="555682" y="230993"/>
                </a:lnTo>
                <a:lnTo>
                  <a:pt x="555682" y="0"/>
                </a:lnTo>
                <a:lnTo>
                  <a:pt x="0" y="0"/>
                </a:lnTo>
                <a:lnTo>
                  <a:pt x="0" y="230993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2" name="object 695">
            <a:extLst>
              <a:ext uri="{FF2B5EF4-FFF2-40B4-BE49-F238E27FC236}">
                <a16:creationId xmlns:a16="http://schemas.microsoft.com/office/drawing/2014/main" id="{74D51FAB-60C6-0C4D-9997-A0DA7EC1E616}"/>
              </a:ext>
            </a:extLst>
          </p:cNvPr>
          <p:cNvSpPr>
            <a:spLocks/>
          </p:cNvSpPr>
          <p:nvPr/>
        </p:nvSpPr>
        <p:spPr bwMode="auto">
          <a:xfrm>
            <a:off x="1981200" y="1668463"/>
            <a:ext cx="636588" cy="134937"/>
          </a:xfrm>
          <a:custGeom>
            <a:avLst/>
            <a:gdLst>
              <a:gd name="T0" fmla="*/ 0 w 636269"/>
              <a:gd name="T1" fmla="*/ 130956 h 135889"/>
              <a:gd name="T2" fmla="*/ 637798 w 636269"/>
              <a:gd name="T3" fmla="*/ 130956 h 135889"/>
              <a:gd name="T4" fmla="*/ 637798 w 636269"/>
              <a:gd name="T5" fmla="*/ 0 h 135889"/>
              <a:gd name="T6" fmla="*/ 0 w 636269"/>
              <a:gd name="T7" fmla="*/ 0 h 135889"/>
              <a:gd name="T8" fmla="*/ 0 w 636269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269" h="135889">
                <a:moveTo>
                  <a:pt x="0" y="135641"/>
                </a:moveTo>
                <a:lnTo>
                  <a:pt x="636202" y="135641"/>
                </a:lnTo>
                <a:lnTo>
                  <a:pt x="63620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3" name="object 696">
            <a:extLst>
              <a:ext uri="{FF2B5EF4-FFF2-40B4-BE49-F238E27FC236}">
                <a16:creationId xmlns:a16="http://schemas.microsoft.com/office/drawing/2014/main" id="{26E115B0-D581-5F40-931A-65825257B517}"/>
              </a:ext>
            </a:extLst>
          </p:cNvPr>
          <p:cNvSpPr>
            <a:spLocks/>
          </p:cNvSpPr>
          <p:nvPr/>
        </p:nvSpPr>
        <p:spPr bwMode="auto">
          <a:xfrm>
            <a:off x="1981200" y="1803400"/>
            <a:ext cx="636588" cy="134938"/>
          </a:xfrm>
          <a:custGeom>
            <a:avLst/>
            <a:gdLst>
              <a:gd name="T0" fmla="*/ 0 w 636269"/>
              <a:gd name="T1" fmla="*/ 133339 h 135255"/>
              <a:gd name="T2" fmla="*/ 637798 w 636269"/>
              <a:gd name="T3" fmla="*/ 133339 h 135255"/>
              <a:gd name="T4" fmla="*/ 637798 w 636269"/>
              <a:gd name="T5" fmla="*/ 0 h 135255"/>
              <a:gd name="T6" fmla="*/ 0 w 636269"/>
              <a:gd name="T7" fmla="*/ 0 h 135255"/>
              <a:gd name="T8" fmla="*/ 0 w 636269"/>
              <a:gd name="T9" fmla="*/ 133339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269" h="135255">
                <a:moveTo>
                  <a:pt x="0" y="134912"/>
                </a:moveTo>
                <a:lnTo>
                  <a:pt x="636202" y="134912"/>
                </a:lnTo>
                <a:lnTo>
                  <a:pt x="636202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4" name="object 697">
            <a:extLst>
              <a:ext uri="{FF2B5EF4-FFF2-40B4-BE49-F238E27FC236}">
                <a16:creationId xmlns:a16="http://schemas.microsoft.com/office/drawing/2014/main" id="{2D894E66-E50E-3B49-94BE-5F5DF97D04EC}"/>
              </a:ext>
            </a:extLst>
          </p:cNvPr>
          <p:cNvSpPr>
            <a:spLocks/>
          </p:cNvSpPr>
          <p:nvPr/>
        </p:nvSpPr>
        <p:spPr bwMode="auto">
          <a:xfrm>
            <a:off x="1981200" y="1938338"/>
            <a:ext cx="636588" cy="96837"/>
          </a:xfrm>
          <a:custGeom>
            <a:avLst/>
            <a:gdLst>
              <a:gd name="T0" fmla="*/ 0 w 636269"/>
              <a:gd name="T1" fmla="*/ 97670 h 96519"/>
              <a:gd name="T2" fmla="*/ 637798 w 636269"/>
              <a:gd name="T3" fmla="*/ 97670 h 96519"/>
              <a:gd name="T4" fmla="*/ 637798 w 636269"/>
              <a:gd name="T5" fmla="*/ 0 h 96519"/>
              <a:gd name="T6" fmla="*/ 0 w 636269"/>
              <a:gd name="T7" fmla="*/ 0 h 96519"/>
              <a:gd name="T8" fmla="*/ 0 w 636269"/>
              <a:gd name="T9" fmla="*/ 97670 h 96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269" h="96519">
                <a:moveTo>
                  <a:pt x="0" y="96075"/>
                </a:moveTo>
                <a:lnTo>
                  <a:pt x="636202" y="96075"/>
                </a:lnTo>
                <a:lnTo>
                  <a:pt x="636202" y="0"/>
                </a:lnTo>
                <a:lnTo>
                  <a:pt x="0" y="0"/>
                </a:lnTo>
                <a:lnTo>
                  <a:pt x="0" y="9607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5" name="object 698">
            <a:extLst>
              <a:ext uri="{FF2B5EF4-FFF2-40B4-BE49-F238E27FC236}">
                <a16:creationId xmlns:a16="http://schemas.microsoft.com/office/drawing/2014/main" id="{B2A55BA1-52D4-0D4E-85FE-A2C1853CBCF3}"/>
              </a:ext>
            </a:extLst>
          </p:cNvPr>
          <p:cNvSpPr>
            <a:spLocks/>
          </p:cNvSpPr>
          <p:nvPr/>
        </p:nvSpPr>
        <p:spPr bwMode="auto">
          <a:xfrm>
            <a:off x="2622550" y="1668463"/>
            <a:ext cx="608013" cy="134937"/>
          </a:xfrm>
          <a:custGeom>
            <a:avLst/>
            <a:gdLst>
              <a:gd name="T0" fmla="*/ 0 w 608330"/>
              <a:gd name="T1" fmla="*/ 130956 h 135889"/>
              <a:gd name="T2" fmla="*/ 606744 w 608330"/>
              <a:gd name="T3" fmla="*/ 130956 h 135889"/>
              <a:gd name="T4" fmla="*/ 606744 w 608330"/>
              <a:gd name="T5" fmla="*/ 0 h 135889"/>
              <a:gd name="T6" fmla="*/ 0 w 608330"/>
              <a:gd name="T7" fmla="*/ 0 h 135889"/>
              <a:gd name="T8" fmla="*/ 0 w 60833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8330" h="135889">
                <a:moveTo>
                  <a:pt x="0" y="135641"/>
                </a:moveTo>
                <a:lnTo>
                  <a:pt x="608328" y="135641"/>
                </a:lnTo>
                <a:lnTo>
                  <a:pt x="608328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6" name="object 699">
            <a:extLst>
              <a:ext uri="{FF2B5EF4-FFF2-40B4-BE49-F238E27FC236}">
                <a16:creationId xmlns:a16="http://schemas.microsoft.com/office/drawing/2014/main" id="{22571572-47E3-8349-9C33-0ABDE4FA36F9}"/>
              </a:ext>
            </a:extLst>
          </p:cNvPr>
          <p:cNvSpPr>
            <a:spLocks/>
          </p:cNvSpPr>
          <p:nvPr/>
        </p:nvSpPr>
        <p:spPr bwMode="auto">
          <a:xfrm>
            <a:off x="2622550" y="1803400"/>
            <a:ext cx="608013" cy="134938"/>
          </a:xfrm>
          <a:custGeom>
            <a:avLst/>
            <a:gdLst>
              <a:gd name="T0" fmla="*/ 0 w 608330"/>
              <a:gd name="T1" fmla="*/ 133339 h 135255"/>
              <a:gd name="T2" fmla="*/ 606744 w 608330"/>
              <a:gd name="T3" fmla="*/ 133339 h 135255"/>
              <a:gd name="T4" fmla="*/ 606744 w 608330"/>
              <a:gd name="T5" fmla="*/ 0 h 135255"/>
              <a:gd name="T6" fmla="*/ 0 w 608330"/>
              <a:gd name="T7" fmla="*/ 0 h 135255"/>
              <a:gd name="T8" fmla="*/ 0 w 608330"/>
              <a:gd name="T9" fmla="*/ 133339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8330" h="135255">
                <a:moveTo>
                  <a:pt x="0" y="134912"/>
                </a:moveTo>
                <a:lnTo>
                  <a:pt x="608328" y="134912"/>
                </a:lnTo>
                <a:lnTo>
                  <a:pt x="608328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7" name="object 700">
            <a:extLst>
              <a:ext uri="{FF2B5EF4-FFF2-40B4-BE49-F238E27FC236}">
                <a16:creationId xmlns:a16="http://schemas.microsoft.com/office/drawing/2014/main" id="{7AB7B48A-B286-6E49-AA76-B119B84F2343}"/>
              </a:ext>
            </a:extLst>
          </p:cNvPr>
          <p:cNvSpPr>
            <a:spLocks/>
          </p:cNvSpPr>
          <p:nvPr/>
        </p:nvSpPr>
        <p:spPr bwMode="auto">
          <a:xfrm>
            <a:off x="2622550" y="1938338"/>
            <a:ext cx="608013" cy="96837"/>
          </a:xfrm>
          <a:custGeom>
            <a:avLst/>
            <a:gdLst>
              <a:gd name="T0" fmla="*/ 0 w 608330"/>
              <a:gd name="T1" fmla="*/ 97670 h 96519"/>
              <a:gd name="T2" fmla="*/ 606744 w 608330"/>
              <a:gd name="T3" fmla="*/ 97670 h 96519"/>
              <a:gd name="T4" fmla="*/ 606744 w 608330"/>
              <a:gd name="T5" fmla="*/ 0 h 96519"/>
              <a:gd name="T6" fmla="*/ 0 w 608330"/>
              <a:gd name="T7" fmla="*/ 0 h 96519"/>
              <a:gd name="T8" fmla="*/ 0 w 608330"/>
              <a:gd name="T9" fmla="*/ 97670 h 96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8330" h="96519">
                <a:moveTo>
                  <a:pt x="0" y="96075"/>
                </a:moveTo>
                <a:lnTo>
                  <a:pt x="608328" y="96075"/>
                </a:lnTo>
                <a:lnTo>
                  <a:pt x="608328" y="0"/>
                </a:lnTo>
                <a:lnTo>
                  <a:pt x="0" y="0"/>
                </a:lnTo>
                <a:lnTo>
                  <a:pt x="0" y="9607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8" name="object 701">
            <a:extLst>
              <a:ext uri="{FF2B5EF4-FFF2-40B4-BE49-F238E27FC236}">
                <a16:creationId xmlns:a16="http://schemas.microsoft.com/office/drawing/2014/main" id="{A995BE51-B87A-1B47-ACC7-5B1D944304BF}"/>
              </a:ext>
            </a:extLst>
          </p:cNvPr>
          <p:cNvSpPr>
            <a:spLocks/>
          </p:cNvSpPr>
          <p:nvPr/>
        </p:nvSpPr>
        <p:spPr bwMode="auto">
          <a:xfrm>
            <a:off x="3235325" y="1668463"/>
            <a:ext cx="461963" cy="114300"/>
          </a:xfrm>
          <a:custGeom>
            <a:avLst/>
            <a:gdLst>
              <a:gd name="T0" fmla="*/ 0 w 461645"/>
              <a:gd name="T1" fmla="*/ 109018 h 115569"/>
              <a:gd name="T2" fmla="*/ 462727 w 461645"/>
              <a:gd name="T3" fmla="*/ 109018 h 115569"/>
              <a:gd name="T4" fmla="*/ 462727 w 461645"/>
              <a:gd name="T5" fmla="*/ 0 h 115569"/>
              <a:gd name="T6" fmla="*/ 0 w 461645"/>
              <a:gd name="T7" fmla="*/ 0 h 115569"/>
              <a:gd name="T8" fmla="*/ 0 w 461645"/>
              <a:gd name="T9" fmla="*/ 109018 h 115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645" h="115569">
                <a:moveTo>
                  <a:pt x="0" y="115205"/>
                </a:moveTo>
                <a:lnTo>
                  <a:pt x="461136" y="115205"/>
                </a:lnTo>
                <a:lnTo>
                  <a:pt x="461136" y="0"/>
                </a:lnTo>
                <a:lnTo>
                  <a:pt x="0" y="0"/>
                </a:lnTo>
                <a:lnTo>
                  <a:pt x="0" y="11520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09" name="object 702">
            <a:extLst>
              <a:ext uri="{FF2B5EF4-FFF2-40B4-BE49-F238E27FC236}">
                <a16:creationId xmlns:a16="http://schemas.microsoft.com/office/drawing/2014/main" id="{97811B67-D424-3E46-AA9D-A48A092ACAC7}"/>
              </a:ext>
            </a:extLst>
          </p:cNvPr>
          <p:cNvSpPr>
            <a:spLocks/>
          </p:cNvSpPr>
          <p:nvPr/>
        </p:nvSpPr>
        <p:spPr bwMode="auto">
          <a:xfrm>
            <a:off x="3235325" y="1782763"/>
            <a:ext cx="461963" cy="136525"/>
          </a:xfrm>
          <a:custGeom>
            <a:avLst/>
            <a:gdLst>
              <a:gd name="T0" fmla="*/ 0 w 461645"/>
              <a:gd name="T1" fmla="*/ 138694 h 135889"/>
              <a:gd name="T2" fmla="*/ 462727 w 461645"/>
              <a:gd name="T3" fmla="*/ 138694 h 135889"/>
              <a:gd name="T4" fmla="*/ 462727 w 461645"/>
              <a:gd name="T5" fmla="*/ 0 h 135889"/>
              <a:gd name="T6" fmla="*/ 0 w 461645"/>
              <a:gd name="T7" fmla="*/ 0 h 135889"/>
              <a:gd name="T8" fmla="*/ 0 w 461645"/>
              <a:gd name="T9" fmla="*/ 138694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645" h="135889">
                <a:moveTo>
                  <a:pt x="0" y="135494"/>
                </a:moveTo>
                <a:lnTo>
                  <a:pt x="461136" y="135494"/>
                </a:lnTo>
                <a:lnTo>
                  <a:pt x="461136" y="0"/>
                </a:lnTo>
                <a:lnTo>
                  <a:pt x="0" y="0"/>
                </a:lnTo>
                <a:lnTo>
                  <a:pt x="0" y="135494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3" name="object 703">
            <a:extLst>
              <a:ext uri="{FF2B5EF4-FFF2-40B4-BE49-F238E27FC236}">
                <a16:creationId xmlns:a16="http://schemas.microsoft.com/office/drawing/2014/main" id="{ED0EEAD6-4455-5F40-8724-934014253CBA}"/>
              </a:ext>
            </a:extLst>
          </p:cNvPr>
          <p:cNvSpPr txBox="1"/>
          <p:nvPr/>
        </p:nvSpPr>
        <p:spPr>
          <a:xfrm>
            <a:off x="1092200" y="1647825"/>
            <a:ext cx="2632075" cy="301625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42545" eaLnBrk="1" hangingPunct="1">
              <a:lnSpc>
                <a:spcPts val="1070"/>
              </a:lnSpc>
              <a:spcBef>
                <a:spcPts val="125"/>
              </a:spcBef>
              <a:tabLst>
                <a:tab pos="1564640" algn="l"/>
              </a:tabLst>
              <a:defRPr/>
            </a:pPr>
            <a:r>
              <a:rPr sz="900" i="1" spc="65" dirty="0">
                <a:solidFill>
                  <a:srgbClr val="FFFFFF"/>
                </a:solidFill>
                <a:latin typeface="Arial"/>
                <a:cs typeface="Arial"/>
              </a:rPr>
              <a:t>Tid </a:t>
            </a:r>
            <a:r>
              <a:rPr sz="900" i="1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80" dirty="0">
                <a:solidFill>
                  <a:srgbClr val="FFFFFF"/>
                </a:solidFill>
                <a:latin typeface="Arial"/>
                <a:cs typeface="Arial"/>
              </a:rPr>
              <a:t>Refund </a:t>
            </a:r>
            <a:r>
              <a:rPr sz="900" b="1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FFFFFF"/>
                </a:solidFill>
                <a:latin typeface="Arial"/>
                <a:cs typeface="Arial"/>
              </a:rPr>
              <a:t>Marital	</a:t>
            </a:r>
            <a:r>
              <a:rPr sz="900" b="1" spc="75" dirty="0">
                <a:solidFill>
                  <a:srgbClr val="FFFFFF"/>
                </a:solidFill>
                <a:latin typeface="Arial"/>
                <a:cs typeface="Arial"/>
              </a:rPr>
              <a:t>Taxable</a:t>
            </a:r>
            <a:endParaRPr sz="900">
              <a:latin typeface="Arial"/>
              <a:cs typeface="Arial"/>
            </a:endParaRPr>
          </a:p>
          <a:p>
            <a:pPr marL="923290" eaLnBrk="1" hangingPunct="1">
              <a:lnSpc>
                <a:spcPts val="1070"/>
              </a:lnSpc>
              <a:tabLst>
                <a:tab pos="1564640" algn="l"/>
                <a:tab pos="2177415" algn="l"/>
              </a:tabLst>
              <a:defRPr/>
            </a:pPr>
            <a:r>
              <a:rPr sz="900" b="1" spc="70" dirty="0">
                <a:solidFill>
                  <a:srgbClr val="FFFFFF"/>
                </a:solidFill>
                <a:latin typeface="Arial"/>
                <a:cs typeface="Arial"/>
              </a:rPr>
              <a:t>Status	</a:t>
            </a:r>
            <a:r>
              <a:rPr sz="900" b="1" spc="80" dirty="0">
                <a:solidFill>
                  <a:srgbClr val="FFFFFF"/>
                </a:solidFill>
                <a:latin typeface="Arial"/>
                <a:cs typeface="Arial"/>
              </a:rPr>
              <a:t>Income	</a:t>
            </a:r>
            <a:r>
              <a:rPr sz="1350" b="1" spc="120" baseline="9259" dirty="0">
                <a:solidFill>
                  <a:srgbClr val="FFFFFF"/>
                </a:solidFill>
                <a:latin typeface="Arial"/>
                <a:cs typeface="Arial"/>
              </a:rPr>
              <a:t>Cheat</a:t>
            </a:r>
            <a:endParaRPr sz="1350" baseline="9259">
              <a:latin typeface="Arial"/>
              <a:cs typeface="Arial"/>
            </a:endParaRPr>
          </a:p>
        </p:txBody>
      </p:sp>
      <p:sp>
        <p:nvSpPr>
          <p:cNvPr id="43711" name="object 704">
            <a:extLst>
              <a:ext uri="{FF2B5EF4-FFF2-40B4-BE49-F238E27FC236}">
                <a16:creationId xmlns:a16="http://schemas.microsoft.com/office/drawing/2014/main" id="{B73A1E9B-4A82-3047-A3E9-470D328680D2}"/>
              </a:ext>
            </a:extLst>
          </p:cNvPr>
          <p:cNvSpPr>
            <a:spLocks/>
          </p:cNvSpPr>
          <p:nvPr/>
        </p:nvSpPr>
        <p:spPr bwMode="auto">
          <a:xfrm>
            <a:off x="3235325" y="1919288"/>
            <a:ext cx="461963" cy="115887"/>
          </a:xfrm>
          <a:custGeom>
            <a:avLst/>
            <a:gdLst>
              <a:gd name="T0" fmla="*/ 0 w 461645"/>
              <a:gd name="T1" fmla="*/ 114351 h 116205"/>
              <a:gd name="T2" fmla="*/ 462727 w 461645"/>
              <a:gd name="T3" fmla="*/ 114351 h 116205"/>
              <a:gd name="T4" fmla="*/ 462727 w 461645"/>
              <a:gd name="T5" fmla="*/ 0 h 116205"/>
              <a:gd name="T6" fmla="*/ 0 w 461645"/>
              <a:gd name="T7" fmla="*/ 0 h 116205"/>
              <a:gd name="T8" fmla="*/ 0 w 461645"/>
              <a:gd name="T9" fmla="*/ 114351 h 116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645" h="116205">
                <a:moveTo>
                  <a:pt x="0" y="115929"/>
                </a:moveTo>
                <a:lnTo>
                  <a:pt x="461136" y="115929"/>
                </a:lnTo>
                <a:lnTo>
                  <a:pt x="461136" y="0"/>
                </a:lnTo>
                <a:lnTo>
                  <a:pt x="0" y="0"/>
                </a:lnTo>
                <a:lnTo>
                  <a:pt x="0" y="115929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12" name="object 705">
            <a:extLst>
              <a:ext uri="{FF2B5EF4-FFF2-40B4-BE49-F238E27FC236}">
                <a16:creationId xmlns:a16="http://schemas.microsoft.com/office/drawing/2014/main" id="{1D7A683E-E18E-6648-B14E-C05468FD241A}"/>
              </a:ext>
            </a:extLst>
          </p:cNvPr>
          <p:cNvSpPr>
            <a:spLocks/>
          </p:cNvSpPr>
          <p:nvPr/>
        </p:nvSpPr>
        <p:spPr bwMode="auto">
          <a:xfrm>
            <a:off x="1114425" y="1663700"/>
            <a:ext cx="4763" cy="4763"/>
          </a:xfrm>
          <a:custGeom>
            <a:avLst/>
            <a:gdLst>
              <a:gd name="T0" fmla="*/ 0 w 5080"/>
              <a:gd name="T1" fmla="*/ 5942 h 4444"/>
              <a:gd name="T2" fmla="*/ 3425 w 5080"/>
              <a:gd name="T3" fmla="*/ 5942 h 4444"/>
              <a:gd name="T4" fmla="*/ 3425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13" name="object 706">
            <a:extLst>
              <a:ext uri="{FF2B5EF4-FFF2-40B4-BE49-F238E27FC236}">
                <a16:creationId xmlns:a16="http://schemas.microsoft.com/office/drawing/2014/main" id="{1FD9DFE6-8299-014A-AD45-3BB749F0AC5F}"/>
              </a:ext>
            </a:extLst>
          </p:cNvPr>
          <p:cNvSpPr>
            <a:spLocks/>
          </p:cNvSpPr>
          <p:nvPr/>
        </p:nvSpPr>
        <p:spPr bwMode="auto">
          <a:xfrm>
            <a:off x="1114425" y="1663700"/>
            <a:ext cx="4763" cy="4763"/>
          </a:xfrm>
          <a:custGeom>
            <a:avLst/>
            <a:gdLst>
              <a:gd name="T0" fmla="*/ 0 w 5080"/>
              <a:gd name="T1" fmla="*/ 5942 h 4444"/>
              <a:gd name="T2" fmla="*/ 3425 w 5080"/>
              <a:gd name="T3" fmla="*/ 5942 h 4444"/>
              <a:gd name="T4" fmla="*/ 3425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14" name="object 707">
            <a:extLst>
              <a:ext uri="{FF2B5EF4-FFF2-40B4-BE49-F238E27FC236}">
                <a16:creationId xmlns:a16="http://schemas.microsoft.com/office/drawing/2014/main" id="{BD6F543D-6A1F-494B-BE15-5036F170610E}"/>
              </a:ext>
            </a:extLst>
          </p:cNvPr>
          <p:cNvSpPr>
            <a:spLocks/>
          </p:cNvSpPr>
          <p:nvPr/>
        </p:nvSpPr>
        <p:spPr bwMode="auto">
          <a:xfrm>
            <a:off x="1119188" y="1665288"/>
            <a:ext cx="298450" cy="0"/>
          </a:xfrm>
          <a:custGeom>
            <a:avLst/>
            <a:gdLst>
              <a:gd name="T0" fmla="*/ 0 w 297815"/>
              <a:gd name="T1" fmla="*/ 300502 w 297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7815">
                <a:moveTo>
                  <a:pt x="0" y="0"/>
                </a:moveTo>
                <a:lnTo>
                  <a:pt x="297319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15" name="object 708">
            <a:extLst>
              <a:ext uri="{FF2B5EF4-FFF2-40B4-BE49-F238E27FC236}">
                <a16:creationId xmlns:a16="http://schemas.microsoft.com/office/drawing/2014/main" id="{7C2E3B71-00BD-524F-911C-8D39A629F4B8}"/>
              </a:ext>
            </a:extLst>
          </p:cNvPr>
          <p:cNvSpPr>
            <a:spLocks/>
          </p:cNvSpPr>
          <p:nvPr/>
        </p:nvSpPr>
        <p:spPr bwMode="auto">
          <a:xfrm>
            <a:off x="1416050" y="1663700"/>
            <a:ext cx="6350" cy="4763"/>
          </a:xfrm>
          <a:custGeom>
            <a:avLst/>
            <a:gdLst>
              <a:gd name="T0" fmla="*/ 0 w 5080"/>
              <a:gd name="T1" fmla="*/ 5942 h 4444"/>
              <a:gd name="T2" fmla="*/ 14924 w 5080"/>
              <a:gd name="T3" fmla="*/ 5942 h 4444"/>
              <a:gd name="T4" fmla="*/ 14924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890" y="4202"/>
                </a:lnTo>
                <a:lnTo>
                  <a:pt x="4890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16" name="object 709">
            <a:extLst>
              <a:ext uri="{FF2B5EF4-FFF2-40B4-BE49-F238E27FC236}">
                <a16:creationId xmlns:a16="http://schemas.microsoft.com/office/drawing/2014/main" id="{92F89A98-DDDF-2647-AC2B-057566640081}"/>
              </a:ext>
            </a:extLst>
          </p:cNvPr>
          <p:cNvSpPr>
            <a:spLocks/>
          </p:cNvSpPr>
          <p:nvPr/>
        </p:nvSpPr>
        <p:spPr bwMode="auto">
          <a:xfrm>
            <a:off x="1420813" y="1665288"/>
            <a:ext cx="557212" cy="0"/>
          </a:xfrm>
          <a:custGeom>
            <a:avLst/>
            <a:gdLst>
              <a:gd name="T0" fmla="*/ 0 w 556260"/>
              <a:gd name="T1" fmla="*/ 560454 w 5562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6260">
                <a:moveTo>
                  <a:pt x="0" y="0"/>
                </a:moveTo>
                <a:lnTo>
                  <a:pt x="555682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17" name="object 710">
            <a:extLst>
              <a:ext uri="{FF2B5EF4-FFF2-40B4-BE49-F238E27FC236}">
                <a16:creationId xmlns:a16="http://schemas.microsoft.com/office/drawing/2014/main" id="{449160EE-BC81-EC43-93B0-F0419B853D13}"/>
              </a:ext>
            </a:extLst>
          </p:cNvPr>
          <p:cNvSpPr>
            <a:spLocks/>
          </p:cNvSpPr>
          <p:nvPr/>
        </p:nvSpPr>
        <p:spPr bwMode="auto">
          <a:xfrm>
            <a:off x="1976438" y="1663700"/>
            <a:ext cx="6350" cy="4763"/>
          </a:xfrm>
          <a:custGeom>
            <a:avLst/>
            <a:gdLst>
              <a:gd name="T0" fmla="*/ 0 w 5080"/>
              <a:gd name="T1" fmla="*/ 5942 h 4444"/>
              <a:gd name="T2" fmla="*/ 14426 w 5080"/>
              <a:gd name="T3" fmla="*/ 5942 h 4444"/>
              <a:gd name="T4" fmla="*/ 14426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18" name="object 711">
            <a:extLst>
              <a:ext uri="{FF2B5EF4-FFF2-40B4-BE49-F238E27FC236}">
                <a16:creationId xmlns:a16="http://schemas.microsoft.com/office/drawing/2014/main" id="{9FE87045-D830-7549-80B4-B0F53AF7026D}"/>
              </a:ext>
            </a:extLst>
          </p:cNvPr>
          <p:cNvSpPr>
            <a:spLocks/>
          </p:cNvSpPr>
          <p:nvPr/>
        </p:nvSpPr>
        <p:spPr bwMode="auto">
          <a:xfrm>
            <a:off x="1981200" y="1665288"/>
            <a:ext cx="636588" cy="0"/>
          </a:xfrm>
          <a:custGeom>
            <a:avLst/>
            <a:gdLst>
              <a:gd name="T0" fmla="*/ 0 w 636269"/>
              <a:gd name="T1" fmla="*/ 637798 w 636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6269">
                <a:moveTo>
                  <a:pt x="0" y="0"/>
                </a:moveTo>
                <a:lnTo>
                  <a:pt x="636202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19" name="object 712">
            <a:extLst>
              <a:ext uri="{FF2B5EF4-FFF2-40B4-BE49-F238E27FC236}">
                <a16:creationId xmlns:a16="http://schemas.microsoft.com/office/drawing/2014/main" id="{82A631E9-A82F-724D-B551-C883EB0C07B1}"/>
              </a:ext>
            </a:extLst>
          </p:cNvPr>
          <p:cNvSpPr>
            <a:spLocks/>
          </p:cNvSpPr>
          <p:nvPr/>
        </p:nvSpPr>
        <p:spPr bwMode="auto">
          <a:xfrm>
            <a:off x="2617788" y="1663700"/>
            <a:ext cx="4762" cy="4763"/>
          </a:xfrm>
          <a:custGeom>
            <a:avLst/>
            <a:gdLst>
              <a:gd name="T0" fmla="*/ 0 w 5080"/>
              <a:gd name="T1" fmla="*/ 5942 h 4444"/>
              <a:gd name="T2" fmla="*/ 3422 w 5080"/>
              <a:gd name="T3" fmla="*/ 5942 h 4444"/>
              <a:gd name="T4" fmla="*/ 3422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0" name="object 713">
            <a:extLst>
              <a:ext uri="{FF2B5EF4-FFF2-40B4-BE49-F238E27FC236}">
                <a16:creationId xmlns:a16="http://schemas.microsoft.com/office/drawing/2014/main" id="{AC685FCB-BC23-F74D-8FC6-4C8E4AF41A20}"/>
              </a:ext>
            </a:extLst>
          </p:cNvPr>
          <p:cNvSpPr>
            <a:spLocks/>
          </p:cNvSpPr>
          <p:nvPr/>
        </p:nvSpPr>
        <p:spPr bwMode="auto">
          <a:xfrm>
            <a:off x="2622550" y="1665288"/>
            <a:ext cx="608013" cy="0"/>
          </a:xfrm>
          <a:custGeom>
            <a:avLst/>
            <a:gdLst>
              <a:gd name="T0" fmla="*/ 0 w 608330"/>
              <a:gd name="T1" fmla="*/ 606744 w 6083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08330">
                <a:moveTo>
                  <a:pt x="0" y="0"/>
                </a:moveTo>
                <a:lnTo>
                  <a:pt x="608328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1" name="object 714">
            <a:extLst>
              <a:ext uri="{FF2B5EF4-FFF2-40B4-BE49-F238E27FC236}">
                <a16:creationId xmlns:a16="http://schemas.microsoft.com/office/drawing/2014/main" id="{0AB517BD-FF0D-314E-83FB-BE6C19B3BF68}"/>
              </a:ext>
            </a:extLst>
          </p:cNvPr>
          <p:cNvSpPr>
            <a:spLocks/>
          </p:cNvSpPr>
          <p:nvPr/>
        </p:nvSpPr>
        <p:spPr bwMode="auto">
          <a:xfrm>
            <a:off x="3230563" y="1663700"/>
            <a:ext cx="6350" cy="4763"/>
          </a:xfrm>
          <a:custGeom>
            <a:avLst/>
            <a:gdLst>
              <a:gd name="T0" fmla="*/ 0 w 5080"/>
              <a:gd name="T1" fmla="*/ 5942 h 4444"/>
              <a:gd name="T2" fmla="*/ 14426 w 5080"/>
              <a:gd name="T3" fmla="*/ 5942 h 4444"/>
              <a:gd name="T4" fmla="*/ 14426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2" name="object 715">
            <a:extLst>
              <a:ext uri="{FF2B5EF4-FFF2-40B4-BE49-F238E27FC236}">
                <a16:creationId xmlns:a16="http://schemas.microsoft.com/office/drawing/2014/main" id="{CB14D433-8F46-E04E-ABF6-032406A1BE40}"/>
              </a:ext>
            </a:extLst>
          </p:cNvPr>
          <p:cNvSpPr>
            <a:spLocks/>
          </p:cNvSpPr>
          <p:nvPr/>
        </p:nvSpPr>
        <p:spPr bwMode="auto">
          <a:xfrm>
            <a:off x="3235325" y="1665288"/>
            <a:ext cx="461963" cy="0"/>
          </a:xfrm>
          <a:custGeom>
            <a:avLst/>
            <a:gdLst>
              <a:gd name="T0" fmla="*/ 0 w 461645"/>
              <a:gd name="T1" fmla="*/ 462727 w 4616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61645">
                <a:moveTo>
                  <a:pt x="0" y="0"/>
                </a:moveTo>
                <a:lnTo>
                  <a:pt x="461136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3" name="object 716">
            <a:extLst>
              <a:ext uri="{FF2B5EF4-FFF2-40B4-BE49-F238E27FC236}">
                <a16:creationId xmlns:a16="http://schemas.microsoft.com/office/drawing/2014/main" id="{7D6E8D31-907F-974F-A597-960340CFA620}"/>
              </a:ext>
            </a:extLst>
          </p:cNvPr>
          <p:cNvSpPr>
            <a:spLocks/>
          </p:cNvSpPr>
          <p:nvPr/>
        </p:nvSpPr>
        <p:spPr bwMode="auto">
          <a:xfrm>
            <a:off x="3697288" y="1663700"/>
            <a:ext cx="4762" cy="4763"/>
          </a:xfrm>
          <a:custGeom>
            <a:avLst/>
            <a:gdLst>
              <a:gd name="T0" fmla="*/ 0 w 5079"/>
              <a:gd name="T1" fmla="*/ 5942 h 4444"/>
              <a:gd name="T2" fmla="*/ 3425 w 5079"/>
              <a:gd name="T3" fmla="*/ 5942 h 4444"/>
              <a:gd name="T4" fmla="*/ 3425 w 5079"/>
              <a:gd name="T5" fmla="*/ 0 h 4444"/>
              <a:gd name="T6" fmla="*/ 0 w 5079"/>
              <a:gd name="T7" fmla="*/ 0 h 4444"/>
              <a:gd name="T8" fmla="*/ 0 w 5079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79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4" name="object 717">
            <a:extLst>
              <a:ext uri="{FF2B5EF4-FFF2-40B4-BE49-F238E27FC236}">
                <a16:creationId xmlns:a16="http://schemas.microsoft.com/office/drawing/2014/main" id="{12EB80C0-AC7B-434D-94DF-D6E9C3EF74F2}"/>
              </a:ext>
            </a:extLst>
          </p:cNvPr>
          <p:cNvSpPr>
            <a:spLocks/>
          </p:cNvSpPr>
          <p:nvPr/>
        </p:nvSpPr>
        <p:spPr bwMode="auto">
          <a:xfrm>
            <a:off x="3697288" y="1663700"/>
            <a:ext cx="4762" cy="4763"/>
          </a:xfrm>
          <a:custGeom>
            <a:avLst/>
            <a:gdLst>
              <a:gd name="T0" fmla="*/ 0 w 5079"/>
              <a:gd name="T1" fmla="*/ 5942 h 4444"/>
              <a:gd name="T2" fmla="*/ 3425 w 5079"/>
              <a:gd name="T3" fmla="*/ 5942 h 4444"/>
              <a:gd name="T4" fmla="*/ 3425 w 5079"/>
              <a:gd name="T5" fmla="*/ 0 h 4444"/>
              <a:gd name="T6" fmla="*/ 0 w 5079"/>
              <a:gd name="T7" fmla="*/ 0 h 4444"/>
              <a:gd name="T8" fmla="*/ 0 w 5079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79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5" name="object 718">
            <a:extLst>
              <a:ext uri="{FF2B5EF4-FFF2-40B4-BE49-F238E27FC236}">
                <a16:creationId xmlns:a16="http://schemas.microsoft.com/office/drawing/2014/main" id="{187EB7B1-0547-504F-8016-21FD74832108}"/>
              </a:ext>
            </a:extLst>
          </p:cNvPr>
          <p:cNvSpPr>
            <a:spLocks/>
          </p:cNvSpPr>
          <p:nvPr/>
        </p:nvSpPr>
        <p:spPr bwMode="auto">
          <a:xfrm>
            <a:off x="1117600" y="1668463"/>
            <a:ext cx="0" cy="366712"/>
          </a:xfrm>
          <a:custGeom>
            <a:avLst/>
            <a:gdLst>
              <a:gd name="T0" fmla="*/ 0 h 367030"/>
              <a:gd name="T1" fmla="*/ 365043 h 3670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7030">
                <a:moveTo>
                  <a:pt x="0" y="0"/>
                </a:moveTo>
                <a:lnTo>
                  <a:pt x="0" y="36662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6" name="object 719">
            <a:extLst>
              <a:ext uri="{FF2B5EF4-FFF2-40B4-BE49-F238E27FC236}">
                <a16:creationId xmlns:a16="http://schemas.microsoft.com/office/drawing/2014/main" id="{A231B8CE-1716-744A-BF5D-9502F8D8EE53}"/>
              </a:ext>
            </a:extLst>
          </p:cNvPr>
          <p:cNvSpPr>
            <a:spLocks/>
          </p:cNvSpPr>
          <p:nvPr/>
        </p:nvSpPr>
        <p:spPr bwMode="auto">
          <a:xfrm>
            <a:off x="3698875" y="1668463"/>
            <a:ext cx="0" cy="366712"/>
          </a:xfrm>
          <a:custGeom>
            <a:avLst/>
            <a:gdLst>
              <a:gd name="T0" fmla="*/ 0 h 367030"/>
              <a:gd name="T1" fmla="*/ 365043 h 3670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7030">
                <a:moveTo>
                  <a:pt x="0" y="0"/>
                </a:moveTo>
                <a:lnTo>
                  <a:pt x="0" y="36662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7" name="object 720">
            <a:extLst>
              <a:ext uri="{FF2B5EF4-FFF2-40B4-BE49-F238E27FC236}">
                <a16:creationId xmlns:a16="http://schemas.microsoft.com/office/drawing/2014/main" id="{B04CF30A-A3EE-9946-BB60-208AC99C5E70}"/>
              </a:ext>
            </a:extLst>
          </p:cNvPr>
          <p:cNvSpPr>
            <a:spLocks/>
          </p:cNvSpPr>
          <p:nvPr/>
        </p:nvSpPr>
        <p:spPr bwMode="auto">
          <a:xfrm>
            <a:off x="1119188" y="2035175"/>
            <a:ext cx="298450" cy="42863"/>
          </a:xfrm>
          <a:custGeom>
            <a:avLst/>
            <a:gdLst>
              <a:gd name="T0" fmla="*/ 0 w 297815"/>
              <a:gd name="T1" fmla="*/ 41482 h 43180"/>
              <a:gd name="T2" fmla="*/ 300502 w 297815"/>
              <a:gd name="T3" fmla="*/ 41482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8" name="object 721">
            <a:extLst>
              <a:ext uri="{FF2B5EF4-FFF2-40B4-BE49-F238E27FC236}">
                <a16:creationId xmlns:a16="http://schemas.microsoft.com/office/drawing/2014/main" id="{E9A4485F-29D0-674C-BDF6-A8CB715CF799}"/>
              </a:ext>
            </a:extLst>
          </p:cNvPr>
          <p:cNvSpPr>
            <a:spLocks/>
          </p:cNvSpPr>
          <p:nvPr/>
        </p:nvSpPr>
        <p:spPr bwMode="auto">
          <a:xfrm>
            <a:off x="1119188" y="2078038"/>
            <a:ext cx="298450" cy="134937"/>
          </a:xfrm>
          <a:custGeom>
            <a:avLst/>
            <a:gdLst>
              <a:gd name="T0" fmla="*/ 0 w 297815"/>
              <a:gd name="T1" fmla="*/ 130956 h 135889"/>
              <a:gd name="T2" fmla="*/ 300502 w 297815"/>
              <a:gd name="T3" fmla="*/ 13095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29" name="object 722">
            <a:extLst>
              <a:ext uri="{FF2B5EF4-FFF2-40B4-BE49-F238E27FC236}">
                <a16:creationId xmlns:a16="http://schemas.microsoft.com/office/drawing/2014/main" id="{A50B2547-CD35-A949-BCE8-A5AEB47F584E}"/>
              </a:ext>
            </a:extLst>
          </p:cNvPr>
          <p:cNvSpPr>
            <a:spLocks/>
          </p:cNvSpPr>
          <p:nvPr/>
        </p:nvSpPr>
        <p:spPr bwMode="auto">
          <a:xfrm>
            <a:off x="1119188" y="2212975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0" name="object 723">
            <a:extLst>
              <a:ext uri="{FF2B5EF4-FFF2-40B4-BE49-F238E27FC236}">
                <a16:creationId xmlns:a16="http://schemas.microsoft.com/office/drawing/2014/main" id="{35406909-3E8C-F543-BCB1-9024EB91CDE8}"/>
              </a:ext>
            </a:extLst>
          </p:cNvPr>
          <p:cNvSpPr>
            <a:spLocks/>
          </p:cNvSpPr>
          <p:nvPr/>
        </p:nvSpPr>
        <p:spPr bwMode="auto">
          <a:xfrm>
            <a:off x="1420813" y="2035175"/>
            <a:ext cx="557212" cy="42863"/>
          </a:xfrm>
          <a:custGeom>
            <a:avLst/>
            <a:gdLst>
              <a:gd name="T0" fmla="*/ 0 w 556260"/>
              <a:gd name="T1" fmla="*/ 41482 h 43180"/>
              <a:gd name="T2" fmla="*/ 560454 w 556260"/>
              <a:gd name="T3" fmla="*/ 41482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1" name="object 724">
            <a:extLst>
              <a:ext uri="{FF2B5EF4-FFF2-40B4-BE49-F238E27FC236}">
                <a16:creationId xmlns:a16="http://schemas.microsoft.com/office/drawing/2014/main" id="{E7053FF9-4B6B-2D40-8F95-8BAF5DFD4B2C}"/>
              </a:ext>
            </a:extLst>
          </p:cNvPr>
          <p:cNvSpPr>
            <a:spLocks/>
          </p:cNvSpPr>
          <p:nvPr/>
        </p:nvSpPr>
        <p:spPr bwMode="auto">
          <a:xfrm>
            <a:off x="1420813" y="2078038"/>
            <a:ext cx="557212" cy="134937"/>
          </a:xfrm>
          <a:custGeom>
            <a:avLst/>
            <a:gdLst>
              <a:gd name="T0" fmla="*/ 0 w 556260"/>
              <a:gd name="T1" fmla="*/ 130956 h 135889"/>
              <a:gd name="T2" fmla="*/ 560454 w 556260"/>
              <a:gd name="T3" fmla="*/ 13095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2" name="object 725">
            <a:extLst>
              <a:ext uri="{FF2B5EF4-FFF2-40B4-BE49-F238E27FC236}">
                <a16:creationId xmlns:a16="http://schemas.microsoft.com/office/drawing/2014/main" id="{388336E8-3824-DF41-87AF-C47E989BEE45}"/>
              </a:ext>
            </a:extLst>
          </p:cNvPr>
          <p:cNvSpPr>
            <a:spLocks/>
          </p:cNvSpPr>
          <p:nvPr/>
        </p:nvSpPr>
        <p:spPr bwMode="auto">
          <a:xfrm>
            <a:off x="1420813" y="2212975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3" name="object 726">
            <a:extLst>
              <a:ext uri="{FF2B5EF4-FFF2-40B4-BE49-F238E27FC236}">
                <a16:creationId xmlns:a16="http://schemas.microsoft.com/office/drawing/2014/main" id="{BD18ED23-B1A3-DA4E-A891-F9DA6D082112}"/>
              </a:ext>
            </a:extLst>
          </p:cNvPr>
          <p:cNvSpPr>
            <a:spLocks/>
          </p:cNvSpPr>
          <p:nvPr/>
        </p:nvSpPr>
        <p:spPr bwMode="auto">
          <a:xfrm>
            <a:off x="1117600" y="203517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4" name="object 727">
            <a:extLst>
              <a:ext uri="{FF2B5EF4-FFF2-40B4-BE49-F238E27FC236}">
                <a16:creationId xmlns:a16="http://schemas.microsoft.com/office/drawing/2014/main" id="{B3E4A4A4-CDE4-3F4A-94B2-3D507AEFC850}"/>
              </a:ext>
            </a:extLst>
          </p:cNvPr>
          <p:cNvSpPr>
            <a:spLocks/>
          </p:cNvSpPr>
          <p:nvPr/>
        </p:nvSpPr>
        <p:spPr bwMode="auto">
          <a:xfrm>
            <a:off x="3233738" y="1668463"/>
            <a:ext cx="0" cy="588962"/>
          </a:xfrm>
          <a:custGeom>
            <a:avLst/>
            <a:gdLst>
              <a:gd name="T0" fmla="*/ 0 h 589280"/>
              <a:gd name="T1" fmla="*/ 587446 h 5892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9280">
                <a:moveTo>
                  <a:pt x="0" y="0"/>
                </a:moveTo>
                <a:lnTo>
                  <a:pt x="0" y="589034"/>
                </a:lnTo>
              </a:path>
            </a:pathLst>
          </a:custGeom>
          <a:noFill/>
          <a:ln w="47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5" name="object 728">
            <a:extLst>
              <a:ext uri="{FF2B5EF4-FFF2-40B4-BE49-F238E27FC236}">
                <a16:creationId xmlns:a16="http://schemas.microsoft.com/office/drawing/2014/main" id="{1AE06089-938E-324F-869A-93D62C7AB619}"/>
              </a:ext>
            </a:extLst>
          </p:cNvPr>
          <p:cNvSpPr>
            <a:spLocks/>
          </p:cNvSpPr>
          <p:nvPr/>
        </p:nvSpPr>
        <p:spPr bwMode="auto">
          <a:xfrm>
            <a:off x="3698875" y="203517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6" name="object 729">
            <a:extLst>
              <a:ext uri="{FF2B5EF4-FFF2-40B4-BE49-F238E27FC236}">
                <a16:creationId xmlns:a16="http://schemas.microsoft.com/office/drawing/2014/main" id="{255F345E-5D8D-374F-8FB6-31B8367EA1CD}"/>
              </a:ext>
            </a:extLst>
          </p:cNvPr>
          <p:cNvSpPr>
            <a:spLocks/>
          </p:cNvSpPr>
          <p:nvPr/>
        </p:nvSpPr>
        <p:spPr bwMode="auto">
          <a:xfrm>
            <a:off x="1119188" y="2257425"/>
            <a:ext cx="298450" cy="42863"/>
          </a:xfrm>
          <a:custGeom>
            <a:avLst/>
            <a:gdLst>
              <a:gd name="T0" fmla="*/ 0 w 297815"/>
              <a:gd name="T1" fmla="*/ 41482 h 43180"/>
              <a:gd name="T2" fmla="*/ 300502 w 297815"/>
              <a:gd name="T3" fmla="*/ 41482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7" name="object 730">
            <a:extLst>
              <a:ext uri="{FF2B5EF4-FFF2-40B4-BE49-F238E27FC236}">
                <a16:creationId xmlns:a16="http://schemas.microsoft.com/office/drawing/2014/main" id="{36C49CBF-F77E-7D44-9C86-615C5563ED9A}"/>
              </a:ext>
            </a:extLst>
          </p:cNvPr>
          <p:cNvSpPr>
            <a:spLocks/>
          </p:cNvSpPr>
          <p:nvPr/>
        </p:nvSpPr>
        <p:spPr bwMode="auto">
          <a:xfrm>
            <a:off x="1119188" y="2300288"/>
            <a:ext cx="298450" cy="134937"/>
          </a:xfrm>
          <a:custGeom>
            <a:avLst/>
            <a:gdLst>
              <a:gd name="T0" fmla="*/ 0 w 297815"/>
              <a:gd name="T1" fmla="*/ 130956 h 135889"/>
              <a:gd name="T2" fmla="*/ 300502 w 297815"/>
              <a:gd name="T3" fmla="*/ 13095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8" name="object 731">
            <a:extLst>
              <a:ext uri="{FF2B5EF4-FFF2-40B4-BE49-F238E27FC236}">
                <a16:creationId xmlns:a16="http://schemas.microsoft.com/office/drawing/2014/main" id="{B7DBE47B-D106-3246-9B1B-5A107D7196F6}"/>
              </a:ext>
            </a:extLst>
          </p:cNvPr>
          <p:cNvSpPr>
            <a:spLocks/>
          </p:cNvSpPr>
          <p:nvPr/>
        </p:nvSpPr>
        <p:spPr bwMode="auto">
          <a:xfrm>
            <a:off x="1119188" y="2435225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39" name="object 732">
            <a:extLst>
              <a:ext uri="{FF2B5EF4-FFF2-40B4-BE49-F238E27FC236}">
                <a16:creationId xmlns:a16="http://schemas.microsoft.com/office/drawing/2014/main" id="{8D9495EB-2C1E-4A47-827F-B5903AD232FD}"/>
              </a:ext>
            </a:extLst>
          </p:cNvPr>
          <p:cNvSpPr>
            <a:spLocks/>
          </p:cNvSpPr>
          <p:nvPr/>
        </p:nvSpPr>
        <p:spPr bwMode="auto">
          <a:xfrm>
            <a:off x="1420813" y="2257425"/>
            <a:ext cx="557212" cy="42863"/>
          </a:xfrm>
          <a:custGeom>
            <a:avLst/>
            <a:gdLst>
              <a:gd name="T0" fmla="*/ 0 w 556260"/>
              <a:gd name="T1" fmla="*/ 41482 h 43180"/>
              <a:gd name="T2" fmla="*/ 560454 w 556260"/>
              <a:gd name="T3" fmla="*/ 41482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0" name="object 733">
            <a:extLst>
              <a:ext uri="{FF2B5EF4-FFF2-40B4-BE49-F238E27FC236}">
                <a16:creationId xmlns:a16="http://schemas.microsoft.com/office/drawing/2014/main" id="{40CF31D4-CF16-F642-8E0F-906CB70A0458}"/>
              </a:ext>
            </a:extLst>
          </p:cNvPr>
          <p:cNvSpPr>
            <a:spLocks/>
          </p:cNvSpPr>
          <p:nvPr/>
        </p:nvSpPr>
        <p:spPr bwMode="auto">
          <a:xfrm>
            <a:off x="1420813" y="2300288"/>
            <a:ext cx="557212" cy="134937"/>
          </a:xfrm>
          <a:custGeom>
            <a:avLst/>
            <a:gdLst>
              <a:gd name="T0" fmla="*/ 0 w 556260"/>
              <a:gd name="T1" fmla="*/ 130956 h 135889"/>
              <a:gd name="T2" fmla="*/ 560454 w 556260"/>
              <a:gd name="T3" fmla="*/ 13095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1" name="object 734">
            <a:extLst>
              <a:ext uri="{FF2B5EF4-FFF2-40B4-BE49-F238E27FC236}">
                <a16:creationId xmlns:a16="http://schemas.microsoft.com/office/drawing/2014/main" id="{0866E803-0241-284B-8906-40EE53DA56BF}"/>
              </a:ext>
            </a:extLst>
          </p:cNvPr>
          <p:cNvSpPr>
            <a:spLocks/>
          </p:cNvSpPr>
          <p:nvPr/>
        </p:nvSpPr>
        <p:spPr bwMode="auto">
          <a:xfrm>
            <a:off x="1420813" y="2435225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2" name="object 735">
            <a:extLst>
              <a:ext uri="{FF2B5EF4-FFF2-40B4-BE49-F238E27FC236}">
                <a16:creationId xmlns:a16="http://schemas.microsoft.com/office/drawing/2014/main" id="{03C6E916-7B40-B445-AE51-3CB08DE217C4}"/>
              </a:ext>
            </a:extLst>
          </p:cNvPr>
          <p:cNvSpPr>
            <a:spLocks/>
          </p:cNvSpPr>
          <p:nvPr/>
        </p:nvSpPr>
        <p:spPr bwMode="auto">
          <a:xfrm>
            <a:off x="1117600" y="225742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3" name="object 736">
            <a:extLst>
              <a:ext uri="{FF2B5EF4-FFF2-40B4-BE49-F238E27FC236}">
                <a16:creationId xmlns:a16="http://schemas.microsoft.com/office/drawing/2014/main" id="{2E433B69-3502-BF4D-8832-7C5F9F96AC1D}"/>
              </a:ext>
            </a:extLst>
          </p:cNvPr>
          <p:cNvSpPr>
            <a:spLocks/>
          </p:cNvSpPr>
          <p:nvPr/>
        </p:nvSpPr>
        <p:spPr bwMode="auto">
          <a:xfrm>
            <a:off x="3233738" y="225742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4" name="object 737">
            <a:extLst>
              <a:ext uri="{FF2B5EF4-FFF2-40B4-BE49-F238E27FC236}">
                <a16:creationId xmlns:a16="http://schemas.microsoft.com/office/drawing/2014/main" id="{C13AA6A9-CD1F-C949-A886-03D2A3EF734F}"/>
              </a:ext>
            </a:extLst>
          </p:cNvPr>
          <p:cNvSpPr>
            <a:spLocks/>
          </p:cNvSpPr>
          <p:nvPr/>
        </p:nvSpPr>
        <p:spPr bwMode="auto">
          <a:xfrm>
            <a:off x="3698875" y="225742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5" name="object 738">
            <a:extLst>
              <a:ext uri="{FF2B5EF4-FFF2-40B4-BE49-F238E27FC236}">
                <a16:creationId xmlns:a16="http://schemas.microsoft.com/office/drawing/2014/main" id="{AE94AA60-6B2F-5B45-847E-9C6F81A12B6D}"/>
              </a:ext>
            </a:extLst>
          </p:cNvPr>
          <p:cNvSpPr>
            <a:spLocks/>
          </p:cNvSpPr>
          <p:nvPr/>
        </p:nvSpPr>
        <p:spPr bwMode="auto">
          <a:xfrm>
            <a:off x="1119188" y="2479675"/>
            <a:ext cx="298450" cy="42863"/>
          </a:xfrm>
          <a:custGeom>
            <a:avLst/>
            <a:gdLst>
              <a:gd name="T0" fmla="*/ 0 w 297815"/>
              <a:gd name="T1" fmla="*/ 41482 h 43180"/>
              <a:gd name="T2" fmla="*/ 300502 w 297815"/>
              <a:gd name="T3" fmla="*/ 41482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6" name="object 739">
            <a:extLst>
              <a:ext uri="{FF2B5EF4-FFF2-40B4-BE49-F238E27FC236}">
                <a16:creationId xmlns:a16="http://schemas.microsoft.com/office/drawing/2014/main" id="{F11B8415-0DA3-C84D-ADC6-E9EBD570E85D}"/>
              </a:ext>
            </a:extLst>
          </p:cNvPr>
          <p:cNvSpPr>
            <a:spLocks/>
          </p:cNvSpPr>
          <p:nvPr/>
        </p:nvSpPr>
        <p:spPr bwMode="auto">
          <a:xfrm>
            <a:off x="1119188" y="2522538"/>
            <a:ext cx="298450" cy="136525"/>
          </a:xfrm>
          <a:custGeom>
            <a:avLst/>
            <a:gdLst>
              <a:gd name="T0" fmla="*/ 0 w 297815"/>
              <a:gd name="T1" fmla="*/ 141367 h 135255"/>
              <a:gd name="T2" fmla="*/ 300502 w 297815"/>
              <a:gd name="T3" fmla="*/ 141367 h 135255"/>
              <a:gd name="T4" fmla="*/ 300502 w 297815"/>
              <a:gd name="T5" fmla="*/ 0 h 135255"/>
              <a:gd name="T6" fmla="*/ 0 w 297815"/>
              <a:gd name="T7" fmla="*/ 0 h 135255"/>
              <a:gd name="T8" fmla="*/ 0 w 297815"/>
              <a:gd name="T9" fmla="*/ 141367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255">
                <a:moveTo>
                  <a:pt x="0" y="134912"/>
                </a:moveTo>
                <a:lnTo>
                  <a:pt x="297319" y="134912"/>
                </a:lnTo>
                <a:lnTo>
                  <a:pt x="297319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7" name="object 740">
            <a:extLst>
              <a:ext uri="{FF2B5EF4-FFF2-40B4-BE49-F238E27FC236}">
                <a16:creationId xmlns:a16="http://schemas.microsoft.com/office/drawing/2014/main" id="{FB8C4B6C-1381-CE43-8608-CD92424246B1}"/>
              </a:ext>
            </a:extLst>
          </p:cNvPr>
          <p:cNvSpPr>
            <a:spLocks/>
          </p:cNvSpPr>
          <p:nvPr/>
        </p:nvSpPr>
        <p:spPr bwMode="auto">
          <a:xfrm>
            <a:off x="1119188" y="2657475"/>
            <a:ext cx="298450" cy="46038"/>
          </a:xfrm>
          <a:custGeom>
            <a:avLst/>
            <a:gdLst>
              <a:gd name="T0" fmla="*/ 0 w 297815"/>
              <a:gd name="T1" fmla="*/ 49392 h 45085"/>
              <a:gd name="T2" fmla="*/ 300502 w 297815"/>
              <a:gd name="T3" fmla="*/ 49392 h 45085"/>
              <a:gd name="T4" fmla="*/ 300502 w 297815"/>
              <a:gd name="T5" fmla="*/ 0 h 45085"/>
              <a:gd name="T6" fmla="*/ 0 w 297815"/>
              <a:gd name="T7" fmla="*/ 0 h 45085"/>
              <a:gd name="T8" fmla="*/ 0 w 297815"/>
              <a:gd name="T9" fmla="*/ 4939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5085">
                <a:moveTo>
                  <a:pt x="0" y="44488"/>
                </a:moveTo>
                <a:lnTo>
                  <a:pt x="297319" y="44488"/>
                </a:lnTo>
                <a:lnTo>
                  <a:pt x="297319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8" name="object 741">
            <a:extLst>
              <a:ext uri="{FF2B5EF4-FFF2-40B4-BE49-F238E27FC236}">
                <a16:creationId xmlns:a16="http://schemas.microsoft.com/office/drawing/2014/main" id="{DBDC9BCF-ADA7-6F4A-8517-098F5D92A500}"/>
              </a:ext>
            </a:extLst>
          </p:cNvPr>
          <p:cNvSpPr>
            <a:spLocks/>
          </p:cNvSpPr>
          <p:nvPr/>
        </p:nvSpPr>
        <p:spPr bwMode="auto">
          <a:xfrm>
            <a:off x="1420813" y="2479675"/>
            <a:ext cx="557212" cy="42863"/>
          </a:xfrm>
          <a:custGeom>
            <a:avLst/>
            <a:gdLst>
              <a:gd name="T0" fmla="*/ 0 w 556260"/>
              <a:gd name="T1" fmla="*/ 41482 h 43180"/>
              <a:gd name="T2" fmla="*/ 560454 w 556260"/>
              <a:gd name="T3" fmla="*/ 41482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49" name="object 742">
            <a:extLst>
              <a:ext uri="{FF2B5EF4-FFF2-40B4-BE49-F238E27FC236}">
                <a16:creationId xmlns:a16="http://schemas.microsoft.com/office/drawing/2014/main" id="{987F7559-7267-5B46-892F-53B104554030}"/>
              </a:ext>
            </a:extLst>
          </p:cNvPr>
          <p:cNvSpPr>
            <a:spLocks/>
          </p:cNvSpPr>
          <p:nvPr/>
        </p:nvSpPr>
        <p:spPr bwMode="auto">
          <a:xfrm>
            <a:off x="1420813" y="2522538"/>
            <a:ext cx="557212" cy="136525"/>
          </a:xfrm>
          <a:custGeom>
            <a:avLst/>
            <a:gdLst>
              <a:gd name="T0" fmla="*/ 0 w 556260"/>
              <a:gd name="T1" fmla="*/ 141367 h 135255"/>
              <a:gd name="T2" fmla="*/ 560454 w 556260"/>
              <a:gd name="T3" fmla="*/ 141367 h 135255"/>
              <a:gd name="T4" fmla="*/ 560454 w 556260"/>
              <a:gd name="T5" fmla="*/ 0 h 135255"/>
              <a:gd name="T6" fmla="*/ 0 w 556260"/>
              <a:gd name="T7" fmla="*/ 0 h 135255"/>
              <a:gd name="T8" fmla="*/ 0 w 556260"/>
              <a:gd name="T9" fmla="*/ 141367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255">
                <a:moveTo>
                  <a:pt x="0" y="134912"/>
                </a:moveTo>
                <a:lnTo>
                  <a:pt x="555682" y="134912"/>
                </a:lnTo>
                <a:lnTo>
                  <a:pt x="555682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0" name="object 743">
            <a:extLst>
              <a:ext uri="{FF2B5EF4-FFF2-40B4-BE49-F238E27FC236}">
                <a16:creationId xmlns:a16="http://schemas.microsoft.com/office/drawing/2014/main" id="{4FBEA208-5424-FF45-BAAA-58A11DD8AFEC}"/>
              </a:ext>
            </a:extLst>
          </p:cNvPr>
          <p:cNvSpPr>
            <a:spLocks/>
          </p:cNvSpPr>
          <p:nvPr/>
        </p:nvSpPr>
        <p:spPr bwMode="auto">
          <a:xfrm>
            <a:off x="1420813" y="2657475"/>
            <a:ext cx="557212" cy="46038"/>
          </a:xfrm>
          <a:custGeom>
            <a:avLst/>
            <a:gdLst>
              <a:gd name="T0" fmla="*/ 0 w 556260"/>
              <a:gd name="T1" fmla="*/ 49392 h 45085"/>
              <a:gd name="T2" fmla="*/ 560454 w 556260"/>
              <a:gd name="T3" fmla="*/ 49392 h 45085"/>
              <a:gd name="T4" fmla="*/ 560454 w 556260"/>
              <a:gd name="T5" fmla="*/ 0 h 45085"/>
              <a:gd name="T6" fmla="*/ 0 w 556260"/>
              <a:gd name="T7" fmla="*/ 0 h 45085"/>
              <a:gd name="T8" fmla="*/ 0 w 556260"/>
              <a:gd name="T9" fmla="*/ 4939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5085">
                <a:moveTo>
                  <a:pt x="0" y="44488"/>
                </a:moveTo>
                <a:lnTo>
                  <a:pt x="555682" y="44488"/>
                </a:lnTo>
                <a:lnTo>
                  <a:pt x="555682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1" name="object 744">
            <a:extLst>
              <a:ext uri="{FF2B5EF4-FFF2-40B4-BE49-F238E27FC236}">
                <a16:creationId xmlns:a16="http://schemas.microsoft.com/office/drawing/2014/main" id="{A77DC534-D765-854F-AF8D-5B6463FDEB2B}"/>
              </a:ext>
            </a:extLst>
          </p:cNvPr>
          <p:cNvSpPr>
            <a:spLocks/>
          </p:cNvSpPr>
          <p:nvPr/>
        </p:nvSpPr>
        <p:spPr bwMode="auto">
          <a:xfrm>
            <a:off x="1117600" y="247967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2" name="object 745">
            <a:extLst>
              <a:ext uri="{FF2B5EF4-FFF2-40B4-BE49-F238E27FC236}">
                <a16:creationId xmlns:a16="http://schemas.microsoft.com/office/drawing/2014/main" id="{1E40BF9F-8208-C44E-B031-3DF3AFFEFFD9}"/>
              </a:ext>
            </a:extLst>
          </p:cNvPr>
          <p:cNvSpPr>
            <a:spLocks/>
          </p:cNvSpPr>
          <p:nvPr/>
        </p:nvSpPr>
        <p:spPr bwMode="auto">
          <a:xfrm>
            <a:off x="3233738" y="247967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3" name="object 746">
            <a:extLst>
              <a:ext uri="{FF2B5EF4-FFF2-40B4-BE49-F238E27FC236}">
                <a16:creationId xmlns:a16="http://schemas.microsoft.com/office/drawing/2014/main" id="{32CCDFDC-6938-0849-AF28-D68E7133FD0F}"/>
              </a:ext>
            </a:extLst>
          </p:cNvPr>
          <p:cNvSpPr>
            <a:spLocks/>
          </p:cNvSpPr>
          <p:nvPr/>
        </p:nvSpPr>
        <p:spPr bwMode="auto">
          <a:xfrm>
            <a:off x="3698875" y="247967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4" name="object 747">
            <a:extLst>
              <a:ext uri="{FF2B5EF4-FFF2-40B4-BE49-F238E27FC236}">
                <a16:creationId xmlns:a16="http://schemas.microsoft.com/office/drawing/2014/main" id="{D09DAD4E-1C51-EF41-9665-061FB22D0EEE}"/>
              </a:ext>
            </a:extLst>
          </p:cNvPr>
          <p:cNvSpPr>
            <a:spLocks/>
          </p:cNvSpPr>
          <p:nvPr/>
        </p:nvSpPr>
        <p:spPr bwMode="auto">
          <a:xfrm>
            <a:off x="1119188" y="2701925"/>
            <a:ext cx="298450" cy="44450"/>
          </a:xfrm>
          <a:custGeom>
            <a:avLst/>
            <a:gdLst>
              <a:gd name="T0" fmla="*/ 0 w 297815"/>
              <a:gd name="T1" fmla="*/ 49917 h 43180"/>
              <a:gd name="T2" fmla="*/ 300502 w 297815"/>
              <a:gd name="T3" fmla="*/ 49917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9917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183"/>
                </a:moveTo>
                <a:lnTo>
                  <a:pt x="297319" y="43183"/>
                </a:lnTo>
                <a:lnTo>
                  <a:pt x="297319" y="0"/>
                </a:lnTo>
                <a:lnTo>
                  <a:pt x="0" y="0"/>
                </a:lnTo>
                <a:lnTo>
                  <a:pt x="0" y="431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5" name="object 748">
            <a:extLst>
              <a:ext uri="{FF2B5EF4-FFF2-40B4-BE49-F238E27FC236}">
                <a16:creationId xmlns:a16="http://schemas.microsoft.com/office/drawing/2014/main" id="{2793FA2C-D1B2-CE40-A614-2819A5EF1AE7}"/>
              </a:ext>
            </a:extLst>
          </p:cNvPr>
          <p:cNvSpPr>
            <a:spLocks/>
          </p:cNvSpPr>
          <p:nvPr/>
        </p:nvSpPr>
        <p:spPr bwMode="auto">
          <a:xfrm>
            <a:off x="1119188" y="2746375"/>
            <a:ext cx="298450" cy="134938"/>
          </a:xfrm>
          <a:custGeom>
            <a:avLst/>
            <a:gdLst>
              <a:gd name="T0" fmla="*/ 0 w 297815"/>
              <a:gd name="T1" fmla="*/ 130819 h 135889"/>
              <a:gd name="T2" fmla="*/ 300502 w 297815"/>
              <a:gd name="T3" fmla="*/ 130819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819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494"/>
                </a:moveTo>
                <a:lnTo>
                  <a:pt x="297319" y="135494"/>
                </a:lnTo>
                <a:lnTo>
                  <a:pt x="297319" y="0"/>
                </a:lnTo>
                <a:lnTo>
                  <a:pt x="0" y="0"/>
                </a:lnTo>
                <a:lnTo>
                  <a:pt x="0" y="13549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6" name="object 749">
            <a:extLst>
              <a:ext uri="{FF2B5EF4-FFF2-40B4-BE49-F238E27FC236}">
                <a16:creationId xmlns:a16="http://schemas.microsoft.com/office/drawing/2014/main" id="{66EE960B-9BA1-BA41-9227-5C11358B4C56}"/>
              </a:ext>
            </a:extLst>
          </p:cNvPr>
          <p:cNvSpPr>
            <a:spLocks/>
          </p:cNvSpPr>
          <p:nvPr/>
        </p:nvSpPr>
        <p:spPr bwMode="auto">
          <a:xfrm>
            <a:off x="1119188" y="2881313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7" name="object 750">
            <a:extLst>
              <a:ext uri="{FF2B5EF4-FFF2-40B4-BE49-F238E27FC236}">
                <a16:creationId xmlns:a16="http://schemas.microsoft.com/office/drawing/2014/main" id="{A5063D86-CE58-224A-BE19-07D277985698}"/>
              </a:ext>
            </a:extLst>
          </p:cNvPr>
          <p:cNvSpPr>
            <a:spLocks/>
          </p:cNvSpPr>
          <p:nvPr/>
        </p:nvSpPr>
        <p:spPr bwMode="auto">
          <a:xfrm>
            <a:off x="1420813" y="2701925"/>
            <a:ext cx="557212" cy="44450"/>
          </a:xfrm>
          <a:custGeom>
            <a:avLst/>
            <a:gdLst>
              <a:gd name="T0" fmla="*/ 0 w 556260"/>
              <a:gd name="T1" fmla="*/ 49917 h 43180"/>
              <a:gd name="T2" fmla="*/ 560454 w 556260"/>
              <a:gd name="T3" fmla="*/ 49917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9917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183"/>
                </a:moveTo>
                <a:lnTo>
                  <a:pt x="555682" y="43183"/>
                </a:lnTo>
                <a:lnTo>
                  <a:pt x="555682" y="0"/>
                </a:lnTo>
                <a:lnTo>
                  <a:pt x="0" y="0"/>
                </a:lnTo>
                <a:lnTo>
                  <a:pt x="0" y="4318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8" name="object 751">
            <a:extLst>
              <a:ext uri="{FF2B5EF4-FFF2-40B4-BE49-F238E27FC236}">
                <a16:creationId xmlns:a16="http://schemas.microsoft.com/office/drawing/2014/main" id="{CF3357E9-30DF-554E-AAEB-9EEC6614FB53}"/>
              </a:ext>
            </a:extLst>
          </p:cNvPr>
          <p:cNvSpPr>
            <a:spLocks/>
          </p:cNvSpPr>
          <p:nvPr/>
        </p:nvSpPr>
        <p:spPr bwMode="auto">
          <a:xfrm>
            <a:off x="1420813" y="2746375"/>
            <a:ext cx="557212" cy="134938"/>
          </a:xfrm>
          <a:custGeom>
            <a:avLst/>
            <a:gdLst>
              <a:gd name="T0" fmla="*/ 0 w 556260"/>
              <a:gd name="T1" fmla="*/ 130819 h 135889"/>
              <a:gd name="T2" fmla="*/ 560454 w 556260"/>
              <a:gd name="T3" fmla="*/ 130819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819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494"/>
                </a:moveTo>
                <a:lnTo>
                  <a:pt x="555682" y="135494"/>
                </a:lnTo>
                <a:lnTo>
                  <a:pt x="555682" y="0"/>
                </a:lnTo>
                <a:lnTo>
                  <a:pt x="0" y="0"/>
                </a:lnTo>
                <a:lnTo>
                  <a:pt x="0" y="13549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59" name="object 752">
            <a:extLst>
              <a:ext uri="{FF2B5EF4-FFF2-40B4-BE49-F238E27FC236}">
                <a16:creationId xmlns:a16="http://schemas.microsoft.com/office/drawing/2014/main" id="{8990DAD1-7E7A-F746-948E-629FD818B92F}"/>
              </a:ext>
            </a:extLst>
          </p:cNvPr>
          <p:cNvSpPr>
            <a:spLocks/>
          </p:cNvSpPr>
          <p:nvPr/>
        </p:nvSpPr>
        <p:spPr bwMode="auto">
          <a:xfrm>
            <a:off x="1420813" y="2881313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0" name="object 753">
            <a:extLst>
              <a:ext uri="{FF2B5EF4-FFF2-40B4-BE49-F238E27FC236}">
                <a16:creationId xmlns:a16="http://schemas.microsoft.com/office/drawing/2014/main" id="{A90F5ED3-D08E-2441-9639-B8A2E78F7BA1}"/>
              </a:ext>
            </a:extLst>
          </p:cNvPr>
          <p:cNvSpPr>
            <a:spLocks/>
          </p:cNvSpPr>
          <p:nvPr/>
        </p:nvSpPr>
        <p:spPr bwMode="auto">
          <a:xfrm>
            <a:off x="1117600" y="270192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1" name="object 754">
            <a:extLst>
              <a:ext uri="{FF2B5EF4-FFF2-40B4-BE49-F238E27FC236}">
                <a16:creationId xmlns:a16="http://schemas.microsoft.com/office/drawing/2014/main" id="{25EACB24-1BCE-674B-9BF0-AABF011D3078}"/>
              </a:ext>
            </a:extLst>
          </p:cNvPr>
          <p:cNvSpPr>
            <a:spLocks/>
          </p:cNvSpPr>
          <p:nvPr/>
        </p:nvSpPr>
        <p:spPr bwMode="auto">
          <a:xfrm>
            <a:off x="3233738" y="270192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2" name="object 755">
            <a:extLst>
              <a:ext uri="{FF2B5EF4-FFF2-40B4-BE49-F238E27FC236}">
                <a16:creationId xmlns:a16="http://schemas.microsoft.com/office/drawing/2014/main" id="{862D5C7E-BE53-2343-99AA-3E16ADA286BD}"/>
              </a:ext>
            </a:extLst>
          </p:cNvPr>
          <p:cNvSpPr>
            <a:spLocks/>
          </p:cNvSpPr>
          <p:nvPr/>
        </p:nvSpPr>
        <p:spPr bwMode="auto">
          <a:xfrm>
            <a:off x="3698875" y="270192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3" name="object 756">
            <a:extLst>
              <a:ext uri="{FF2B5EF4-FFF2-40B4-BE49-F238E27FC236}">
                <a16:creationId xmlns:a16="http://schemas.microsoft.com/office/drawing/2014/main" id="{2540AB1E-D14A-1245-93FA-F6A81C5CACC1}"/>
              </a:ext>
            </a:extLst>
          </p:cNvPr>
          <p:cNvSpPr>
            <a:spLocks/>
          </p:cNvSpPr>
          <p:nvPr/>
        </p:nvSpPr>
        <p:spPr bwMode="auto">
          <a:xfrm>
            <a:off x="1119188" y="2925763"/>
            <a:ext cx="298450" cy="44450"/>
          </a:xfrm>
          <a:custGeom>
            <a:avLst/>
            <a:gdLst>
              <a:gd name="T0" fmla="*/ 0 w 297815"/>
              <a:gd name="T1" fmla="*/ 43908 h 44450"/>
              <a:gd name="T2" fmla="*/ 300502 w 297815"/>
              <a:gd name="T3" fmla="*/ 43908 h 44450"/>
              <a:gd name="T4" fmla="*/ 300502 w 297815"/>
              <a:gd name="T5" fmla="*/ 0 h 44450"/>
              <a:gd name="T6" fmla="*/ 0 w 297815"/>
              <a:gd name="T7" fmla="*/ 0 h 44450"/>
              <a:gd name="T8" fmla="*/ 0 w 297815"/>
              <a:gd name="T9" fmla="*/ 43908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4450">
                <a:moveTo>
                  <a:pt x="0" y="43908"/>
                </a:moveTo>
                <a:lnTo>
                  <a:pt x="297319" y="43908"/>
                </a:lnTo>
                <a:lnTo>
                  <a:pt x="297319" y="0"/>
                </a:lnTo>
                <a:lnTo>
                  <a:pt x="0" y="0"/>
                </a:lnTo>
                <a:lnTo>
                  <a:pt x="0" y="4390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4" name="object 757">
            <a:extLst>
              <a:ext uri="{FF2B5EF4-FFF2-40B4-BE49-F238E27FC236}">
                <a16:creationId xmlns:a16="http://schemas.microsoft.com/office/drawing/2014/main" id="{B39923B1-1F73-DA42-9D0C-56E69070ED75}"/>
              </a:ext>
            </a:extLst>
          </p:cNvPr>
          <p:cNvSpPr>
            <a:spLocks/>
          </p:cNvSpPr>
          <p:nvPr/>
        </p:nvSpPr>
        <p:spPr bwMode="auto">
          <a:xfrm>
            <a:off x="1119188" y="2970213"/>
            <a:ext cx="298450" cy="134937"/>
          </a:xfrm>
          <a:custGeom>
            <a:avLst/>
            <a:gdLst>
              <a:gd name="T0" fmla="*/ 0 w 297815"/>
              <a:gd name="T1" fmla="*/ 133194 h 135255"/>
              <a:gd name="T2" fmla="*/ 300502 w 297815"/>
              <a:gd name="T3" fmla="*/ 133194 h 135255"/>
              <a:gd name="T4" fmla="*/ 300502 w 297815"/>
              <a:gd name="T5" fmla="*/ 0 h 135255"/>
              <a:gd name="T6" fmla="*/ 0 w 297815"/>
              <a:gd name="T7" fmla="*/ 0 h 135255"/>
              <a:gd name="T8" fmla="*/ 0 w 297815"/>
              <a:gd name="T9" fmla="*/ 133194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255">
                <a:moveTo>
                  <a:pt x="0" y="134771"/>
                </a:moveTo>
                <a:lnTo>
                  <a:pt x="297319" y="134771"/>
                </a:lnTo>
                <a:lnTo>
                  <a:pt x="297319" y="0"/>
                </a:lnTo>
                <a:lnTo>
                  <a:pt x="0" y="0"/>
                </a:lnTo>
                <a:lnTo>
                  <a:pt x="0" y="13477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5" name="object 758">
            <a:extLst>
              <a:ext uri="{FF2B5EF4-FFF2-40B4-BE49-F238E27FC236}">
                <a16:creationId xmlns:a16="http://schemas.microsoft.com/office/drawing/2014/main" id="{0A2C361A-F7F7-B74C-B3A0-99C2269C96F5}"/>
              </a:ext>
            </a:extLst>
          </p:cNvPr>
          <p:cNvSpPr>
            <a:spLocks/>
          </p:cNvSpPr>
          <p:nvPr/>
        </p:nvSpPr>
        <p:spPr bwMode="auto">
          <a:xfrm>
            <a:off x="1119188" y="3105150"/>
            <a:ext cx="298450" cy="44450"/>
          </a:xfrm>
          <a:custGeom>
            <a:avLst/>
            <a:gdLst>
              <a:gd name="T0" fmla="*/ 0 w 297815"/>
              <a:gd name="T1" fmla="*/ 41442 h 45085"/>
              <a:gd name="T2" fmla="*/ 300502 w 297815"/>
              <a:gd name="T3" fmla="*/ 41442 h 45085"/>
              <a:gd name="T4" fmla="*/ 300502 w 297815"/>
              <a:gd name="T5" fmla="*/ 0 h 45085"/>
              <a:gd name="T6" fmla="*/ 0 w 297815"/>
              <a:gd name="T7" fmla="*/ 0 h 45085"/>
              <a:gd name="T8" fmla="*/ 0 w 297815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5085">
                <a:moveTo>
                  <a:pt x="0" y="44488"/>
                </a:moveTo>
                <a:lnTo>
                  <a:pt x="297319" y="44488"/>
                </a:lnTo>
                <a:lnTo>
                  <a:pt x="297319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6" name="object 759">
            <a:extLst>
              <a:ext uri="{FF2B5EF4-FFF2-40B4-BE49-F238E27FC236}">
                <a16:creationId xmlns:a16="http://schemas.microsoft.com/office/drawing/2014/main" id="{8A434FFB-D8EF-0244-83AB-1ADCA90A3337}"/>
              </a:ext>
            </a:extLst>
          </p:cNvPr>
          <p:cNvSpPr>
            <a:spLocks/>
          </p:cNvSpPr>
          <p:nvPr/>
        </p:nvSpPr>
        <p:spPr bwMode="auto">
          <a:xfrm>
            <a:off x="1420813" y="2925763"/>
            <a:ext cx="557212" cy="44450"/>
          </a:xfrm>
          <a:custGeom>
            <a:avLst/>
            <a:gdLst>
              <a:gd name="T0" fmla="*/ 0 w 556260"/>
              <a:gd name="T1" fmla="*/ 43908 h 44450"/>
              <a:gd name="T2" fmla="*/ 560454 w 556260"/>
              <a:gd name="T3" fmla="*/ 43908 h 44450"/>
              <a:gd name="T4" fmla="*/ 560454 w 556260"/>
              <a:gd name="T5" fmla="*/ 0 h 44450"/>
              <a:gd name="T6" fmla="*/ 0 w 556260"/>
              <a:gd name="T7" fmla="*/ 0 h 44450"/>
              <a:gd name="T8" fmla="*/ 0 w 556260"/>
              <a:gd name="T9" fmla="*/ 43908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4450">
                <a:moveTo>
                  <a:pt x="0" y="43908"/>
                </a:moveTo>
                <a:lnTo>
                  <a:pt x="555682" y="43908"/>
                </a:lnTo>
                <a:lnTo>
                  <a:pt x="555682" y="0"/>
                </a:lnTo>
                <a:lnTo>
                  <a:pt x="0" y="0"/>
                </a:lnTo>
                <a:lnTo>
                  <a:pt x="0" y="4390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7" name="object 760">
            <a:extLst>
              <a:ext uri="{FF2B5EF4-FFF2-40B4-BE49-F238E27FC236}">
                <a16:creationId xmlns:a16="http://schemas.microsoft.com/office/drawing/2014/main" id="{E8657D99-BA51-E14D-BFD1-3172899F794C}"/>
              </a:ext>
            </a:extLst>
          </p:cNvPr>
          <p:cNvSpPr>
            <a:spLocks/>
          </p:cNvSpPr>
          <p:nvPr/>
        </p:nvSpPr>
        <p:spPr bwMode="auto">
          <a:xfrm>
            <a:off x="1420813" y="2970213"/>
            <a:ext cx="557212" cy="134937"/>
          </a:xfrm>
          <a:custGeom>
            <a:avLst/>
            <a:gdLst>
              <a:gd name="T0" fmla="*/ 0 w 556260"/>
              <a:gd name="T1" fmla="*/ 133194 h 135255"/>
              <a:gd name="T2" fmla="*/ 560454 w 556260"/>
              <a:gd name="T3" fmla="*/ 133194 h 135255"/>
              <a:gd name="T4" fmla="*/ 560454 w 556260"/>
              <a:gd name="T5" fmla="*/ 0 h 135255"/>
              <a:gd name="T6" fmla="*/ 0 w 556260"/>
              <a:gd name="T7" fmla="*/ 0 h 135255"/>
              <a:gd name="T8" fmla="*/ 0 w 556260"/>
              <a:gd name="T9" fmla="*/ 133194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255">
                <a:moveTo>
                  <a:pt x="0" y="134771"/>
                </a:moveTo>
                <a:lnTo>
                  <a:pt x="555682" y="134771"/>
                </a:lnTo>
                <a:lnTo>
                  <a:pt x="555682" y="0"/>
                </a:lnTo>
                <a:lnTo>
                  <a:pt x="0" y="0"/>
                </a:lnTo>
                <a:lnTo>
                  <a:pt x="0" y="13477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8" name="object 761">
            <a:extLst>
              <a:ext uri="{FF2B5EF4-FFF2-40B4-BE49-F238E27FC236}">
                <a16:creationId xmlns:a16="http://schemas.microsoft.com/office/drawing/2014/main" id="{DC6AD527-CA47-0643-9C29-2D010A34687E}"/>
              </a:ext>
            </a:extLst>
          </p:cNvPr>
          <p:cNvSpPr>
            <a:spLocks/>
          </p:cNvSpPr>
          <p:nvPr/>
        </p:nvSpPr>
        <p:spPr bwMode="auto">
          <a:xfrm>
            <a:off x="1420813" y="3105150"/>
            <a:ext cx="557212" cy="44450"/>
          </a:xfrm>
          <a:custGeom>
            <a:avLst/>
            <a:gdLst>
              <a:gd name="T0" fmla="*/ 0 w 556260"/>
              <a:gd name="T1" fmla="*/ 41442 h 45085"/>
              <a:gd name="T2" fmla="*/ 560454 w 556260"/>
              <a:gd name="T3" fmla="*/ 41442 h 45085"/>
              <a:gd name="T4" fmla="*/ 560454 w 556260"/>
              <a:gd name="T5" fmla="*/ 0 h 45085"/>
              <a:gd name="T6" fmla="*/ 0 w 556260"/>
              <a:gd name="T7" fmla="*/ 0 h 45085"/>
              <a:gd name="T8" fmla="*/ 0 w 556260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5085">
                <a:moveTo>
                  <a:pt x="0" y="44488"/>
                </a:moveTo>
                <a:lnTo>
                  <a:pt x="555682" y="44488"/>
                </a:lnTo>
                <a:lnTo>
                  <a:pt x="555682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69" name="object 762">
            <a:extLst>
              <a:ext uri="{FF2B5EF4-FFF2-40B4-BE49-F238E27FC236}">
                <a16:creationId xmlns:a16="http://schemas.microsoft.com/office/drawing/2014/main" id="{32573BD2-AE93-7543-B455-D18D1B9C1968}"/>
              </a:ext>
            </a:extLst>
          </p:cNvPr>
          <p:cNvSpPr>
            <a:spLocks/>
          </p:cNvSpPr>
          <p:nvPr/>
        </p:nvSpPr>
        <p:spPr bwMode="auto">
          <a:xfrm>
            <a:off x="1117600" y="2925763"/>
            <a:ext cx="0" cy="223837"/>
          </a:xfrm>
          <a:custGeom>
            <a:avLst/>
            <a:gdLst>
              <a:gd name="T0" fmla="*/ 0 h 223519"/>
              <a:gd name="T1" fmla="*/ 224760 h 2235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19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0" name="object 763">
            <a:extLst>
              <a:ext uri="{FF2B5EF4-FFF2-40B4-BE49-F238E27FC236}">
                <a16:creationId xmlns:a16="http://schemas.microsoft.com/office/drawing/2014/main" id="{2FB26492-B2C1-0747-A91D-D1B0B61470EF}"/>
              </a:ext>
            </a:extLst>
          </p:cNvPr>
          <p:cNvSpPr>
            <a:spLocks/>
          </p:cNvSpPr>
          <p:nvPr/>
        </p:nvSpPr>
        <p:spPr bwMode="auto">
          <a:xfrm>
            <a:off x="3233738" y="2925763"/>
            <a:ext cx="0" cy="223837"/>
          </a:xfrm>
          <a:custGeom>
            <a:avLst/>
            <a:gdLst>
              <a:gd name="T0" fmla="*/ 0 h 223519"/>
              <a:gd name="T1" fmla="*/ 224760 h 2235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19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1" name="object 764">
            <a:extLst>
              <a:ext uri="{FF2B5EF4-FFF2-40B4-BE49-F238E27FC236}">
                <a16:creationId xmlns:a16="http://schemas.microsoft.com/office/drawing/2014/main" id="{01825CC6-CD77-6641-AA29-127121D38CE5}"/>
              </a:ext>
            </a:extLst>
          </p:cNvPr>
          <p:cNvSpPr>
            <a:spLocks/>
          </p:cNvSpPr>
          <p:nvPr/>
        </p:nvSpPr>
        <p:spPr bwMode="auto">
          <a:xfrm>
            <a:off x="3698875" y="2925763"/>
            <a:ext cx="0" cy="223837"/>
          </a:xfrm>
          <a:custGeom>
            <a:avLst/>
            <a:gdLst>
              <a:gd name="T0" fmla="*/ 0 h 223519"/>
              <a:gd name="T1" fmla="*/ 224760 h 2235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19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2" name="object 765">
            <a:extLst>
              <a:ext uri="{FF2B5EF4-FFF2-40B4-BE49-F238E27FC236}">
                <a16:creationId xmlns:a16="http://schemas.microsoft.com/office/drawing/2014/main" id="{D9837EAD-8D2B-9347-BFE9-BC9B922606C3}"/>
              </a:ext>
            </a:extLst>
          </p:cNvPr>
          <p:cNvSpPr>
            <a:spLocks/>
          </p:cNvSpPr>
          <p:nvPr/>
        </p:nvSpPr>
        <p:spPr bwMode="auto">
          <a:xfrm>
            <a:off x="1119188" y="3149600"/>
            <a:ext cx="298450" cy="42863"/>
          </a:xfrm>
          <a:custGeom>
            <a:avLst/>
            <a:gdLst>
              <a:gd name="T0" fmla="*/ 0 w 297815"/>
              <a:gd name="T1" fmla="*/ 41621 h 43180"/>
              <a:gd name="T2" fmla="*/ 300502 w 297815"/>
              <a:gd name="T3" fmla="*/ 41621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1621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183"/>
                </a:moveTo>
                <a:lnTo>
                  <a:pt x="297319" y="43183"/>
                </a:lnTo>
                <a:lnTo>
                  <a:pt x="297319" y="0"/>
                </a:lnTo>
                <a:lnTo>
                  <a:pt x="0" y="0"/>
                </a:lnTo>
                <a:lnTo>
                  <a:pt x="0" y="431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3" name="object 766">
            <a:extLst>
              <a:ext uri="{FF2B5EF4-FFF2-40B4-BE49-F238E27FC236}">
                <a16:creationId xmlns:a16="http://schemas.microsoft.com/office/drawing/2014/main" id="{08C0BC31-60A1-2541-899E-2B376C72CDEB}"/>
              </a:ext>
            </a:extLst>
          </p:cNvPr>
          <p:cNvSpPr>
            <a:spLocks/>
          </p:cNvSpPr>
          <p:nvPr/>
        </p:nvSpPr>
        <p:spPr bwMode="auto">
          <a:xfrm>
            <a:off x="1119188" y="3192463"/>
            <a:ext cx="298450" cy="134937"/>
          </a:xfrm>
          <a:custGeom>
            <a:avLst/>
            <a:gdLst>
              <a:gd name="T0" fmla="*/ 0 w 297815"/>
              <a:gd name="T1" fmla="*/ 133339 h 135254"/>
              <a:gd name="T2" fmla="*/ 300502 w 297815"/>
              <a:gd name="T3" fmla="*/ 133339 h 135254"/>
              <a:gd name="T4" fmla="*/ 300502 w 297815"/>
              <a:gd name="T5" fmla="*/ 0 h 135254"/>
              <a:gd name="T6" fmla="*/ 0 w 297815"/>
              <a:gd name="T7" fmla="*/ 0 h 135254"/>
              <a:gd name="T8" fmla="*/ 0 w 297815"/>
              <a:gd name="T9" fmla="*/ 133339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254">
                <a:moveTo>
                  <a:pt x="0" y="134912"/>
                </a:moveTo>
                <a:lnTo>
                  <a:pt x="297319" y="134912"/>
                </a:lnTo>
                <a:lnTo>
                  <a:pt x="297319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4" name="object 767">
            <a:extLst>
              <a:ext uri="{FF2B5EF4-FFF2-40B4-BE49-F238E27FC236}">
                <a16:creationId xmlns:a16="http://schemas.microsoft.com/office/drawing/2014/main" id="{C7A9760A-E650-7344-822A-28A7A70B8450}"/>
              </a:ext>
            </a:extLst>
          </p:cNvPr>
          <p:cNvSpPr>
            <a:spLocks/>
          </p:cNvSpPr>
          <p:nvPr/>
        </p:nvSpPr>
        <p:spPr bwMode="auto">
          <a:xfrm>
            <a:off x="1119188" y="3327400"/>
            <a:ext cx="298450" cy="44450"/>
          </a:xfrm>
          <a:custGeom>
            <a:avLst/>
            <a:gdLst>
              <a:gd name="T0" fmla="*/ 0 w 297815"/>
              <a:gd name="T1" fmla="*/ 41442 h 45085"/>
              <a:gd name="T2" fmla="*/ 300502 w 297815"/>
              <a:gd name="T3" fmla="*/ 41442 h 45085"/>
              <a:gd name="T4" fmla="*/ 300502 w 297815"/>
              <a:gd name="T5" fmla="*/ 0 h 45085"/>
              <a:gd name="T6" fmla="*/ 0 w 297815"/>
              <a:gd name="T7" fmla="*/ 0 h 45085"/>
              <a:gd name="T8" fmla="*/ 0 w 297815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5085">
                <a:moveTo>
                  <a:pt x="0" y="44488"/>
                </a:moveTo>
                <a:lnTo>
                  <a:pt x="297319" y="44488"/>
                </a:lnTo>
                <a:lnTo>
                  <a:pt x="297319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5" name="object 768">
            <a:extLst>
              <a:ext uri="{FF2B5EF4-FFF2-40B4-BE49-F238E27FC236}">
                <a16:creationId xmlns:a16="http://schemas.microsoft.com/office/drawing/2014/main" id="{C05E9A57-9C62-E44C-8FD4-4CF77459A661}"/>
              </a:ext>
            </a:extLst>
          </p:cNvPr>
          <p:cNvSpPr>
            <a:spLocks/>
          </p:cNvSpPr>
          <p:nvPr/>
        </p:nvSpPr>
        <p:spPr bwMode="auto">
          <a:xfrm>
            <a:off x="1420813" y="3149600"/>
            <a:ext cx="557212" cy="42863"/>
          </a:xfrm>
          <a:custGeom>
            <a:avLst/>
            <a:gdLst>
              <a:gd name="T0" fmla="*/ 0 w 556260"/>
              <a:gd name="T1" fmla="*/ 41621 h 43180"/>
              <a:gd name="T2" fmla="*/ 560454 w 556260"/>
              <a:gd name="T3" fmla="*/ 41621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1621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183"/>
                </a:moveTo>
                <a:lnTo>
                  <a:pt x="555682" y="43183"/>
                </a:lnTo>
                <a:lnTo>
                  <a:pt x="555682" y="0"/>
                </a:lnTo>
                <a:lnTo>
                  <a:pt x="0" y="0"/>
                </a:lnTo>
                <a:lnTo>
                  <a:pt x="0" y="4318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6" name="object 769">
            <a:extLst>
              <a:ext uri="{FF2B5EF4-FFF2-40B4-BE49-F238E27FC236}">
                <a16:creationId xmlns:a16="http://schemas.microsoft.com/office/drawing/2014/main" id="{CC1EA12C-3B2D-4C49-9560-916DA4AF92C1}"/>
              </a:ext>
            </a:extLst>
          </p:cNvPr>
          <p:cNvSpPr>
            <a:spLocks/>
          </p:cNvSpPr>
          <p:nvPr/>
        </p:nvSpPr>
        <p:spPr bwMode="auto">
          <a:xfrm>
            <a:off x="1420813" y="3192463"/>
            <a:ext cx="557212" cy="134937"/>
          </a:xfrm>
          <a:custGeom>
            <a:avLst/>
            <a:gdLst>
              <a:gd name="T0" fmla="*/ 0 w 556260"/>
              <a:gd name="T1" fmla="*/ 133339 h 135254"/>
              <a:gd name="T2" fmla="*/ 560454 w 556260"/>
              <a:gd name="T3" fmla="*/ 133339 h 135254"/>
              <a:gd name="T4" fmla="*/ 560454 w 556260"/>
              <a:gd name="T5" fmla="*/ 0 h 135254"/>
              <a:gd name="T6" fmla="*/ 0 w 556260"/>
              <a:gd name="T7" fmla="*/ 0 h 135254"/>
              <a:gd name="T8" fmla="*/ 0 w 556260"/>
              <a:gd name="T9" fmla="*/ 133339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254">
                <a:moveTo>
                  <a:pt x="0" y="134912"/>
                </a:moveTo>
                <a:lnTo>
                  <a:pt x="555682" y="134912"/>
                </a:lnTo>
                <a:lnTo>
                  <a:pt x="555682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7" name="object 770">
            <a:extLst>
              <a:ext uri="{FF2B5EF4-FFF2-40B4-BE49-F238E27FC236}">
                <a16:creationId xmlns:a16="http://schemas.microsoft.com/office/drawing/2014/main" id="{D79A567B-C74C-CA43-A991-1098DB4F06AB}"/>
              </a:ext>
            </a:extLst>
          </p:cNvPr>
          <p:cNvSpPr>
            <a:spLocks/>
          </p:cNvSpPr>
          <p:nvPr/>
        </p:nvSpPr>
        <p:spPr bwMode="auto">
          <a:xfrm>
            <a:off x="1420813" y="3327400"/>
            <a:ext cx="557212" cy="44450"/>
          </a:xfrm>
          <a:custGeom>
            <a:avLst/>
            <a:gdLst>
              <a:gd name="T0" fmla="*/ 0 w 556260"/>
              <a:gd name="T1" fmla="*/ 41442 h 45085"/>
              <a:gd name="T2" fmla="*/ 560454 w 556260"/>
              <a:gd name="T3" fmla="*/ 41442 h 45085"/>
              <a:gd name="T4" fmla="*/ 560454 w 556260"/>
              <a:gd name="T5" fmla="*/ 0 h 45085"/>
              <a:gd name="T6" fmla="*/ 0 w 556260"/>
              <a:gd name="T7" fmla="*/ 0 h 45085"/>
              <a:gd name="T8" fmla="*/ 0 w 556260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5085">
                <a:moveTo>
                  <a:pt x="0" y="44488"/>
                </a:moveTo>
                <a:lnTo>
                  <a:pt x="555682" y="44488"/>
                </a:lnTo>
                <a:lnTo>
                  <a:pt x="555682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8" name="object 771">
            <a:extLst>
              <a:ext uri="{FF2B5EF4-FFF2-40B4-BE49-F238E27FC236}">
                <a16:creationId xmlns:a16="http://schemas.microsoft.com/office/drawing/2014/main" id="{9D7CBFF7-701C-134A-A64C-EDF039BDF9FC}"/>
              </a:ext>
            </a:extLst>
          </p:cNvPr>
          <p:cNvSpPr>
            <a:spLocks/>
          </p:cNvSpPr>
          <p:nvPr/>
        </p:nvSpPr>
        <p:spPr bwMode="auto">
          <a:xfrm>
            <a:off x="1117600" y="3149600"/>
            <a:ext cx="0" cy="222250"/>
          </a:xfrm>
          <a:custGeom>
            <a:avLst/>
            <a:gdLst>
              <a:gd name="T0" fmla="*/ 0 h 222885"/>
              <a:gd name="T1" fmla="*/ 219433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586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79" name="object 772">
            <a:extLst>
              <a:ext uri="{FF2B5EF4-FFF2-40B4-BE49-F238E27FC236}">
                <a16:creationId xmlns:a16="http://schemas.microsoft.com/office/drawing/2014/main" id="{577C54E6-4ECA-B24B-A116-FA22C5A5F632}"/>
              </a:ext>
            </a:extLst>
          </p:cNvPr>
          <p:cNvSpPr>
            <a:spLocks/>
          </p:cNvSpPr>
          <p:nvPr/>
        </p:nvSpPr>
        <p:spPr bwMode="auto">
          <a:xfrm>
            <a:off x="3233738" y="3149600"/>
            <a:ext cx="0" cy="222250"/>
          </a:xfrm>
          <a:custGeom>
            <a:avLst/>
            <a:gdLst>
              <a:gd name="T0" fmla="*/ 0 h 222885"/>
              <a:gd name="T1" fmla="*/ 219433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586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0" name="object 773">
            <a:extLst>
              <a:ext uri="{FF2B5EF4-FFF2-40B4-BE49-F238E27FC236}">
                <a16:creationId xmlns:a16="http://schemas.microsoft.com/office/drawing/2014/main" id="{85B380E8-063F-9047-80C9-5179E393B457}"/>
              </a:ext>
            </a:extLst>
          </p:cNvPr>
          <p:cNvSpPr>
            <a:spLocks/>
          </p:cNvSpPr>
          <p:nvPr/>
        </p:nvSpPr>
        <p:spPr bwMode="auto">
          <a:xfrm>
            <a:off x="3698875" y="3149600"/>
            <a:ext cx="0" cy="222250"/>
          </a:xfrm>
          <a:custGeom>
            <a:avLst/>
            <a:gdLst>
              <a:gd name="T0" fmla="*/ 0 h 222885"/>
              <a:gd name="T1" fmla="*/ 219433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586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1" name="object 774">
            <a:extLst>
              <a:ext uri="{FF2B5EF4-FFF2-40B4-BE49-F238E27FC236}">
                <a16:creationId xmlns:a16="http://schemas.microsoft.com/office/drawing/2014/main" id="{1B1D0E02-BD74-1A46-BC4A-E8F7BC3B1FDE}"/>
              </a:ext>
            </a:extLst>
          </p:cNvPr>
          <p:cNvSpPr>
            <a:spLocks/>
          </p:cNvSpPr>
          <p:nvPr/>
        </p:nvSpPr>
        <p:spPr bwMode="auto">
          <a:xfrm>
            <a:off x="1119188" y="3371850"/>
            <a:ext cx="298450" cy="42863"/>
          </a:xfrm>
          <a:custGeom>
            <a:avLst/>
            <a:gdLst>
              <a:gd name="T0" fmla="*/ 0 w 297815"/>
              <a:gd name="T1" fmla="*/ 41487 h 43179"/>
              <a:gd name="T2" fmla="*/ 300502 w 297815"/>
              <a:gd name="T3" fmla="*/ 41487 h 43179"/>
              <a:gd name="T4" fmla="*/ 300502 w 297815"/>
              <a:gd name="T5" fmla="*/ 0 h 43179"/>
              <a:gd name="T6" fmla="*/ 0 w 297815"/>
              <a:gd name="T7" fmla="*/ 0 h 43179"/>
              <a:gd name="T8" fmla="*/ 0 w 297815"/>
              <a:gd name="T9" fmla="*/ 41487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79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2" name="object 775">
            <a:extLst>
              <a:ext uri="{FF2B5EF4-FFF2-40B4-BE49-F238E27FC236}">
                <a16:creationId xmlns:a16="http://schemas.microsoft.com/office/drawing/2014/main" id="{4F2BEB82-B6DF-A140-843E-673E1FE7D617}"/>
              </a:ext>
            </a:extLst>
          </p:cNvPr>
          <p:cNvSpPr>
            <a:spLocks/>
          </p:cNvSpPr>
          <p:nvPr/>
        </p:nvSpPr>
        <p:spPr bwMode="auto">
          <a:xfrm>
            <a:off x="1119188" y="3414713"/>
            <a:ext cx="298450" cy="134937"/>
          </a:xfrm>
          <a:custGeom>
            <a:avLst/>
            <a:gdLst>
              <a:gd name="T0" fmla="*/ 0 w 297815"/>
              <a:gd name="T1" fmla="*/ 130956 h 135889"/>
              <a:gd name="T2" fmla="*/ 300502 w 297815"/>
              <a:gd name="T3" fmla="*/ 13095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3" name="object 776">
            <a:extLst>
              <a:ext uri="{FF2B5EF4-FFF2-40B4-BE49-F238E27FC236}">
                <a16:creationId xmlns:a16="http://schemas.microsoft.com/office/drawing/2014/main" id="{318AAB10-A6D3-4740-9A8C-AC8DAA114184}"/>
              </a:ext>
            </a:extLst>
          </p:cNvPr>
          <p:cNvSpPr>
            <a:spLocks/>
          </p:cNvSpPr>
          <p:nvPr/>
        </p:nvSpPr>
        <p:spPr bwMode="auto">
          <a:xfrm>
            <a:off x="1119188" y="3549650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4" name="object 777">
            <a:extLst>
              <a:ext uri="{FF2B5EF4-FFF2-40B4-BE49-F238E27FC236}">
                <a16:creationId xmlns:a16="http://schemas.microsoft.com/office/drawing/2014/main" id="{449AD545-F33E-D947-9BBF-E35420C2D4E0}"/>
              </a:ext>
            </a:extLst>
          </p:cNvPr>
          <p:cNvSpPr>
            <a:spLocks/>
          </p:cNvSpPr>
          <p:nvPr/>
        </p:nvSpPr>
        <p:spPr bwMode="auto">
          <a:xfrm>
            <a:off x="1420813" y="3371850"/>
            <a:ext cx="557212" cy="42863"/>
          </a:xfrm>
          <a:custGeom>
            <a:avLst/>
            <a:gdLst>
              <a:gd name="T0" fmla="*/ 0 w 556260"/>
              <a:gd name="T1" fmla="*/ 41487 h 43179"/>
              <a:gd name="T2" fmla="*/ 560454 w 556260"/>
              <a:gd name="T3" fmla="*/ 41487 h 43179"/>
              <a:gd name="T4" fmla="*/ 560454 w 556260"/>
              <a:gd name="T5" fmla="*/ 0 h 43179"/>
              <a:gd name="T6" fmla="*/ 0 w 556260"/>
              <a:gd name="T7" fmla="*/ 0 h 43179"/>
              <a:gd name="T8" fmla="*/ 0 w 556260"/>
              <a:gd name="T9" fmla="*/ 41487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79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5" name="object 778">
            <a:extLst>
              <a:ext uri="{FF2B5EF4-FFF2-40B4-BE49-F238E27FC236}">
                <a16:creationId xmlns:a16="http://schemas.microsoft.com/office/drawing/2014/main" id="{08749086-8300-5A4E-94BE-1173EE80B76A}"/>
              </a:ext>
            </a:extLst>
          </p:cNvPr>
          <p:cNvSpPr>
            <a:spLocks/>
          </p:cNvSpPr>
          <p:nvPr/>
        </p:nvSpPr>
        <p:spPr bwMode="auto">
          <a:xfrm>
            <a:off x="1420813" y="3414713"/>
            <a:ext cx="557212" cy="134937"/>
          </a:xfrm>
          <a:custGeom>
            <a:avLst/>
            <a:gdLst>
              <a:gd name="T0" fmla="*/ 0 w 556260"/>
              <a:gd name="T1" fmla="*/ 130956 h 135889"/>
              <a:gd name="T2" fmla="*/ 560454 w 556260"/>
              <a:gd name="T3" fmla="*/ 13095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6" name="object 779">
            <a:extLst>
              <a:ext uri="{FF2B5EF4-FFF2-40B4-BE49-F238E27FC236}">
                <a16:creationId xmlns:a16="http://schemas.microsoft.com/office/drawing/2014/main" id="{2902B1BB-4DF7-8845-AEB4-96C50D38E818}"/>
              </a:ext>
            </a:extLst>
          </p:cNvPr>
          <p:cNvSpPr>
            <a:spLocks/>
          </p:cNvSpPr>
          <p:nvPr/>
        </p:nvSpPr>
        <p:spPr bwMode="auto">
          <a:xfrm>
            <a:off x="1420813" y="3549650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7" name="object 780">
            <a:extLst>
              <a:ext uri="{FF2B5EF4-FFF2-40B4-BE49-F238E27FC236}">
                <a16:creationId xmlns:a16="http://schemas.microsoft.com/office/drawing/2014/main" id="{F1C82A0D-D07A-8043-B1E7-0684A3ED2B57}"/>
              </a:ext>
            </a:extLst>
          </p:cNvPr>
          <p:cNvSpPr>
            <a:spLocks/>
          </p:cNvSpPr>
          <p:nvPr/>
        </p:nvSpPr>
        <p:spPr bwMode="auto">
          <a:xfrm>
            <a:off x="1117600" y="337185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8" name="object 781">
            <a:extLst>
              <a:ext uri="{FF2B5EF4-FFF2-40B4-BE49-F238E27FC236}">
                <a16:creationId xmlns:a16="http://schemas.microsoft.com/office/drawing/2014/main" id="{03E38314-68C5-BB4F-AF73-566530BC716C}"/>
              </a:ext>
            </a:extLst>
          </p:cNvPr>
          <p:cNvSpPr>
            <a:spLocks/>
          </p:cNvSpPr>
          <p:nvPr/>
        </p:nvSpPr>
        <p:spPr bwMode="auto">
          <a:xfrm>
            <a:off x="3233738" y="337185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89" name="object 782">
            <a:extLst>
              <a:ext uri="{FF2B5EF4-FFF2-40B4-BE49-F238E27FC236}">
                <a16:creationId xmlns:a16="http://schemas.microsoft.com/office/drawing/2014/main" id="{17130197-6536-1A4C-AA96-D7B026C2BF55}"/>
              </a:ext>
            </a:extLst>
          </p:cNvPr>
          <p:cNvSpPr>
            <a:spLocks/>
          </p:cNvSpPr>
          <p:nvPr/>
        </p:nvSpPr>
        <p:spPr bwMode="auto">
          <a:xfrm>
            <a:off x="3698875" y="337185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0" name="object 783">
            <a:extLst>
              <a:ext uri="{FF2B5EF4-FFF2-40B4-BE49-F238E27FC236}">
                <a16:creationId xmlns:a16="http://schemas.microsoft.com/office/drawing/2014/main" id="{3DACB5D8-FFD7-1241-A8C3-72ACEC6F36A2}"/>
              </a:ext>
            </a:extLst>
          </p:cNvPr>
          <p:cNvSpPr>
            <a:spLocks/>
          </p:cNvSpPr>
          <p:nvPr/>
        </p:nvSpPr>
        <p:spPr bwMode="auto">
          <a:xfrm>
            <a:off x="1119188" y="3594100"/>
            <a:ext cx="298450" cy="42863"/>
          </a:xfrm>
          <a:custGeom>
            <a:avLst/>
            <a:gdLst>
              <a:gd name="T0" fmla="*/ 0 w 297815"/>
              <a:gd name="T1" fmla="*/ 41487 h 43179"/>
              <a:gd name="T2" fmla="*/ 300502 w 297815"/>
              <a:gd name="T3" fmla="*/ 41487 h 43179"/>
              <a:gd name="T4" fmla="*/ 300502 w 297815"/>
              <a:gd name="T5" fmla="*/ 0 h 43179"/>
              <a:gd name="T6" fmla="*/ 0 w 297815"/>
              <a:gd name="T7" fmla="*/ 0 h 43179"/>
              <a:gd name="T8" fmla="*/ 0 w 297815"/>
              <a:gd name="T9" fmla="*/ 41487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79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1" name="object 784">
            <a:extLst>
              <a:ext uri="{FF2B5EF4-FFF2-40B4-BE49-F238E27FC236}">
                <a16:creationId xmlns:a16="http://schemas.microsoft.com/office/drawing/2014/main" id="{BAFDED5F-ADA4-D744-AED2-6052FC6AEBCF}"/>
              </a:ext>
            </a:extLst>
          </p:cNvPr>
          <p:cNvSpPr>
            <a:spLocks/>
          </p:cNvSpPr>
          <p:nvPr/>
        </p:nvSpPr>
        <p:spPr bwMode="auto">
          <a:xfrm>
            <a:off x="1119188" y="3636963"/>
            <a:ext cx="298450" cy="136525"/>
          </a:xfrm>
          <a:custGeom>
            <a:avLst/>
            <a:gdLst>
              <a:gd name="T0" fmla="*/ 0 w 297815"/>
              <a:gd name="T1" fmla="*/ 138846 h 135889"/>
              <a:gd name="T2" fmla="*/ 300502 w 297815"/>
              <a:gd name="T3" fmla="*/ 13884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884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2" name="object 785">
            <a:extLst>
              <a:ext uri="{FF2B5EF4-FFF2-40B4-BE49-F238E27FC236}">
                <a16:creationId xmlns:a16="http://schemas.microsoft.com/office/drawing/2014/main" id="{8588632E-EB26-6E40-8DD7-47DDA061E599}"/>
              </a:ext>
            </a:extLst>
          </p:cNvPr>
          <p:cNvSpPr>
            <a:spLocks/>
          </p:cNvSpPr>
          <p:nvPr/>
        </p:nvSpPr>
        <p:spPr bwMode="auto">
          <a:xfrm>
            <a:off x="1119188" y="3771900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3" name="object 786">
            <a:extLst>
              <a:ext uri="{FF2B5EF4-FFF2-40B4-BE49-F238E27FC236}">
                <a16:creationId xmlns:a16="http://schemas.microsoft.com/office/drawing/2014/main" id="{F1B2772F-9727-3E45-8236-2359AE853FFE}"/>
              </a:ext>
            </a:extLst>
          </p:cNvPr>
          <p:cNvSpPr>
            <a:spLocks/>
          </p:cNvSpPr>
          <p:nvPr/>
        </p:nvSpPr>
        <p:spPr bwMode="auto">
          <a:xfrm>
            <a:off x="1420813" y="3594100"/>
            <a:ext cx="557212" cy="42863"/>
          </a:xfrm>
          <a:custGeom>
            <a:avLst/>
            <a:gdLst>
              <a:gd name="T0" fmla="*/ 0 w 556260"/>
              <a:gd name="T1" fmla="*/ 41487 h 43179"/>
              <a:gd name="T2" fmla="*/ 560454 w 556260"/>
              <a:gd name="T3" fmla="*/ 41487 h 43179"/>
              <a:gd name="T4" fmla="*/ 560454 w 556260"/>
              <a:gd name="T5" fmla="*/ 0 h 43179"/>
              <a:gd name="T6" fmla="*/ 0 w 556260"/>
              <a:gd name="T7" fmla="*/ 0 h 43179"/>
              <a:gd name="T8" fmla="*/ 0 w 556260"/>
              <a:gd name="T9" fmla="*/ 41487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79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4" name="object 787">
            <a:extLst>
              <a:ext uri="{FF2B5EF4-FFF2-40B4-BE49-F238E27FC236}">
                <a16:creationId xmlns:a16="http://schemas.microsoft.com/office/drawing/2014/main" id="{2F541C22-5A26-394A-AAD7-B08D46D4B59E}"/>
              </a:ext>
            </a:extLst>
          </p:cNvPr>
          <p:cNvSpPr>
            <a:spLocks/>
          </p:cNvSpPr>
          <p:nvPr/>
        </p:nvSpPr>
        <p:spPr bwMode="auto">
          <a:xfrm>
            <a:off x="1420813" y="3636963"/>
            <a:ext cx="557212" cy="136525"/>
          </a:xfrm>
          <a:custGeom>
            <a:avLst/>
            <a:gdLst>
              <a:gd name="T0" fmla="*/ 0 w 556260"/>
              <a:gd name="T1" fmla="*/ 138846 h 135889"/>
              <a:gd name="T2" fmla="*/ 560454 w 556260"/>
              <a:gd name="T3" fmla="*/ 13884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884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5" name="object 788">
            <a:extLst>
              <a:ext uri="{FF2B5EF4-FFF2-40B4-BE49-F238E27FC236}">
                <a16:creationId xmlns:a16="http://schemas.microsoft.com/office/drawing/2014/main" id="{9E6D0CBC-2DD1-A344-BB9F-3754CDB83DA1}"/>
              </a:ext>
            </a:extLst>
          </p:cNvPr>
          <p:cNvSpPr>
            <a:spLocks/>
          </p:cNvSpPr>
          <p:nvPr/>
        </p:nvSpPr>
        <p:spPr bwMode="auto">
          <a:xfrm>
            <a:off x="1420813" y="3771900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6" name="object 789">
            <a:extLst>
              <a:ext uri="{FF2B5EF4-FFF2-40B4-BE49-F238E27FC236}">
                <a16:creationId xmlns:a16="http://schemas.microsoft.com/office/drawing/2014/main" id="{120CEBBB-315A-EB40-ACC5-BB03A5680789}"/>
              </a:ext>
            </a:extLst>
          </p:cNvPr>
          <p:cNvSpPr>
            <a:spLocks/>
          </p:cNvSpPr>
          <p:nvPr/>
        </p:nvSpPr>
        <p:spPr bwMode="auto">
          <a:xfrm>
            <a:off x="1117600" y="359410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7" name="object 790">
            <a:extLst>
              <a:ext uri="{FF2B5EF4-FFF2-40B4-BE49-F238E27FC236}">
                <a16:creationId xmlns:a16="http://schemas.microsoft.com/office/drawing/2014/main" id="{7E638965-65E1-9D4C-8D42-1E87E3B1E22E}"/>
              </a:ext>
            </a:extLst>
          </p:cNvPr>
          <p:cNvSpPr>
            <a:spLocks/>
          </p:cNvSpPr>
          <p:nvPr/>
        </p:nvSpPr>
        <p:spPr bwMode="auto">
          <a:xfrm>
            <a:off x="3233738" y="359410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8" name="object 791">
            <a:extLst>
              <a:ext uri="{FF2B5EF4-FFF2-40B4-BE49-F238E27FC236}">
                <a16:creationId xmlns:a16="http://schemas.microsoft.com/office/drawing/2014/main" id="{E1AA6592-C990-8D47-B71B-8A55CC603838}"/>
              </a:ext>
            </a:extLst>
          </p:cNvPr>
          <p:cNvSpPr>
            <a:spLocks/>
          </p:cNvSpPr>
          <p:nvPr/>
        </p:nvSpPr>
        <p:spPr bwMode="auto">
          <a:xfrm>
            <a:off x="3698875" y="359410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799" name="object 792">
            <a:extLst>
              <a:ext uri="{FF2B5EF4-FFF2-40B4-BE49-F238E27FC236}">
                <a16:creationId xmlns:a16="http://schemas.microsoft.com/office/drawing/2014/main" id="{412AB5DA-9542-8045-856D-C1F484A73ECC}"/>
              </a:ext>
            </a:extLst>
          </p:cNvPr>
          <p:cNvSpPr>
            <a:spLocks/>
          </p:cNvSpPr>
          <p:nvPr/>
        </p:nvSpPr>
        <p:spPr bwMode="auto">
          <a:xfrm>
            <a:off x="1119188" y="3816350"/>
            <a:ext cx="298450" cy="44450"/>
          </a:xfrm>
          <a:custGeom>
            <a:avLst/>
            <a:gdLst>
              <a:gd name="T0" fmla="*/ 0 w 297815"/>
              <a:gd name="T1" fmla="*/ 49758 h 43179"/>
              <a:gd name="T2" fmla="*/ 300502 w 297815"/>
              <a:gd name="T3" fmla="*/ 49758 h 43179"/>
              <a:gd name="T4" fmla="*/ 300502 w 297815"/>
              <a:gd name="T5" fmla="*/ 0 h 43179"/>
              <a:gd name="T6" fmla="*/ 0 w 297815"/>
              <a:gd name="T7" fmla="*/ 0 h 43179"/>
              <a:gd name="T8" fmla="*/ 0 w 297815"/>
              <a:gd name="T9" fmla="*/ 49758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79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0" name="object 793">
            <a:extLst>
              <a:ext uri="{FF2B5EF4-FFF2-40B4-BE49-F238E27FC236}">
                <a16:creationId xmlns:a16="http://schemas.microsoft.com/office/drawing/2014/main" id="{38D9A7B5-8AAD-9E44-B8D7-26293B893550}"/>
              </a:ext>
            </a:extLst>
          </p:cNvPr>
          <p:cNvSpPr>
            <a:spLocks/>
          </p:cNvSpPr>
          <p:nvPr/>
        </p:nvSpPr>
        <p:spPr bwMode="auto">
          <a:xfrm>
            <a:off x="1119188" y="3860800"/>
            <a:ext cx="298450" cy="134938"/>
          </a:xfrm>
          <a:custGeom>
            <a:avLst/>
            <a:gdLst>
              <a:gd name="T0" fmla="*/ 0 w 297815"/>
              <a:gd name="T1" fmla="*/ 133344 h 135254"/>
              <a:gd name="T2" fmla="*/ 300502 w 297815"/>
              <a:gd name="T3" fmla="*/ 133344 h 135254"/>
              <a:gd name="T4" fmla="*/ 300502 w 297815"/>
              <a:gd name="T5" fmla="*/ 0 h 135254"/>
              <a:gd name="T6" fmla="*/ 0 w 297815"/>
              <a:gd name="T7" fmla="*/ 0 h 135254"/>
              <a:gd name="T8" fmla="*/ 0 w 297815"/>
              <a:gd name="T9" fmla="*/ 133344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254">
                <a:moveTo>
                  <a:pt x="0" y="134912"/>
                </a:moveTo>
                <a:lnTo>
                  <a:pt x="297319" y="134912"/>
                </a:lnTo>
                <a:lnTo>
                  <a:pt x="297319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1" name="object 794">
            <a:extLst>
              <a:ext uri="{FF2B5EF4-FFF2-40B4-BE49-F238E27FC236}">
                <a16:creationId xmlns:a16="http://schemas.microsoft.com/office/drawing/2014/main" id="{CE4D7387-2DEA-C44C-A91D-56B1A1C97BEB}"/>
              </a:ext>
            </a:extLst>
          </p:cNvPr>
          <p:cNvSpPr>
            <a:spLocks/>
          </p:cNvSpPr>
          <p:nvPr/>
        </p:nvSpPr>
        <p:spPr bwMode="auto">
          <a:xfrm>
            <a:off x="1119188" y="3995738"/>
            <a:ext cx="298450" cy="44450"/>
          </a:xfrm>
          <a:custGeom>
            <a:avLst/>
            <a:gdLst>
              <a:gd name="T0" fmla="*/ 0 w 297815"/>
              <a:gd name="T1" fmla="*/ 41442 h 45085"/>
              <a:gd name="T2" fmla="*/ 300502 w 297815"/>
              <a:gd name="T3" fmla="*/ 41442 h 45085"/>
              <a:gd name="T4" fmla="*/ 300502 w 297815"/>
              <a:gd name="T5" fmla="*/ 0 h 45085"/>
              <a:gd name="T6" fmla="*/ 0 w 297815"/>
              <a:gd name="T7" fmla="*/ 0 h 45085"/>
              <a:gd name="T8" fmla="*/ 0 w 297815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5085">
                <a:moveTo>
                  <a:pt x="0" y="44488"/>
                </a:moveTo>
                <a:lnTo>
                  <a:pt x="297319" y="44488"/>
                </a:lnTo>
                <a:lnTo>
                  <a:pt x="297319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2" name="object 795">
            <a:extLst>
              <a:ext uri="{FF2B5EF4-FFF2-40B4-BE49-F238E27FC236}">
                <a16:creationId xmlns:a16="http://schemas.microsoft.com/office/drawing/2014/main" id="{35EA1AB7-AA06-2C45-9668-B128A4E42615}"/>
              </a:ext>
            </a:extLst>
          </p:cNvPr>
          <p:cNvSpPr>
            <a:spLocks/>
          </p:cNvSpPr>
          <p:nvPr/>
        </p:nvSpPr>
        <p:spPr bwMode="auto">
          <a:xfrm>
            <a:off x="1420813" y="3816350"/>
            <a:ext cx="557212" cy="44450"/>
          </a:xfrm>
          <a:custGeom>
            <a:avLst/>
            <a:gdLst>
              <a:gd name="T0" fmla="*/ 0 w 556260"/>
              <a:gd name="T1" fmla="*/ 49758 h 43179"/>
              <a:gd name="T2" fmla="*/ 560454 w 556260"/>
              <a:gd name="T3" fmla="*/ 49758 h 43179"/>
              <a:gd name="T4" fmla="*/ 560454 w 556260"/>
              <a:gd name="T5" fmla="*/ 0 h 43179"/>
              <a:gd name="T6" fmla="*/ 0 w 556260"/>
              <a:gd name="T7" fmla="*/ 0 h 43179"/>
              <a:gd name="T8" fmla="*/ 0 w 556260"/>
              <a:gd name="T9" fmla="*/ 49758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79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3" name="object 796">
            <a:extLst>
              <a:ext uri="{FF2B5EF4-FFF2-40B4-BE49-F238E27FC236}">
                <a16:creationId xmlns:a16="http://schemas.microsoft.com/office/drawing/2014/main" id="{7D6554B8-7571-9743-AC71-6B2AB27ECD46}"/>
              </a:ext>
            </a:extLst>
          </p:cNvPr>
          <p:cNvSpPr>
            <a:spLocks/>
          </p:cNvSpPr>
          <p:nvPr/>
        </p:nvSpPr>
        <p:spPr bwMode="auto">
          <a:xfrm>
            <a:off x="1420813" y="3860800"/>
            <a:ext cx="557212" cy="134938"/>
          </a:xfrm>
          <a:custGeom>
            <a:avLst/>
            <a:gdLst>
              <a:gd name="T0" fmla="*/ 0 w 556260"/>
              <a:gd name="T1" fmla="*/ 133344 h 135254"/>
              <a:gd name="T2" fmla="*/ 560454 w 556260"/>
              <a:gd name="T3" fmla="*/ 133344 h 135254"/>
              <a:gd name="T4" fmla="*/ 560454 w 556260"/>
              <a:gd name="T5" fmla="*/ 0 h 135254"/>
              <a:gd name="T6" fmla="*/ 0 w 556260"/>
              <a:gd name="T7" fmla="*/ 0 h 135254"/>
              <a:gd name="T8" fmla="*/ 0 w 556260"/>
              <a:gd name="T9" fmla="*/ 133344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254">
                <a:moveTo>
                  <a:pt x="0" y="134912"/>
                </a:moveTo>
                <a:lnTo>
                  <a:pt x="555682" y="134912"/>
                </a:lnTo>
                <a:lnTo>
                  <a:pt x="555682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4" name="object 797">
            <a:extLst>
              <a:ext uri="{FF2B5EF4-FFF2-40B4-BE49-F238E27FC236}">
                <a16:creationId xmlns:a16="http://schemas.microsoft.com/office/drawing/2014/main" id="{A6A33FD7-CA9B-8546-9441-A1E6940EE4EC}"/>
              </a:ext>
            </a:extLst>
          </p:cNvPr>
          <p:cNvSpPr>
            <a:spLocks/>
          </p:cNvSpPr>
          <p:nvPr/>
        </p:nvSpPr>
        <p:spPr bwMode="auto">
          <a:xfrm>
            <a:off x="1420813" y="3995738"/>
            <a:ext cx="557212" cy="44450"/>
          </a:xfrm>
          <a:custGeom>
            <a:avLst/>
            <a:gdLst>
              <a:gd name="T0" fmla="*/ 0 w 556260"/>
              <a:gd name="T1" fmla="*/ 41442 h 45085"/>
              <a:gd name="T2" fmla="*/ 560454 w 556260"/>
              <a:gd name="T3" fmla="*/ 41442 h 45085"/>
              <a:gd name="T4" fmla="*/ 560454 w 556260"/>
              <a:gd name="T5" fmla="*/ 0 h 45085"/>
              <a:gd name="T6" fmla="*/ 0 w 556260"/>
              <a:gd name="T7" fmla="*/ 0 h 45085"/>
              <a:gd name="T8" fmla="*/ 0 w 556260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5085">
                <a:moveTo>
                  <a:pt x="0" y="44488"/>
                </a:moveTo>
                <a:lnTo>
                  <a:pt x="555682" y="44488"/>
                </a:lnTo>
                <a:lnTo>
                  <a:pt x="555682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5" name="object 798">
            <a:extLst>
              <a:ext uri="{FF2B5EF4-FFF2-40B4-BE49-F238E27FC236}">
                <a16:creationId xmlns:a16="http://schemas.microsoft.com/office/drawing/2014/main" id="{94DE7FC9-CCA6-6344-A6D2-58B3DC65FE0F}"/>
              </a:ext>
            </a:extLst>
          </p:cNvPr>
          <p:cNvSpPr>
            <a:spLocks/>
          </p:cNvSpPr>
          <p:nvPr/>
        </p:nvSpPr>
        <p:spPr bwMode="auto">
          <a:xfrm>
            <a:off x="1117600" y="381635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6" name="object 799">
            <a:extLst>
              <a:ext uri="{FF2B5EF4-FFF2-40B4-BE49-F238E27FC236}">
                <a16:creationId xmlns:a16="http://schemas.microsoft.com/office/drawing/2014/main" id="{3814F03B-0702-8146-8DBE-2DBD254643FE}"/>
              </a:ext>
            </a:extLst>
          </p:cNvPr>
          <p:cNvSpPr>
            <a:spLocks/>
          </p:cNvSpPr>
          <p:nvPr/>
        </p:nvSpPr>
        <p:spPr bwMode="auto">
          <a:xfrm>
            <a:off x="3233738" y="381635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7" name="object 800">
            <a:extLst>
              <a:ext uri="{FF2B5EF4-FFF2-40B4-BE49-F238E27FC236}">
                <a16:creationId xmlns:a16="http://schemas.microsoft.com/office/drawing/2014/main" id="{D777D0C1-DD7C-1E43-9E12-B48F0B899D25}"/>
              </a:ext>
            </a:extLst>
          </p:cNvPr>
          <p:cNvSpPr>
            <a:spLocks/>
          </p:cNvSpPr>
          <p:nvPr/>
        </p:nvSpPr>
        <p:spPr bwMode="auto">
          <a:xfrm>
            <a:off x="3698875" y="381635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8" name="object 801">
            <a:extLst>
              <a:ext uri="{FF2B5EF4-FFF2-40B4-BE49-F238E27FC236}">
                <a16:creationId xmlns:a16="http://schemas.microsoft.com/office/drawing/2014/main" id="{89424ED7-A141-9D47-B209-771F195A109E}"/>
              </a:ext>
            </a:extLst>
          </p:cNvPr>
          <p:cNvSpPr>
            <a:spLocks/>
          </p:cNvSpPr>
          <p:nvPr/>
        </p:nvSpPr>
        <p:spPr bwMode="auto">
          <a:xfrm>
            <a:off x="1119188" y="4040188"/>
            <a:ext cx="298450" cy="42862"/>
          </a:xfrm>
          <a:custGeom>
            <a:avLst/>
            <a:gdLst>
              <a:gd name="T0" fmla="*/ 0 w 297815"/>
              <a:gd name="T1" fmla="*/ 39211 h 43814"/>
              <a:gd name="T2" fmla="*/ 300502 w 297815"/>
              <a:gd name="T3" fmla="*/ 39211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39211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09" name="object 802">
            <a:extLst>
              <a:ext uri="{FF2B5EF4-FFF2-40B4-BE49-F238E27FC236}">
                <a16:creationId xmlns:a16="http://schemas.microsoft.com/office/drawing/2014/main" id="{AD6F09E2-5C84-2441-9C7E-66D860A475E1}"/>
              </a:ext>
            </a:extLst>
          </p:cNvPr>
          <p:cNvSpPr>
            <a:spLocks/>
          </p:cNvSpPr>
          <p:nvPr/>
        </p:nvSpPr>
        <p:spPr bwMode="auto">
          <a:xfrm>
            <a:off x="1119188" y="4083050"/>
            <a:ext cx="298450" cy="136525"/>
          </a:xfrm>
          <a:custGeom>
            <a:avLst/>
            <a:gdLst>
              <a:gd name="T0" fmla="*/ 0 w 297815"/>
              <a:gd name="T1" fmla="*/ 138846 h 135889"/>
              <a:gd name="T2" fmla="*/ 300502 w 297815"/>
              <a:gd name="T3" fmla="*/ 13884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884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10" name="object 803">
            <a:extLst>
              <a:ext uri="{FF2B5EF4-FFF2-40B4-BE49-F238E27FC236}">
                <a16:creationId xmlns:a16="http://schemas.microsoft.com/office/drawing/2014/main" id="{EFA8F6E9-9064-B545-BBEF-4E0A584C033A}"/>
              </a:ext>
            </a:extLst>
          </p:cNvPr>
          <p:cNvSpPr>
            <a:spLocks/>
          </p:cNvSpPr>
          <p:nvPr/>
        </p:nvSpPr>
        <p:spPr bwMode="auto">
          <a:xfrm>
            <a:off x="1119188" y="4219575"/>
            <a:ext cx="298450" cy="42863"/>
          </a:xfrm>
          <a:custGeom>
            <a:avLst/>
            <a:gdLst>
              <a:gd name="T0" fmla="*/ 0 w 297815"/>
              <a:gd name="T1" fmla="*/ 39216 h 43814"/>
              <a:gd name="T2" fmla="*/ 300502 w 297815"/>
              <a:gd name="T3" fmla="*/ 39216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39216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11" name="object 804">
            <a:extLst>
              <a:ext uri="{FF2B5EF4-FFF2-40B4-BE49-F238E27FC236}">
                <a16:creationId xmlns:a16="http://schemas.microsoft.com/office/drawing/2014/main" id="{4173CB75-81EF-B94C-8CC6-8B1652783B71}"/>
              </a:ext>
            </a:extLst>
          </p:cNvPr>
          <p:cNvSpPr>
            <a:spLocks/>
          </p:cNvSpPr>
          <p:nvPr/>
        </p:nvSpPr>
        <p:spPr bwMode="auto">
          <a:xfrm>
            <a:off x="1420813" y="4040188"/>
            <a:ext cx="557212" cy="42862"/>
          </a:xfrm>
          <a:custGeom>
            <a:avLst/>
            <a:gdLst>
              <a:gd name="T0" fmla="*/ 0 w 556260"/>
              <a:gd name="T1" fmla="*/ 39211 h 43814"/>
              <a:gd name="T2" fmla="*/ 560454 w 556260"/>
              <a:gd name="T3" fmla="*/ 39211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39211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12" name="object 805">
            <a:extLst>
              <a:ext uri="{FF2B5EF4-FFF2-40B4-BE49-F238E27FC236}">
                <a16:creationId xmlns:a16="http://schemas.microsoft.com/office/drawing/2014/main" id="{2EF982F0-F3DE-4D49-B277-E1CE74E7DDA0}"/>
              </a:ext>
            </a:extLst>
          </p:cNvPr>
          <p:cNvSpPr>
            <a:spLocks/>
          </p:cNvSpPr>
          <p:nvPr/>
        </p:nvSpPr>
        <p:spPr bwMode="auto">
          <a:xfrm>
            <a:off x="1420813" y="4083050"/>
            <a:ext cx="557212" cy="136525"/>
          </a:xfrm>
          <a:custGeom>
            <a:avLst/>
            <a:gdLst>
              <a:gd name="T0" fmla="*/ 0 w 556260"/>
              <a:gd name="T1" fmla="*/ 138846 h 135889"/>
              <a:gd name="T2" fmla="*/ 560454 w 556260"/>
              <a:gd name="T3" fmla="*/ 13884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884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6" name="object 806">
            <a:extLst>
              <a:ext uri="{FF2B5EF4-FFF2-40B4-BE49-F238E27FC236}">
                <a16:creationId xmlns:a16="http://schemas.microsoft.com/office/drawing/2014/main" id="{4015E521-FAE9-3E4E-A9B8-D376850A02C3}"/>
              </a:ext>
            </a:extLst>
          </p:cNvPr>
          <p:cNvSpPr txBox="1"/>
          <p:nvPr/>
        </p:nvSpPr>
        <p:spPr>
          <a:xfrm>
            <a:off x="1119188" y="1974850"/>
            <a:ext cx="577850" cy="2263775"/>
          </a:xfrm>
          <a:prstGeom prst="rect">
            <a:avLst/>
          </a:prstGeom>
        </p:spPr>
        <p:txBody>
          <a:bodyPr lIns="0" tIns="97155" rIns="0" bIns="0">
            <a:spAutoFit/>
          </a:bodyPr>
          <a:lstStyle/>
          <a:p>
            <a:pPr marL="335280" indent="-302895" eaLnBrk="1" hangingPunct="1">
              <a:spcBef>
                <a:spcPts val="765"/>
              </a:spcBef>
              <a:buFontTx/>
              <a:buAutoNum type="arabicPlain"/>
              <a:tabLst>
                <a:tab pos="335280" algn="l"/>
                <a:tab pos="335915" algn="l"/>
              </a:tabLst>
              <a:defRPr/>
            </a:pPr>
            <a:r>
              <a:rPr sz="900" spc="95" dirty="0">
                <a:latin typeface="Arial"/>
                <a:cs typeface="Arial"/>
              </a:rPr>
              <a:t>Y</a:t>
            </a:r>
            <a:r>
              <a:rPr sz="900" spc="75" dirty="0"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5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5280" indent="-302895" eaLnBrk="1" hangingPunct="1">
              <a:spcBef>
                <a:spcPts val="675"/>
              </a:spcBef>
              <a:buFontTx/>
              <a:buAutoNum type="arabicPlain"/>
              <a:tabLst>
                <a:tab pos="335280" algn="l"/>
                <a:tab pos="335915" algn="l"/>
              </a:tabLst>
              <a:defRPr/>
            </a:pPr>
            <a:r>
              <a:rPr sz="900" spc="95" dirty="0">
                <a:latin typeface="Arial"/>
                <a:cs typeface="Arial"/>
              </a:rPr>
              <a:t>Y</a:t>
            </a:r>
            <a:r>
              <a:rPr sz="900" spc="75" dirty="0"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8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5280" indent="-302895" eaLnBrk="1" hangingPunct="1">
              <a:spcBef>
                <a:spcPts val="680"/>
              </a:spcBef>
              <a:buFontTx/>
              <a:buAutoNum type="arabicPlain"/>
              <a:tabLst>
                <a:tab pos="335280" algn="l"/>
                <a:tab pos="335915" algn="l"/>
              </a:tabLst>
              <a:defRPr/>
            </a:pPr>
            <a:r>
              <a:rPr sz="900" spc="95" dirty="0">
                <a:latin typeface="Arial"/>
                <a:cs typeface="Arial"/>
              </a:rPr>
              <a:t>Y</a:t>
            </a:r>
            <a:r>
              <a:rPr sz="900" spc="75" dirty="0"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85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52705" eaLnBrk="1" hangingPunct="1">
              <a:spcBef>
                <a:spcPts val="15"/>
              </a:spcBef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43814" name="object 807">
            <a:extLst>
              <a:ext uri="{FF2B5EF4-FFF2-40B4-BE49-F238E27FC236}">
                <a16:creationId xmlns:a16="http://schemas.microsoft.com/office/drawing/2014/main" id="{8968ED76-9B23-D642-B7C3-6BDF7AB72CA5}"/>
              </a:ext>
            </a:extLst>
          </p:cNvPr>
          <p:cNvSpPr>
            <a:spLocks/>
          </p:cNvSpPr>
          <p:nvPr/>
        </p:nvSpPr>
        <p:spPr bwMode="auto">
          <a:xfrm>
            <a:off x="1420813" y="4219575"/>
            <a:ext cx="557212" cy="42863"/>
          </a:xfrm>
          <a:custGeom>
            <a:avLst/>
            <a:gdLst>
              <a:gd name="T0" fmla="*/ 0 w 556260"/>
              <a:gd name="T1" fmla="*/ 39216 h 43814"/>
              <a:gd name="T2" fmla="*/ 560454 w 556260"/>
              <a:gd name="T3" fmla="*/ 39216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39216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15" name="object 808">
            <a:extLst>
              <a:ext uri="{FF2B5EF4-FFF2-40B4-BE49-F238E27FC236}">
                <a16:creationId xmlns:a16="http://schemas.microsoft.com/office/drawing/2014/main" id="{D0ED7B18-9CD1-5647-9B59-24FE0EF7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2024063"/>
            <a:ext cx="639762" cy="22383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 marL="1587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375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</a:p>
          <a:p>
            <a:pPr eaLnBrk="1" hangingPunct="1">
              <a:lnSpc>
                <a:spcPct val="16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Married  Single</a:t>
            </a:r>
          </a:p>
          <a:p>
            <a:pPr eaLnBrk="1" hangingPunct="1">
              <a:lnSpc>
                <a:spcPct val="16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Married  Divorced  Married  Divorced  Single  Married  Single</a:t>
            </a:r>
          </a:p>
        </p:txBody>
      </p:sp>
      <p:sp>
        <p:nvSpPr>
          <p:cNvPr id="809" name="object 809">
            <a:extLst>
              <a:ext uri="{FF2B5EF4-FFF2-40B4-BE49-F238E27FC236}">
                <a16:creationId xmlns:a16="http://schemas.microsoft.com/office/drawing/2014/main" id="{9C4B7A19-5D80-8345-B936-D330E5C5140C}"/>
              </a:ext>
            </a:extLst>
          </p:cNvPr>
          <p:cNvSpPr txBox="1"/>
          <p:nvPr/>
        </p:nvSpPr>
        <p:spPr>
          <a:xfrm>
            <a:off x="2646363" y="2024063"/>
            <a:ext cx="576262" cy="2238375"/>
          </a:xfrm>
          <a:prstGeom prst="rect">
            <a:avLst/>
          </a:prstGeom>
          <a:solidFill>
            <a:srgbClr val="E4E4E4"/>
          </a:solidFill>
        </p:spPr>
        <p:txBody>
          <a:bodyPr lIns="0" tIns="47625" rIns="0" bIns="0">
            <a:spAutoFit/>
          </a:bodyPr>
          <a:lstStyle/>
          <a:p>
            <a:pPr marL="10160" eaLnBrk="1" hangingPunct="1">
              <a:spcBef>
                <a:spcPts val="375"/>
              </a:spcBef>
              <a:defRPr/>
            </a:pPr>
            <a:r>
              <a:rPr sz="900" spc="80" dirty="0">
                <a:latin typeface="Arial"/>
                <a:cs typeface="Arial"/>
              </a:rPr>
              <a:t>125K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5"/>
              </a:spcBef>
              <a:defRPr/>
            </a:pPr>
            <a:r>
              <a:rPr sz="900" spc="80" dirty="0">
                <a:latin typeface="Arial"/>
                <a:cs typeface="Arial"/>
              </a:rPr>
              <a:t>100K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0"/>
              </a:spcBef>
              <a:defRPr/>
            </a:pPr>
            <a:r>
              <a:rPr sz="900" spc="85" dirty="0">
                <a:latin typeface="Arial"/>
                <a:cs typeface="Arial"/>
              </a:rPr>
              <a:t>70K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80"/>
              </a:spcBef>
              <a:defRPr/>
            </a:pPr>
            <a:r>
              <a:rPr sz="900" spc="80" dirty="0">
                <a:latin typeface="Arial"/>
                <a:cs typeface="Arial"/>
              </a:rPr>
              <a:t>120K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5"/>
              </a:spcBef>
              <a:defRPr/>
            </a:pPr>
            <a:r>
              <a:rPr sz="900" spc="85" dirty="0">
                <a:latin typeface="Arial"/>
                <a:cs typeface="Arial"/>
              </a:rPr>
              <a:t>95K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0"/>
              </a:spcBef>
              <a:defRPr/>
            </a:pPr>
            <a:r>
              <a:rPr sz="900" spc="85" dirty="0">
                <a:latin typeface="Arial"/>
                <a:cs typeface="Arial"/>
              </a:rPr>
              <a:t>60K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80"/>
              </a:spcBef>
              <a:defRPr/>
            </a:pPr>
            <a:r>
              <a:rPr sz="900" spc="80" dirty="0">
                <a:latin typeface="Arial"/>
                <a:cs typeface="Arial"/>
              </a:rPr>
              <a:t>220K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0"/>
              </a:spcBef>
              <a:defRPr/>
            </a:pPr>
            <a:r>
              <a:rPr sz="900" spc="85" dirty="0">
                <a:latin typeface="Arial"/>
                <a:cs typeface="Arial"/>
              </a:rPr>
              <a:t>85K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5"/>
              </a:spcBef>
              <a:defRPr/>
            </a:pPr>
            <a:r>
              <a:rPr sz="900" spc="85" dirty="0">
                <a:latin typeface="Arial"/>
                <a:cs typeface="Arial"/>
              </a:rPr>
              <a:t>75K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80"/>
              </a:spcBef>
              <a:defRPr/>
            </a:pPr>
            <a:r>
              <a:rPr sz="900" spc="85" dirty="0">
                <a:latin typeface="Arial"/>
                <a:cs typeface="Arial"/>
              </a:rPr>
              <a:t>90K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17" name="object 810">
            <a:extLst>
              <a:ext uri="{FF2B5EF4-FFF2-40B4-BE49-F238E27FC236}">
                <a16:creationId xmlns:a16="http://schemas.microsoft.com/office/drawing/2014/main" id="{B0AE8768-E2AD-4944-A238-AAD775F8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2024063"/>
            <a:ext cx="465137" cy="22383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8894" rIns="0" bIns="0">
            <a:spAutoFit/>
          </a:bodyPr>
          <a:lstStyle>
            <a:lvl1pPr marL="38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388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6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No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6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Yes  No  No  Yes  No  Yes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18" name="object 811">
            <a:extLst>
              <a:ext uri="{FF2B5EF4-FFF2-40B4-BE49-F238E27FC236}">
                <a16:creationId xmlns:a16="http://schemas.microsoft.com/office/drawing/2014/main" id="{1241C03F-C61E-0E4A-8D59-BFE129F82D53}"/>
              </a:ext>
            </a:extLst>
          </p:cNvPr>
          <p:cNvSpPr>
            <a:spLocks/>
          </p:cNvSpPr>
          <p:nvPr/>
        </p:nvSpPr>
        <p:spPr bwMode="auto">
          <a:xfrm>
            <a:off x="1117600" y="4040188"/>
            <a:ext cx="0" cy="227012"/>
          </a:xfrm>
          <a:custGeom>
            <a:avLst/>
            <a:gdLst>
              <a:gd name="T0" fmla="*/ 0 h 227964"/>
              <a:gd name="T1" fmla="*/ 222809 h 2279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7964">
                <a:moveTo>
                  <a:pt x="0" y="0"/>
                </a:moveTo>
                <a:lnTo>
                  <a:pt x="0" y="22751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19" name="object 812">
            <a:extLst>
              <a:ext uri="{FF2B5EF4-FFF2-40B4-BE49-F238E27FC236}">
                <a16:creationId xmlns:a16="http://schemas.microsoft.com/office/drawing/2014/main" id="{25A517E0-B22D-7A4D-A019-36000FB863FB}"/>
              </a:ext>
            </a:extLst>
          </p:cNvPr>
          <p:cNvSpPr>
            <a:spLocks/>
          </p:cNvSpPr>
          <p:nvPr/>
        </p:nvSpPr>
        <p:spPr bwMode="auto">
          <a:xfrm>
            <a:off x="1119188" y="4265613"/>
            <a:ext cx="298450" cy="0"/>
          </a:xfrm>
          <a:custGeom>
            <a:avLst/>
            <a:gdLst>
              <a:gd name="T0" fmla="*/ 0 w 297815"/>
              <a:gd name="T1" fmla="*/ 300502 w 297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7815">
                <a:moveTo>
                  <a:pt x="0" y="0"/>
                </a:moveTo>
                <a:lnTo>
                  <a:pt x="297319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0" name="object 813">
            <a:extLst>
              <a:ext uri="{FF2B5EF4-FFF2-40B4-BE49-F238E27FC236}">
                <a16:creationId xmlns:a16="http://schemas.microsoft.com/office/drawing/2014/main" id="{A2F96E15-56AF-F648-BBCF-8BD64784A3C3}"/>
              </a:ext>
            </a:extLst>
          </p:cNvPr>
          <p:cNvSpPr>
            <a:spLocks/>
          </p:cNvSpPr>
          <p:nvPr/>
        </p:nvSpPr>
        <p:spPr bwMode="auto">
          <a:xfrm>
            <a:off x="1419225" y="1668463"/>
            <a:ext cx="0" cy="2598737"/>
          </a:xfrm>
          <a:custGeom>
            <a:avLst/>
            <a:gdLst>
              <a:gd name="T0" fmla="*/ 0 h 2599690"/>
              <a:gd name="T1" fmla="*/ 2594381 h 259969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99690">
                <a:moveTo>
                  <a:pt x="0" y="0"/>
                </a:moveTo>
                <a:lnTo>
                  <a:pt x="0" y="2599141"/>
                </a:lnTo>
              </a:path>
            </a:pathLst>
          </a:custGeom>
          <a:noFill/>
          <a:ln w="489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1" name="object 814">
            <a:extLst>
              <a:ext uri="{FF2B5EF4-FFF2-40B4-BE49-F238E27FC236}">
                <a16:creationId xmlns:a16="http://schemas.microsoft.com/office/drawing/2014/main" id="{188F81AC-346C-DE42-8716-18F7528DDECA}"/>
              </a:ext>
            </a:extLst>
          </p:cNvPr>
          <p:cNvSpPr>
            <a:spLocks/>
          </p:cNvSpPr>
          <p:nvPr/>
        </p:nvSpPr>
        <p:spPr bwMode="auto">
          <a:xfrm>
            <a:off x="1420813" y="4265613"/>
            <a:ext cx="557212" cy="0"/>
          </a:xfrm>
          <a:custGeom>
            <a:avLst/>
            <a:gdLst>
              <a:gd name="T0" fmla="*/ 0 w 556260"/>
              <a:gd name="T1" fmla="*/ 560454 w 5562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6260">
                <a:moveTo>
                  <a:pt x="0" y="0"/>
                </a:moveTo>
                <a:lnTo>
                  <a:pt x="555682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2" name="object 815">
            <a:extLst>
              <a:ext uri="{FF2B5EF4-FFF2-40B4-BE49-F238E27FC236}">
                <a16:creationId xmlns:a16="http://schemas.microsoft.com/office/drawing/2014/main" id="{6DEB7C90-1847-354A-A4D7-255CCE50C864}"/>
              </a:ext>
            </a:extLst>
          </p:cNvPr>
          <p:cNvSpPr>
            <a:spLocks/>
          </p:cNvSpPr>
          <p:nvPr/>
        </p:nvSpPr>
        <p:spPr bwMode="auto">
          <a:xfrm>
            <a:off x="1979613" y="1668463"/>
            <a:ext cx="0" cy="2593975"/>
          </a:xfrm>
          <a:custGeom>
            <a:avLst/>
            <a:gdLst>
              <a:gd name="T0" fmla="*/ 0 h 2595245"/>
              <a:gd name="T1" fmla="*/ 2588447 h 259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95245">
                <a:moveTo>
                  <a:pt x="0" y="0"/>
                </a:moveTo>
                <a:lnTo>
                  <a:pt x="0" y="2594790"/>
                </a:lnTo>
              </a:path>
            </a:pathLst>
          </a:custGeom>
          <a:noFill/>
          <a:ln w="476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3" name="object 816">
            <a:extLst>
              <a:ext uri="{FF2B5EF4-FFF2-40B4-BE49-F238E27FC236}">
                <a16:creationId xmlns:a16="http://schemas.microsoft.com/office/drawing/2014/main" id="{DB01CF0D-446B-9D4B-8AC0-79EC2D532FE0}"/>
              </a:ext>
            </a:extLst>
          </p:cNvPr>
          <p:cNvSpPr>
            <a:spLocks/>
          </p:cNvSpPr>
          <p:nvPr/>
        </p:nvSpPr>
        <p:spPr bwMode="auto">
          <a:xfrm>
            <a:off x="1976438" y="4262438"/>
            <a:ext cx="6350" cy="4762"/>
          </a:xfrm>
          <a:custGeom>
            <a:avLst/>
            <a:gdLst>
              <a:gd name="T0" fmla="*/ 0 w 5080"/>
              <a:gd name="T1" fmla="*/ 6134 h 4445"/>
              <a:gd name="T2" fmla="*/ 14426 w 5080"/>
              <a:gd name="T3" fmla="*/ 6134 h 4445"/>
              <a:gd name="T4" fmla="*/ 14426 w 5080"/>
              <a:gd name="T5" fmla="*/ 0 h 4445"/>
              <a:gd name="T6" fmla="*/ 0 w 5080"/>
              <a:gd name="T7" fmla="*/ 0 h 4445"/>
              <a:gd name="T8" fmla="*/ 0 w 5080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4" name="object 817">
            <a:extLst>
              <a:ext uri="{FF2B5EF4-FFF2-40B4-BE49-F238E27FC236}">
                <a16:creationId xmlns:a16="http://schemas.microsoft.com/office/drawing/2014/main" id="{F064D459-5747-784C-8CE9-03EC864E1A5D}"/>
              </a:ext>
            </a:extLst>
          </p:cNvPr>
          <p:cNvSpPr>
            <a:spLocks/>
          </p:cNvSpPr>
          <p:nvPr/>
        </p:nvSpPr>
        <p:spPr bwMode="auto">
          <a:xfrm>
            <a:off x="1981200" y="4265613"/>
            <a:ext cx="636588" cy="0"/>
          </a:xfrm>
          <a:custGeom>
            <a:avLst/>
            <a:gdLst>
              <a:gd name="T0" fmla="*/ 0 w 636269"/>
              <a:gd name="T1" fmla="*/ 637798 w 636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6269">
                <a:moveTo>
                  <a:pt x="0" y="0"/>
                </a:moveTo>
                <a:lnTo>
                  <a:pt x="636202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5" name="object 818">
            <a:extLst>
              <a:ext uri="{FF2B5EF4-FFF2-40B4-BE49-F238E27FC236}">
                <a16:creationId xmlns:a16="http://schemas.microsoft.com/office/drawing/2014/main" id="{2EA2A135-A60C-8742-98B3-E2B0862E6BE9}"/>
              </a:ext>
            </a:extLst>
          </p:cNvPr>
          <p:cNvSpPr>
            <a:spLocks/>
          </p:cNvSpPr>
          <p:nvPr/>
        </p:nvSpPr>
        <p:spPr bwMode="auto">
          <a:xfrm>
            <a:off x="2620963" y="1668463"/>
            <a:ext cx="0" cy="2598737"/>
          </a:xfrm>
          <a:custGeom>
            <a:avLst/>
            <a:gdLst>
              <a:gd name="T0" fmla="*/ 0 h 2599690"/>
              <a:gd name="T1" fmla="*/ 2594381 h 259969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99690">
                <a:moveTo>
                  <a:pt x="0" y="0"/>
                </a:moveTo>
                <a:lnTo>
                  <a:pt x="0" y="2599141"/>
                </a:lnTo>
              </a:path>
            </a:pathLst>
          </a:custGeom>
          <a:noFill/>
          <a:ln w="476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6" name="object 819">
            <a:extLst>
              <a:ext uri="{FF2B5EF4-FFF2-40B4-BE49-F238E27FC236}">
                <a16:creationId xmlns:a16="http://schemas.microsoft.com/office/drawing/2014/main" id="{F372BDD8-2E8F-0C4B-ACA6-BFE26BD50134}"/>
              </a:ext>
            </a:extLst>
          </p:cNvPr>
          <p:cNvSpPr>
            <a:spLocks/>
          </p:cNvSpPr>
          <p:nvPr/>
        </p:nvSpPr>
        <p:spPr bwMode="auto">
          <a:xfrm>
            <a:off x="2622550" y="4265613"/>
            <a:ext cx="608013" cy="0"/>
          </a:xfrm>
          <a:custGeom>
            <a:avLst/>
            <a:gdLst>
              <a:gd name="T0" fmla="*/ 0 w 608330"/>
              <a:gd name="T1" fmla="*/ 606744 w 6083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08330">
                <a:moveTo>
                  <a:pt x="0" y="0"/>
                </a:moveTo>
                <a:lnTo>
                  <a:pt x="608328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7" name="object 820">
            <a:extLst>
              <a:ext uri="{FF2B5EF4-FFF2-40B4-BE49-F238E27FC236}">
                <a16:creationId xmlns:a16="http://schemas.microsoft.com/office/drawing/2014/main" id="{7C98BE11-F5E0-6E4F-9270-09D42B165C20}"/>
              </a:ext>
            </a:extLst>
          </p:cNvPr>
          <p:cNvSpPr>
            <a:spLocks/>
          </p:cNvSpPr>
          <p:nvPr/>
        </p:nvSpPr>
        <p:spPr bwMode="auto">
          <a:xfrm>
            <a:off x="3233738" y="4040188"/>
            <a:ext cx="0" cy="222250"/>
          </a:xfrm>
          <a:custGeom>
            <a:avLst/>
            <a:gdLst>
              <a:gd name="T0" fmla="*/ 0 h 223520"/>
              <a:gd name="T1" fmla="*/ 216899 h 2235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20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8" name="object 821">
            <a:extLst>
              <a:ext uri="{FF2B5EF4-FFF2-40B4-BE49-F238E27FC236}">
                <a16:creationId xmlns:a16="http://schemas.microsoft.com/office/drawing/2014/main" id="{B3E035F4-A5D1-EC48-ADC4-96D98E6BC51B}"/>
              </a:ext>
            </a:extLst>
          </p:cNvPr>
          <p:cNvSpPr>
            <a:spLocks/>
          </p:cNvSpPr>
          <p:nvPr/>
        </p:nvSpPr>
        <p:spPr bwMode="auto">
          <a:xfrm>
            <a:off x="3230563" y="4262438"/>
            <a:ext cx="6350" cy="4762"/>
          </a:xfrm>
          <a:custGeom>
            <a:avLst/>
            <a:gdLst>
              <a:gd name="T0" fmla="*/ 0 w 5080"/>
              <a:gd name="T1" fmla="*/ 6134 h 4445"/>
              <a:gd name="T2" fmla="*/ 14426 w 5080"/>
              <a:gd name="T3" fmla="*/ 6134 h 4445"/>
              <a:gd name="T4" fmla="*/ 14426 w 5080"/>
              <a:gd name="T5" fmla="*/ 0 h 4445"/>
              <a:gd name="T6" fmla="*/ 0 w 5080"/>
              <a:gd name="T7" fmla="*/ 0 h 4445"/>
              <a:gd name="T8" fmla="*/ 0 w 5080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29" name="object 822">
            <a:extLst>
              <a:ext uri="{FF2B5EF4-FFF2-40B4-BE49-F238E27FC236}">
                <a16:creationId xmlns:a16="http://schemas.microsoft.com/office/drawing/2014/main" id="{18FE96E8-F4A9-BE49-9813-90CFE527156F}"/>
              </a:ext>
            </a:extLst>
          </p:cNvPr>
          <p:cNvSpPr>
            <a:spLocks/>
          </p:cNvSpPr>
          <p:nvPr/>
        </p:nvSpPr>
        <p:spPr bwMode="auto">
          <a:xfrm>
            <a:off x="3235325" y="4265613"/>
            <a:ext cx="461963" cy="0"/>
          </a:xfrm>
          <a:custGeom>
            <a:avLst/>
            <a:gdLst>
              <a:gd name="T0" fmla="*/ 0 w 461645"/>
              <a:gd name="T1" fmla="*/ 462727 w 4616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61645">
                <a:moveTo>
                  <a:pt x="0" y="0"/>
                </a:moveTo>
                <a:lnTo>
                  <a:pt x="461136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30" name="object 823">
            <a:extLst>
              <a:ext uri="{FF2B5EF4-FFF2-40B4-BE49-F238E27FC236}">
                <a16:creationId xmlns:a16="http://schemas.microsoft.com/office/drawing/2014/main" id="{0AD883B1-85AD-B540-BBEF-90B9492F3A45}"/>
              </a:ext>
            </a:extLst>
          </p:cNvPr>
          <p:cNvSpPr>
            <a:spLocks/>
          </p:cNvSpPr>
          <p:nvPr/>
        </p:nvSpPr>
        <p:spPr bwMode="auto">
          <a:xfrm>
            <a:off x="3698875" y="4040188"/>
            <a:ext cx="0" cy="222250"/>
          </a:xfrm>
          <a:custGeom>
            <a:avLst/>
            <a:gdLst>
              <a:gd name="T0" fmla="*/ 0 h 223520"/>
              <a:gd name="T1" fmla="*/ 216899 h 2235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20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31" name="object 824">
            <a:extLst>
              <a:ext uri="{FF2B5EF4-FFF2-40B4-BE49-F238E27FC236}">
                <a16:creationId xmlns:a16="http://schemas.microsoft.com/office/drawing/2014/main" id="{68BF7487-0AE5-DE46-BA97-6C8EE31EC7FA}"/>
              </a:ext>
            </a:extLst>
          </p:cNvPr>
          <p:cNvSpPr>
            <a:spLocks/>
          </p:cNvSpPr>
          <p:nvPr/>
        </p:nvSpPr>
        <p:spPr bwMode="auto">
          <a:xfrm>
            <a:off x="3697288" y="4262438"/>
            <a:ext cx="4762" cy="4762"/>
          </a:xfrm>
          <a:custGeom>
            <a:avLst/>
            <a:gdLst>
              <a:gd name="T0" fmla="*/ 0 w 5079"/>
              <a:gd name="T1" fmla="*/ 6134 h 4445"/>
              <a:gd name="T2" fmla="*/ 3425 w 5079"/>
              <a:gd name="T3" fmla="*/ 6134 h 4445"/>
              <a:gd name="T4" fmla="*/ 3425 w 5079"/>
              <a:gd name="T5" fmla="*/ 0 h 4445"/>
              <a:gd name="T6" fmla="*/ 0 w 5079"/>
              <a:gd name="T7" fmla="*/ 0 h 4445"/>
              <a:gd name="T8" fmla="*/ 0 w 5079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79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32" name="object 825">
            <a:extLst>
              <a:ext uri="{FF2B5EF4-FFF2-40B4-BE49-F238E27FC236}">
                <a16:creationId xmlns:a16="http://schemas.microsoft.com/office/drawing/2014/main" id="{C5C60551-356D-1146-98CC-3E8CF6282667}"/>
              </a:ext>
            </a:extLst>
          </p:cNvPr>
          <p:cNvSpPr>
            <a:spLocks/>
          </p:cNvSpPr>
          <p:nvPr/>
        </p:nvSpPr>
        <p:spPr bwMode="auto">
          <a:xfrm>
            <a:off x="3697288" y="4262438"/>
            <a:ext cx="4762" cy="4762"/>
          </a:xfrm>
          <a:custGeom>
            <a:avLst/>
            <a:gdLst>
              <a:gd name="T0" fmla="*/ 0 w 5079"/>
              <a:gd name="T1" fmla="*/ 6134 h 4445"/>
              <a:gd name="T2" fmla="*/ 3425 w 5079"/>
              <a:gd name="T3" fmla="*/ 6134 h 4445"/>
              <a:gd name="T4" fmla="*/ 3425 w 5079"/>
              <a:gd name="T5" fmla="*/ 0 h 4445"/>
              <a:gd name="T6" fmla="*/ 0 w 5079"/>
              <a:gd name="T7" fmla="*/ 0 h 4445"/>
              <a:gd name="T8" fmla="*/ 0 w 5079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79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" name="object 826">
            <a:extLst>
              <a:ext uri="{FF2B5EF4-FFF2-40B4-BE49-F238E27FC236}">
                <a16:creationId xmlns:a16="http://schemas.microsoft.com/office/drawing/2014/main" id="{88A2F93B-EB03-1F4C-AB12-F9D4A1430DF0}"/>
              </a:ext>
            </a:extLst>
          </p:cNvPr>
          <p:cNvSpPr txBox="1"/>
          <p:nvPr/>
        </p:nvSpPr>
        <p:spPr>
          <a:xfrm>
            <a:off x="1092200" y="4252913"/>
            <a:ext cx="31750" cy="33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-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827" name="object 827">
            <a:extLst>
              <a:ext uri="{FF2B5EF4-FFF2-40B4-BE49-F238E27FC236}">
                <a16:creationId xmlns:a16="http://schemas.microsoft.com/office/drawing/2014/main" id="{EC730521-9CE4-0B41-812F-6D92941DACB6}"/>
              </a:ext>
            </a:extLst>
          </p:cNvPr>
          <p:cNvSpPr txBox="1"/>
          <p:nvPr/>
        </p:nvSpPr>
        <p:spPr>
          <a:xfrm>
            <a:off x="1123950" y="4576763"/>
            <a:ext cx="638175" cy="371475"/>
          </a:xfrm>
          <a:prstGeom prst="rect">
            <a:avLst/>
          </a:prstGeom>
          <a:solidFill>
            <a:srgbClr val="000080"/>
          </a:solidFill>
          <a:ln w="5387">
            <a:solidFill>
              <a:srgbClr val="000080"/>
            </a:solidFill>
          </a:ln>
        </p:spPr>
        <p:txBody>
          <a:bodyPr lIns="0" tIns="0" rIns="0" bIns="0">
            <a:spAutoFit/>
          </a:bodyPr>
          <a:lstStyle/>
          <a:p>
            <a:pPr marL="19685" eaLnBrk="1" hangingPunct="1">
              <a:lnSpc>
                <a:spcPts val="1030"/>
              </a:lnSpc>
              <a:defRPr/>
            </a:pPr>
            <a:r>
              <a:rPr sz="900" b="1" spc="165" dirty="0">
                <a:solidFill>
                  <a:srgbClr val="FFFFFF"/>
                </a:solidFill>
                <a:latin typeface="Arial"/>
                <a:cs typeface="Arial"/>
              </a:rPr>
              <a:t>Refund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35" name="object 828">
            <a:extLst>
              <a:ext uri="{FF2B5EF4-FFF2-40B4-BE49-F238E27FC236}">
                <a16:creationId xmlns:a16="http://schemas.microsoft.com/office/drawing/2014/main" id="{9B72244A-3855-1944-8294-774900B6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576763"/>
            <a:ext cx="731838" cy="371475"/>
          </a:xfrm>
          <a:prstGeom prst="rect">
            <a:avLst/>
          </a:prstGeom>
          <a:solidFill>
            <a:srgbClr val="000080"/>
          </a:solidFill>
          <a:ln w="5387">
            <a:solidFill>
              <a:srgbClr val="000080"/>
            </a:solidFill>
            <a:miter lim="800000"/>
            <a:headEnd/>
            <a:tailEnd/>
          </a:ln>
        </p:spPr>
        <p:txBody>
          <a:bodyPr lIns="0" tIns="1905" rIns="0" bIns="0">
            <a:spAutoFit/>
          </a:bodyPr>
          <a:lstStyle>
            <a:lvl1pPr marL="396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038"/>
              </a:lnSpc>
              <a:spcBef>
                <a:spcPts val="13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 Status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36" name="object 829">
            <a:extLst>
              <a:ext uri="{FF2B5EF4-FFF2-40B4-BE49-F238E27FC236}">
                <a16:creationId xmlns:a16="http://schemas.microsoft.com/office/drawing/2014/main" id="{D4AE4FF4-FCA4-FC4F-9DDC-4DFB31AD8634}"/>
              </a:ext>
            </a:extLst>
          </p:cNvPr>
          <p:cNvSpPr>
            <a:spLocks/>
          </p:cNvSpPr>
          <p:nvPr/>
        </p:nvSpPr>
        <p:spPr bwMode="auto">
          <a:xfrm>
            <a:off x="2495550" y="4576763"/>
            <a:ext cx="693738" cy="133350"/>
          </a:xfrm>
          <a:custGeom>
            <a:avLst/>
            <a:gdLst>
              <a:gd name="T0" fmla="*/ 0 w 693419"/>
              <a:gd name="T1" fmla="*/ 132859 h 133350"/>
              <a:gd name="T2" fmla="*/ 694919 w 693419"/>
              <a:gd name="T3" fmla="*/ 132859 h 133350"/>
              <a:gd name="T4" fmla="*/ 694919 w 693419"/>
              <a:gd name="T5" fmla="*/ 0 h 133350"/>
              <a:gd name="T6" fmla="*/ 0 w 693419"/>
              <a:gd name="T7" fmla="*/ 0 h 133350"/>
              <a:gd name="T8" fmla="*/ 0 w 69341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3350">
                <a:moveTo>
                  <a:pt x="0" y="132859"/>
                </a:moveTo>
                <a:lnTo>
                  <a:pt x="693323" y="132859"/>
                </a:lnTo>
                <a:lnTo>
                  <a:pt x="693323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37" name="object 830">
            <a:extLst>
              <a:ext uri="{FF2B5EF4-FFF2-40B4-BE49-F238E27FC236}">
                <a16:creationId xmlns:a16="http://schemas.microsoft.com/office/drawing/2014/main" id="{C5CD758A-2329-494D-A69A-B2ED937B26C0}"/>
              </a:ext>
            </a:extLst>
          </p:cNvPr>
          <p:cNvSpPr>
            <a:spLocks/>
          </p:cNvSpPr>
          <p:nvPr/>
        </p:nvSpPr>
        <p:spPr bwMode="auto">
          <a:xfrm>
            <a:off x="2495550" y="4708525"/>
            <a:ext cx="693738" cy="133350"/>
          </a:xfrm>
          <a:custGeom>
            <a:avLst/>
            <a:gdLst>
              <a:gd name="T0" fmla="*/ 0 w 693419"/>
              <a:gd name="T1" fmla="*/ 135340 h 132714"/>
              <a:gd name="T2" fmla="*/ 694919 w 693419"/>
              <a:gd name="T3" fmla="*/ 135340 h 132714"/>
              <a:gd name="T4" fmla="*/ 694919 w 693419"/>
              <a:gd name="T5" fmla="*/ 0 h 132714"/>
              <a:gd name="T6" fmla="*/ 0 w 693419"/>
              <a:gd name="T7" fmla="*/ 0 h 132714"/>
              <a:gd name="T8" fmla="*/ 0 w 69341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2714">
                <a:moveTo>
                  <a:pt x="0" y="132145"/>
                </a:moveTo>
                <a:lnTo>
                  <a:pt x="693323" y="132145"/>
                </a:lnTo>
                <a:lnTo>
                  <a:pt x="693323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38" name="object 831">
            <a:extLst>
              <a:ext uri="{FF2B5EF4-FFF2-40B4-BE49-F238E27FC236}">
                <a16:creationId xmlns:a16="http://schemas.microsoft.com/office/drawing/2014/main" id="{C47FE5FF-0376-2046-BE44-197FEB993096}"/>
              </a:ext>
            </a:extLst>
          </p:cNvPr>
          <p:cNvSpPr>
            <a:spLocks/>
          </p:cNvSpPr>
          <p:nvPr/>
        </p:nvSpPr>
        <p:spPr bwMode="auto">
          <a:xfrm>
            <a:off x="2495550" y="4841875"/>
            <a:ext cx="693738" cy="93663"/>
          </a:xfrm>
          <a:custGeom>
            <a:avLst/>
            <a:gdLst>
              <a:gd name="T0" fmla="*/ 0 w 693419"/>
              <a:gd name="T1" fmla="*/ 89469 h 94614"/>
              <a:gd name="T2" fmla="*/ 694919 w 693419"/>
              <a:gd name="T3" fmla="*/ 89469 h 94614"/>
              <a:gd name="T4" fmla="*/ 694919 w 693419"/>
              <a:gd name="T5" fmla="*/ 0 h 94614"/>
              <a:gd name="T6" fmla="*/ 0 w 693419"/>
              <a:gd name="T7" fmla="*/ 0 h 94614"/>
              <a:gd name="T8" fmla="*/ 0 w 693419"/>
              <a:gd name="T9" fmla="*/ 89469 h 94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94614">
                <a:moveTo>
                  <a:pt x="0" y="94104"/>
                </a:moveTo>
                <a:lnTo>
                  <a:pt x="693323" y="94104"/>
                </a:lnTo>
                <a:lnTo>
                  <a:pt x="693323" y="0"/>
                </a:lnTo>
                <a:lnTo>
                  <a:pt x="0" y="0"/>
                </a:lnTo>
                <a:lnTo>
                  <a:pt x="0" y="94104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39" name="object 832">
            <a:extLst>
              <a:ext uri="{FF2B5EF4-FFF2-40B4-BE49-F238E27FC236}">
                <a16:creationId xmlns:a16="http://schemas.microsoft.com/office/drawing/2014/main" id="{37B5AA8B-AC91-5A4C-B7DB-7A0F20637A1E}"/>
              </a:ext>
            </a:extLst>
          </p:cNvPr>
          <p:cNvSpPr>
            <a:spLocks/>
          </p:cNvSpPr>
          <p:nvPr/>
        </p:nvSpPr>
        <p:spPr bwMode="auto">
          <a:xfrm>
            <a:off x="3194050" y="4576763"/>
            <a:ext cx="525463" cy="112712"/>
          </a:xfrm>
          <a:custGeom>
            <a:avLst/>
            <a:gdLst>
              <a:gd name="T0" fmla="*/ 0 w 525779"/>
              <a:gd name="T1" fmla="*/ 111269 h 113029"/>
              <a:gd name="T2" fmla="*/ 523989 w 525779"/>
              <a:gd name="T3" fmla="*/ 111269 h 113029"/>
              <a:gd name="T4" fmla="*/ 523989 w 525779"/>
              <a:gd name="T5" fmla="*/ 0 h 113029"/>
              <a:gd name="T6" fmla="*/ 0 w 525779"/>
              <a:gd name="T7" fmla="*/ 0 h 113029"/>
              <a:gd name="T8" fmla="*/ 0 w 525779"/>
              <a:gd name="T9" fmla="*/ 111269 h 1130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13029">
                <a:moveTo>
                  <a:pt x="0" y="112843"/>
                </a:moveTo>
                <a:lnTo>
                  <a:pt x="525566" y="112843"/>
                </a:lnTo>
                <a:lnTo>
                  <a:pt x="525566" y="0"/>
                </a:lnTo>
                <a:lnTo>
                  <a:pt x="0" y="0"/>
                </a:lnTo>
                <a:lnTo>
                  <a:pt x="0" y="112843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40" name="object 833">
            <a:extLst>
              <a:ext uri="{FF2B5EF4-FFF2-40B4-BE49-F238E27FC236}">
                <a16:creationId xmlns:a16="http://schemas.microsoft.com/office/drawing/2014/main" id="{E0101C04-D37A-7746-9092-E9D46E05D3DD}"/>
              </a:ext>
            </a:extLst>
          </p:cNvPr>
          <p:cNvSpPr>
            <a:spLocks/>
          </p:cNvSpPr>
          <p:nvPr/>
        </p:nvSpPr>
        <p:spPr bwMode="auto">
          <a:xfrm>
            <a:off x="3194050" y="4689475"/>
            <a:ext cx="525463" cy="131763"/>
          </a:xfrm>
          <a:custGeom>
            <a:avLst/>
            <a:gdLst>
              <a:gd name="T0" fmla="*/ 0 w 525779"/>
              <a:gd name="T1" fmla="*/ 128028 h 132714"/>
              <a:gd name="T2" fmla="*/ 523989 w 525779"/>
              <a:gd name="T3" fmla="*/ 128028 h 132714"/>
              <a:gd name="T4" fmla="*/ 523989 w 525779"/>
              <a:gd name="T5" fmla="*/ 0 h 132714"/>
              <a:gd name="T6" fmla="*/ 0 w 525779"/>
              <a:gd name="T7" fmla="*/ 0 h 132714"/>
              <a:gd name="T8" fmla="*/ 0 w 525779"/>
              <a:gd name="T9" fmla="*/ 12802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2714">
                <a:moveTo>
                  <a:pt x="0" y="132715"/>
                </a:moveTo>
                <a:lnTo>
                  <a:pt x="525566" y="132715"/>
                </a:lnTo>
                <a:lnTo>
                  <a:pt x="525566" y="0"/>
                </a:lnTo>
                <a:lnTo>
                  <a:pt x="0" y="0"/>
                </a:lnTo>
                <a:lnTo>
                  <a:pt x="0" y="13271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41" name="object 834">
            <a:extLst>
              <a:ext uri="{FF2B5EF4-FFF2-40B4-BE49-F238E27FC236}">
                <a16:creationId xmlns:a16="http://schemas.microsoft.com/office/drawing/2014/main" id="{8F2BDC14-0B53-B749-A29F-CD7911D5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4576763"/>
            <a:ext cx="1230313" cy="371475"/>
          </a:xfrm>
          <a:prstGeom prst="rect">
            <a:avLst/>
          </a:prstGeom>
          <a:noFill/>
          <a:ln w="5387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905" rIns="0" bIns="0">
            <a:spAutoFit/>
          </a:bodyPr>
          <a:lstStyle>
            <a:lvl1pPr marL="396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7381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7381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738188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7381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381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381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381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381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381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038"/>
              </a:lnSpc>
              <a:spcBef>
                <a:spcPts val="13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 Income	</a:t>
            </a:r>
            <a:r>
              <a:rPr lang="en-US" altLang="en-US" sz="1300" b="1" baseline="9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Cheat</a:t>
            </a:r>
            <a:endParaRPr lang="en-US" altLang="en-US" sz="1300" baseline="9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42" name="object 835">
            <a:extLst>
              <a:ext uri="{FF2B5EF4-FFF2-40B4-BE49-F238E27FC236}">
                <a16:creationId xmlns:a16="http://schemas.microsoft.com/office/drawing/2014/main" id="{D22F182C-A410-F140-B991-FB4A91667182}"/>
              </a:ext>
            </a:extLst>
          </p:cNvPr>
          <p:cNvSpPr>
            <a:spLocks/>
          </p:cNvSpPr>
          <p:nvPr/>
        </p:nvSpPr>
        <p:spPr bwMode="auto">
          <a:xfrm>
            <a:off x="3194050" y="4821238"/>
            <a:ext cx="525463" cy="114300"/>
          </a:xfrm>
          <a:custGeom>
            <a:avLst/>
            <a:gdLst>
              <a:gd name="T0" fmla="*/ 0 w 525779"/>
              <a:gd name="T1" fmla="*/ 116763 h 113664"/>
              <a:gd name="T2" fmla="*/ 523989 w 525779"/>
              <a:gd name="T3" fmla="*/ 116763 h 113664"/>
              <a:gd name="T4" fmla="*/ 523989 w 525779"/>
              <a:gd name="T5" fmla="*/ 0 h 113664"/>
              <a:gd name="T6" fmla="*/ 0 w 525779"/>
              <a:gd name="T7" fmla="*/ 0 h 113664"/>
              <a:gd name="T8" fmla="*/ 0 w 525779"/>
              <a:gd name="T9" fmla="*/ 116763 h 113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13664">
                <a:moveTo>
                  <a:pt x="0" y="113551"/>
                </a:moveTo>
                <a:lnTo>
                  <a:pt x="525566" y="113551"/>
                </a:lnTo>
                <a:lnTo>
                  <a:pt x="525566" y="0"/>
                </a:lnTo>
                <a:lnTo>
                  <a:pt x="0" y="0"/>
                </a:lnTo>
                <a:lnTo>
                  <a:pt x="0" y="11355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43" name="object 836">
            <a:extLst>
              <a:ext uri="{FF2B5EF4-FFF2-40B4-BE49-F238E27FC236}">
                <a16:creationId xmlns:a16="http://schemas.microsoft.com/office/drawing/2014/main" id="{E301318C-9416-7F4E-9237-02ED62DEE3DE}"/>
              </a:ext>
            </a:extLst>
          </p:cNvPr>
          <p:cNvSpPr>
            <a:spLocks/>
          </p:cNvSpPr>
          <p:nvPr/>
        </p:nvSpPr>
        <p:spPr bwMode="auto">
          <a:xfrm>
            <a:off x="1127125" y="4976813"/>
            <a:ext cx="633413" cy="133350"/>
          </a:xfrm>
          <a:custGeom>
            <a:avLst/>
            <a:gdLst>
              <a:gd name="T0" fmla="*/ 0 w 633730"/>
              <a:gd name="T1" fmla="*/ 132859 h 133350"/>
              <a:gd name="T2" fmla="*/ 631739 w 633730"/>
              <a:gd name="T3" fmla="*/ 132859 h 133350"/>
              <a:gd name="T4" fmla="*/ 631739 w 633730"/>
              <a:gd name="T5" fmla="*/ 0 h 133350"/>
              <a:gd name="T6" fmla="*/ 0 w 633730"/>
              <a:gd name="T7" fmla="*/ 0 h 133350"/>
              <a:gd name="T8" fmla="*/ 0 w 633730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3350">
                <a:moveTo>
                  <a:pt x="0" y="132859"/>
                </a:moveTo>
                <a:lnTo>
                  <a:pt x="633321" y="132859"/>
                </a:lnTo>
                <a:lnTo>
                  <a:pt x="633321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7" name="object 837">
            <a:extLst>
              <a:ext uri="{FF2B5EF4-FFF2-40B4-BE49-F238E27FC236}">
                <a16:creationId xmlns:a16="http://schemas.microsoft.com/office/drawing/2014/main" id="{3F569C61-7696-4941-ADD0-61C616C8F556}"/>
              </a:ext>
            </a:extLst>
          </p:cNvPr>
          <p:cNvSpPr txBox="1"/>
          <p:nvPr/>
        </p:nvSpPr>
        <p:spPr>
          <a:xfrm>
            <a:off x="1152525" y="4956175"/>
            <a:ext cx="219075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8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45" name="object 838">
            <a:extLst>
              <a:ext uri="{FF2B5EF4-FFF2-40B4-BE49-F238E27FC236}">
                <a16:creationId xmlns:a16="http://schemas.microsoft.com/office/drawing/2014/main" id="{6DC1B636-53F7-7848-9E05-A23505B5F09A}"/>
              </a:ext>
            </a:extLst>
          </p:cNvPr>
          <p:cNvSpPr>
            <a:spLocks/>
          </p:cNvSpPr>
          <p:nvPr/>
        </p:nvSpPr>
        <p:spPr bwMode="auto">
          <a:xfrm>
            <a:off x="1127125" y="5110163"/>
            <a:ext cx="633413" cy="42862"/>
          </a:xfrm>
          <a:custGeom>
            <a:avLst/>
            <a:gdLst>
              <a:gd name="T0" fmla="*/ 0 w 633730"/>
              <a:gd name="T1" fmla="*/ 41315 h 43179"/>
              <a:gd name="T2" fmla="*/ 631739 w 633730"/>
              <a:gd name="T3" fmla="*/ 41315 h 43179"/>
              <a:gd name="T4" fmla="*/ 631739 w 633730"/>
              <a:gd name="T5" fmla="*/ 0 h 43179"/>
              <a:gd name="T6" fmla="*/ 0 w 633730"/>
              <a:gd name="T7" fmla="*/ 0 h 43179"/>
              <a:gd name="T8" fmla="*/ 0 w 633730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179">
                <a:moveTo>
                  <a:pt x="0" y="42866"/>
                </a:moveTo>
                <a:lnTo>
                  <a:pt x="633321" y="42866"/>
                </a:lnTo>
                <a:lnTo>
                  <a:pt x="633321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46" name="object 839">
            <a:extLst>
              <a:ext uri="{FF2B5EF4-FFF2-40B4-BE49-F238E27FC236}">
                <a16:creationId xmlns:a16="http://schemas.microsoft.com/office/drawing/2014/main" id="{9616816F-629E-3045-BCB6-35E2615F140C}"/>
              </a:ext>
            </a:extLst>
          </p:cNvPr>
          <p:cNvSpPr>
            <a:spLocks/>
          </p:cNvSpPr>
          <p:nvPr/>
        </p:nvSpPr>
        <p:spPr bwMode="auto">
          <a:xfrm>
            <a:off x="1765300" y="4976813"/>
            <a:ext cx="725488" cy="133350"/>
          </a:xfrm>
          <a:custGeom>
            <a:avLst/>
            <a:gdLst>
              <a:gd name="T0" fmla="*/ 0 w 725169"/>
              <a:gd name="T1" fmla="*/ 132859 h 133350"/>
              <a:gd name="T2" fmla="*/ 726505 w 725169"/>
              <a:gd name="T3" fmla="*/ 132859 h 133350"/>
              <a:gd name="T4" fmla="*/ 726505 w 725169"/>
              <a:gd name="T5" fmla="*/ 0 h 133350"/>
              <a:gd name="T6" fmla="*/ 0 w 725169"/>
              <a:gd name="T7" fmla="*/ 0 h 133350"/>
              <a:gd name="T8" fmla="*/ 0 w 72516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3350">
                <a:moveTo>
                  <a:pt x="0" y="132859"/>
                </a:moveTo>
                <a:lnTo>
                  <a:pt x="724910" y="132859"/>
                </a:lnTo>
                <a:lnTo>
                  <a:pt x="724910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0" name="object 840">
            <a:extLst>
              <a:ext uri="{FF2B5EF4-FFF2-40B4-BE49-F238E27FC236}">
                <a16:creationId xmlns:a16="http://schemas.microsoft.com/office/drawing/2014/main" id="{32DB3F4D-2BD7-5642-94DA-6FC3A3829789}"/>
              </a:ext>
            </a:extLst>
          </p:cNvPr>
          <p:cNvSpPr txBox="1"/>
          <p:nvPr/>
        </p:nvSpPr>
        <p:spPr>
          <a:xfrm>
            <a:off x="1765300" y="4956175"/>
            <a:ext cx="725488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37465" eaLnBrk="1" hangingPunct="1">
              <a:spcBef>
                <a:spcPts val="110"/>
              </a:spcBef>
              <a:defRPr/>
            </a:pPr>
            <a:r>
              <a:rPr sz="900" spc="130" dirty="0">
                <a:latin typeface="Arial"/>
                <a:cs typeface="Arial"/>
              </a:rPr>
              <a:t>Single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48" name="object 841">
            <a:extLst>
              <a:ext uri="{FF2B5EF4-FFF2-40B4-BE49-F238E27FC236}">
                <a16:creationId xmlns:a16="http://schemas.microsoft.com/office/drawing/2014/main" id="{97C39C4A-7B84-FE41-8FAD-A49E6B99EBAA}"/>
              </a:ext>
            </a:extLst>
          </p:cNvPr>
          <p:cNvSpPr>
            <a:spLocks/>
          </p:cNvSpPr>
          <p:nvPr/>
        </p:nvSpPr>
        <p:spPr bwMode="auto">
          <a:xfrm>
            <a:off x="1765300" y="5110163"/>
            <a:ext cx="725488" cy="42862"/>
          </a:xfrm>
          <a:custGeom>
            <a:avLst/>
            <a:gdLst>
              <a:gd name="T0" fmla="*/ 0 w 725169"/>
              <a:gd name="T1" fmla="*/ 41315 h 43179"/>
              <a:gd name="T2" fmla="*/ 726505 w 725169"/>
              <a:gd name="T3" fmla="*/ 41315 h 43179"/>
              <a:gd name="T4" fmla="*/ 726505 w 725169"/>
              <a:gd name="T5" fmla="*/ 0 h 43179"/>
              <a:gd name="T6" fmla="*/ 0 w 725169"/>
              <a:gd name="T7" fmla="*/ 0 h 43179"/>
              <a:gd name="T8" fmla="*/ 0 w 72516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179">
                <a:moveTo>
                  <a:pt x="0" y="42866"/>
                </a:moveTo>
                <a:lnTo>
                  <a:pt x="724910" y="42866"/>
                </a:lnTo>
                <a:lnTo>
                  <a:pt x="724910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49" name="object 842">
            <a:extLst>
              <a:ext uri="{FF2B5EF4-FFF2-40B4-BE49-F238E27FC236}">
                <a16:creationId xmlns:a16="http://schemas.microsoft.com/office/drawing/2014/main" id="{6E02358D-62E6-174A-B8DB-4C6675668FB2}"/>
              </a:ext>
            </a:extLst>
          </p:cNvPr>
          <p:cNvSpPr>
            <a:spLocks/>
          </p:cNvSpPr>
          <p:nvPr/>
        </p:nvSpPr>
        <p:spPr bwMode="auto">
          <a:xfrm>
            <a:off x="2495550" y="4976813"/>
            <a:ext cx="693738" cy="133350"/>
          </a:xfrm>
          <a:custGeom>
            <a:avLst/>
            <a:gdLst>
              <a:gd name="T0" fmla="*/ 0 w 693419"/>
              <a:gd name="T1" fmla="*/ 132859 h 133350"/>
              <a:gd name="T2" fmla="*/ 694919 w 693419"/>
              <a:gd name="T3" fmla="*/ 132859 h 133350"/>
              <a:gd name="T4" fmla="*/ 694919 w 693419"/>
              <a:gd name="T5" fmla="*/ 0 h 133350"/>
              <a:gd name="T6" fmla="*/ 0 w 693419"/>
              <a:gd name="T7" fmla="*/ 0 h 133350"/>
              <a:gd name="T8" fmla="*/ 0 w 69341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3350">
                <a:moveTo>
                  <a:pt x="0" y="132859"/>
                </a:moveTo>
                <a:lnTo>
                  <a:pt x="693323" y="132859"/>
                </a:lnTo>
                <a:lnTo>
                  <a:pt x="693323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50" name="object 843">
            <a:extLst>
              <a:ext uri="{FF2B5EF4-FFF2-40B4-BE49-F238E27FC236}">
                <a16:creationId xmlns:a16="http://schemas.microsoft.com/office/drawing/2014/main" id="{5B2D57B0-2E14-9F42-9196-0D8EBF5A20D4}"/>
              </a:ext>
            </a:extLst>
          </p:cNvPr>
          <p:cNvSpPr>
            <a:spLocks/>
          </p:cNvSpPr>
          <p:nvPr/>
        </p:nvSpPr>
        <p:spPr bwMode="auto">
          <a:xfrm>
            <a:off x="2495550" y="5110163"/>
            <a:ext cx="693738" cy="42862"/>
          </a:xfrm>
          <a:custGeom>
            <a:avLst/>
            <a:gdLst>
              <a:gd name="T0" fmla="*/ 0 w 693419"/>
              <a:gd name="T1" fmla="*/ 41315 h 43179"/>
              <a:gd name="T2" fmla="*/ 694919 w 693419"/>
              <a:gd name="T3" fmla="*/ 41315 h 43179"/>
              <a:gd name="T4" fmla="*/ 694919 w 693419"/>
              <a:gd name="T5" fmla="*/ 0 h 43179"/>
              <a:gd name="T6" fmla="*/ 0 w 693419"/>
              <a:gd name="T7" fmla="*/ 0 h 43179"/>
              <a:gd name="T8" fmla="*/ 0 w 69341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179">
                <a:moveTo>
                  <a:pt x="0" y="42866"/>
                </a:moveTo>
                <a:lnTo>
                  <a:pt x="693323" y="42866"/>
                </a:lnTo>
                <a:lnTo>
                  <a:pt x="693323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51" name="object 844">
            <a:extLst>
              <a:ext uri="{FF2B5EF4-FFF2-40B4-BE49-F238E27FC236}">
                <a16:creationId xmlns:a16="http://schemas.microsoft.com/office/drawing/2014/main" id="{078309A1-250C-8E46-85E1-290AE8E19D45}"/>
              </a:ext>
            </a:extLst>
          </p:cNvPr>
          <p:cNvSpPr>
            <a:spLocks/>
          </p:cNvSpPr>
          <p:nvPr/>
        </p:nvSpPr>
        <p:spPr bwMode="auto">
          <a:xfrm>
            <a:off x="3194050" y="4976813"/>
            <a:ext cx="525463" cy="133350"/>
          </a:xfrm>
          <a:custGeom>
            <a:avLst/>
            <a:gdLst>
              <a:gd name="T0" fmla="*/ 0 w 525779"/>
              <a:gd name="T1" fmla="*/ 132859 h 133350"/>
              <a:gd name="T2" fmla="*/ 523989 w 525779"/>
              <a:gd name="T3" fmla="*/ 132859 h 133350"/>
              <a:gd name="T4" fmla="*/ 523989 w 525779"/>
              <a:gd name="T5" fmla="*/ 0 h 133350"/>
              <a:gd name="T6" fmla="*/ 0 w 525779"/>
              <a:gd name="T7" fmla="*/ 0 h 133350"/>
              <a:gd name="T8" fmla="*/ 0 w 52577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3350">
                <a:moveTo>
                  <a:pt x="0" y="132859"/>
                </a:moveTo>
                <a:lnTo>
                  <a:pt x="525566" y="132859"/>
                </a:lnTo>
                <a:lnTo>
                  <a:pt x="525566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5" name="object 845">
            <a:extLst>
              <a:ext uri="{FF2B5EF4-FFF2-40B4-BE49-F238E27FC236}">
                <a16:creationId xmlns:a16="http://schemas.microsoft.com/office/drawing/2014/main" id="{8483E267-BF2D-DA40-894B-CF3D428E8F10}"/>
              </a:ext>
            </a:extLst>
          </p:cNvPr>
          <p:cNvSpPr txBox="1"/>
          <p:nvPr/>
        </p:nvSpPr>
        <p:spPr>
          <a:xfrm>
            <a:off x="2520950" y="4957763"/>
            <a:ext cx="815975" cy="163512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tabLst>
                <a:tab pos="711200" algn="l"/>
              </a:tabLst>
              <a:defRPr/>
            </a:pPr>
            <a:r>
              <a:rPr sz="900" spc="170" dirty="0">
                <a:latin typeface="Arial"/>
                <a:cs typeface="Arial"/>
              </a:rPr>
              <a:t>75K	</a:t>
            </a: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53" name="object 846">
            <a:extLst>
              <a:ext uri="{FF2B5EF4-FFF2-40B4-BE49-F238E27FC236}">
                <a16:creationId xmlns:a16="http://schemas.microsoft.com/office/drawing/2014/main" id="{AA14DE1C-05EF-D340-8B32-25848032F31B}"/>
              </a:ext>
            </a:extLst>
          </p:cNvPr>
          <p:cNvSpPr>
            <a:spLocks/>
          </p:cNvSpPr>
          <p:nvPr/>
        </p:nvSpPr>
        <p:spPr bwMode="auto">
          <a:xfrm>
            <a:off x="3194050" y="5110163"/>
            <a:ext cx="525463" cy="42862"/>
          </a:xfrm>
          <a:custGeom>
            <a:avLst/>
            <a:gdLst>
              <a:gd name="T0" fmla="*/ 0 w 525779"/>
              <a:gd name="T1" fmla="*/ 41315 h 43179"/>
              <a:gd name="T2" fmla="*/ 523989 w 525779"/>
              <a:gd name="T3" fmla="*/ 41315 h 43179"/>
              <a:gd name="T4" fmla="*/ 523989 w 525779"/>
              <a:gd name="T5" fmla="*/ 0 h 43179"/>
              <a:gd name="T6" fmla="*/ 0 w 525779"/>
              <a:gd name="T7" fmla="*/ 0 h 43179"/>
              <a:gd name="T8" fmla="*/ 0 w 52577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3179">
                <a:moveTo>
                  <a:pt x="0" y="42866"/>
                </a:moveTo>
                <a:lnTo>
                  <a:pt x="525566" y="42866"/>
                </a:lnTo>
                <a:lnTo>
                  <a:pt x="525566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54" name="object 847">
            <a:extLst>
              <a:ext uri="{FF2B5EF4-FFF2-40B4-BE49-F238E27FC236}">
                <a16:creationId xmlns:a16="http://schemas.microsoft.com/office/drawing/2014/main" id="{1D5A1A0B-6A23-6E4B-A019-AA796FED60F7}"/>
              </a:ext>
            </a:extLst>
          </p:cNvPr>
          <p:cNvSpPr>
            <a:spLocks/>
          </p:cNvSpPr>
          <p:nvPr/>
        </p:nvSpPr>
        <p:spPr bwMode="auto">
          <a:xfrm>
            <a:off x="1123950" y="4572000"/>
            <a:ext cx="0" cy="581025"/>
          </a:xfrm>
          <a:custGeom>
            <a:avLst/>
            <a:gdLst>
              <a:gd name="T0" fmla="*/ 0 h 581660"/>
              <a:gd name="T1" fmla="*/ 577892 h 5816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1660">
                <a:moveTo>
                  <a:pt x="0" y="0"/>
                </a:moveTo>
                <a:lnTo>
                  <a:pt x="0" y="58105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55" name="object 848">
            <a:extLst>
              <a:ext uri="{FF2B5EF4-FFF2-40B4-BE49-F238E27FC236}">
                <a16:creationId xmlns:a16="http://schemas.microsoft.com/office/drawing/2014/main" id="{D827D159-6DBC-DA48-AA88-A46F9D50D2CA}"/>
              </a:ext>
            </a:extLst>
          </p:cNvPr>
          <p:cNvSpPr>
            <a:spLocks/>
          </p:cNvSpPr>
          <p:nvPr/>
        </p:nvSpPr>
        <p:spPr bwMode="auto">
          <a:xfrm>
            <a:off x="3192463" y="4572000"/>
            <a:ext cx="0" cy="581025"/>
          </a:xfrm>
          <a:custGeom>
            <a:avLst/>
            <a:gdLst>
              <a:gd name="T0" fmla="*/ 0 h 581660"/>
              <a:gd name="T1" fmla="*/ 577892 h 5816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1660">
                <a:moveTo>
                  <a:pt x="0" y="0"/>
                </a:moveTo>
                <a:lnTo>
                  <a:pt x="0" y="58105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56" name="object 849">
            <a:extLst>
              <a:ext uri="{FF2B5EF4-FFF2-40B4-BE49-F238E27FC236}">
                <a16:creationId xmlns:a16="http://schemas.microsoft.com/office/drawing/2014/main" id="{294E526A-A535-5F44-93CD-7FBF03388519}"/>
              </a:ext>
            </a:extLst>
          </p:cNvPr>
          <p:cNvSpPr>
            <a:spLocks/>
          </p:cNvSpPr>
          <p:nvPr/>
        </p:nvSpPr>
        <p:spPr bwMode="auto">
          <a:xfrm>
            <a:off x="3722688" y="4572000"/>
            <a:ext cx="0" cy="581025"/>
          </a:xfrm>
          <a:custGeom>
            <a:avLst/>
            <a:gdLst>
              <a:gd name="T0" fmla="*/ 0 h 581660"/>
              <a:gd name="T1" fmla="*/ 577892 h 5816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1660">
                <a:moveTo>
                  <a:pt x="0" y="0"/>
                </a:moveTo>
                <a:lnTo>
                  <a:pt x="0" y="58105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57" name="object 850">
            <a:extLst>
              <a:ext uri="{FF2B5EF4-FFF2-40B4-BE49-F238E27FC236}">
                <a16:creationId xmlns:a16="http://schemas.microsoft.com/office/drawing/2014/main" id="{341E24F1-CC67-2E44-963A-9849FD0BA0C6}"/>
              </a:ext>
            </a:extLst>
          </p:cNvPr>
          <p:cNvSpPr>
            <a:spLocks/>
          </p:cNvSpPr>
          <p:nvPr/>
        </p:nvSpPr>
        <p:spPr bwMode="auto">
          <a:xfrm>
            <a:off x="1127125" y="5153025"/>
            <a:ext cx="633413" cy="42863"/>
          </a:xfrm>
          <a:custGeom>
            <a:avLst/>
            <a:gdLst>
              <a:gd name="T0" fmla="*/ 0 w 633730"/>
              <a:gd name="T1" fmla="*/ 43755 h 42545"/>
              <a:gd name="T2" fmla="*/ 631739 w 633730"/>
              <a:gd name="T3" fmla="*/ 43755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58" name="object 851">
            <a:extLst>
              <a:ext uri="{FF2B5EF4-FFF2-40B4-BE49-F238E27FC236}">
                <a16:creationId xmlns:a16="http://schemas.microsoft.com/office/drawing/2014/main" id="{A0A7F333-16FA-A448-B728-E9A2806F95F8}"/>
              </a:ext>
            </a:extLst>
          </p:cNvPr>
          <p:cNvSpPr>
            <a:spLocks/>
          </p:cNvSpPr>
          <p:nvPr/>
        </p:nvSpPr>
        <p:spPr bwMode="auto">
          <a:xfrm>
            <a:off x="1127125" y="5195888"/>
            <a:ext cx="633413" cy="133350"/>
          </a:xfrm>
          <a:custGeom>
            <a:avLst/>
            <a:gdLst>
              <a:gd name="T0" fmla="*/ 0 w 633730"/>
              <a:gd name="T1" fmla="*/ 132859 h 133350"/>
              <a:gd name="T2" fmla="*/ 631739 w 633730"/>
              <a:gd name="T3" fmla="*/ 132859 h 133350"/>
              <a:gd name="T4" fmla="*/ 631739 w 633730"/>
              <a:gd name="T5" fmla="*/ 0 h 133350"/>
              <a:gd name="T6" fmla="*/ 0 w 633730"/>
              <a:gd name="T7" fmla="*/ 0 h 133350"/>
              <a:gd name="T8" fmla="*/ 0 w 633730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3350">
                <a:moveTo>
                  <a:pt x="0" y="132859"/>
                </a:moveTo>
                <a:lnTo>
                  <a:pt x="633321" y="132859"/>
                </a:lnTo>
                <a:lnTo>
                  <a:pt x="633321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2" name="object 852">
            <a:extLst>
              <a:ext uri="{FF2B5EF4-FFF2-40B4-BE49-F238E27FC236}">
                <a16:creationId xmlns:a16="http://schemas.microsoft.com/office/drawing/2014/main" id="{E5D20144-7356-F743-AEFC-65296B81375A}"/>
              </a:ext>
            </a:extLst>
          </p:cNvPr>
          <p:cNvSpPr txBox="1"/>
          <p:nvPr/>
        </p:nvSpPr>
        <p:spPr>
          <a:xfrm>
            <a:off x="1152525" y="5173663"/>
            <a:ext cx="285750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65" dirty="0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60" name="object 853">
            <a:extLst>
              <a:ext uri="{FF2B5EF4-FFF2-40B4-BE49-F238E27FC236}">
                <a16:creationId xmlns:a16="http://schemas.microsoft.com/office/drawing/2014/main" id="{55370A93-362E-D544-9DFD-8D1A6BF04A6F}"/>
              </a:ext>
            </a:extLst>
          </p:cNvPr>
          <p:cNvSpPr>
            <a:spLocks/>
          </p:cNvSpPr>
          <p:nvPr/>
        </p:nvSpPr>
        <p:spPr bwMode="auto">
          <a:xfrm>
            <a:off x="1127125" y="5327650"/>
            <a:ext cx="633413" cy="42863"/>
          </a:xfrm>
          <a:custGeom>
            <a:avLst/>
            <a:gdLst>
              <a:gd name="T0" fmla="*/ 0 w 633730"/>
              <a:gd name="T1" fmla="*/ 41320 h 43179"/>
              <a:gd name="T2" fmla="*/ 631739 w 633730"/>
              <a:gd name="T3" fmla="*/ 41320 h 43179"/>
              <a:gd name="T4" fmla="*/ 631739 w 633730"/>
              <a:gd name="T5" fmla="*/ 0 h 43179"/>
              <a:gd name="T6" fmla="*/ 0 w 633730"/>
              <a:gd name="T7" fmla="*/ 0 h 43179"/>
              <a:gd name="T8" fmla="*/ 0 w 633730"/>
              <a:gd name="T9" fmla="*/ 41320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179">
                <a:moveTo>
                  <a:pt x="0" y="42866"/>
                </a:moveTo>
                <a:lnTo>
                  <a:pt x="633321" y="42866"/>
                </a:lnTo>
                <a:lnTo>
                  <a:pt x="633321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1" name="object 854">
            <a:extLst>
              <a:ext uri="{FF2B5EF4-FFF2-40B4-BE49-F238E27FC236}">
                <a16:creationId xmlns:a16="http://schemas.microsoft.com/office/drawing/2014/main" id="{681205AE-9FC3-284F-BFF5-63462B9399D2}"/>
              </a:ext>
            </a:extLst>
          </p:cNvPr>
          <p:cNvSpPr>
            <a:spLocks/>
          </p:cNvSpPr>
          <p:nvPr/>
        </p:nvSpPr>
        <p:spPr bwMode="auto">
          <a:xfrm>
            <a:off x="1765300" y="5153025"/>
            <a:ext cx="725488" cy="42863"/>
          </a:xfrm>
          <a:custGeom>
            <a:avLst/>
            <a:gdLst>
              <a:gd name="T0" fmla="*/ 0 w 725169"/>
              <a:gd name="T1" fmla="*/ 43755 h 42545"/>
              <a:gd name="T2" fmla="*/ 726505 w 725169"/>
              <a:gd name="T3" fmla="*/ 43755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2" name="object 855">
            <a:extLst>
              <a:ext uri="{FF2B5EF4-FFF2-40B4-BE49-F238E27FC236}">
                <a16:creationId xmlns:a16="http://schemas.microsoft.com/office/drawing/2014/main" id="{7CAFADF4-DAAD-7648-ADFF-A0221F22CA39}"/>
              </a:ext>
            </a:extLst>
          </p:cNvPr>
          <p:cNvSpPr>
            <a:spLocks/>
          </p:cNvSpPr>
          <p:nvPr/>
        </p:nvSpPr>
        <p:spPr bwMode="auto">
          <a:xfrm>
            <a:off x="1765300" y="5195888"/>
            <a:ext cx="725488" cy="133350"/>
          </a:xfrm>
          <a:custGeom>
            <a:avLst/>
            <a:gdLst>
              <a:gd name="T0" fmla="*/ 0 w 725169"/>
              <a:gd name="T1" fmla="*/ 132859 h 133350"/>
              <a:gd name="T2" fmla="*/ 726505 w 725169"/>
              <a:gd name="T3" fmla="*/ 132859 h 133350"/>
              <a:gd name="T4" fmla="*/ 726505 w 725169"/>
              <a:gd name="T5" fmla="*/ 0 h 133350"/>
              <a:gd name="T6" fmla="*/ 0 w 725169"/>
              <a:gd name="T7" fmla="*/ 0 h 133350"/>
              <a:gd name="T8" fmla="*/ 0 w 72516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3350">
                <a:moveTo>
                  <a:pt x="0" y="132859"/>
                </a:moveTo>
                <a:lnTo>
                  <a:pt x="724910" y="132859"/>
                </a:lnTo>
                <a:lnTo>
                  <a:pt x="724910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3" name="object 856">
            <a:extLst>
              <a:ext uri="{FF2B5EF4-FFF2-40B4-BE49-F238E27FC236}">
                <a16:creationId xmlns:a16="http://schemas.microsoft.com/office/drawing/2014/main" id="{AA902879-00EC-8B40-ADC7-BA11E1A59EEF}"/>
              </a:ext>
            </a:extLst>
          </p:cNvPr>
          <p:cNvSpPr>
            <a:spLocks/>
          </p:cNvSpPr>
          <p:nvPr/>
        </p:nvSpPr>
        <p:spPr bwMode="auto">
          <a:xfrm>
            <a:off x="1765300" y="5327650"/>
            <a:ext cx="725488" cy="42863"/>
          </a:xfrm>
          <a:custGeom>
            <a:avLst/>
            <a:gdLst>
              <a:gd name="T0" fmla="*/ 0 w 725169"/>
              <a:gd name="T1" fmla="*/ 41320 h 43179"/>
              <a:gd name="T2" fmla="*/ 726505 w 725169"/>
              <a:gd name="T3" fmla="*/ 41320 h 43179"/>
              <a:gd name="T4" fmla="*/ 726505 w 725169"/>
              <a:gd name="T5" fmla="*/ 0 h 43179"/>
              <a:gd name="T6" fmla="*/ 0 w 725169"/>
              <a:gd name="T7" fmla="*/ 0 h 43179"/>
              <a:gd name="T8" fmla="*/ 0 w 725169"/>
              <a:gd name="T9" fmla="*/ 41320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179">
                <a:moveTo>
                  <a:pt x="0" y="42866"/>
                </a:moveTo>
                <a:lnTo>
                  <a:pt x="724910" y="42866"/>
                </a:lnTo>
                <a:lnTo>
                  <a:pt x="724910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4" name="object 857">
            <a:extLst>
              <a:ext uri="{FF2B5EF4-FFF2-40B4-BE49-F238E27FC236}">
                <a16:creationId xmlns:a16="http://schemas.microsoft.com/office/drawing/2014/main" id="{D63B0ABB-0187-2A48-A580-94495A21AD6B}"/>
              </a:ext>
            </a:extLst>
          </p:cNvPr>
          <p:cNvSpPr>
            <a:spLocks/>
          </p:cNvSpPr>
          <p:nvPr/>
        </p:nvSpPr>
        <p:spPr bwMode="auto">
          <a:xfrm>
            <a:off x="2495550" y="5153025"/>
            <a:ext cx="693738" cy="42863"/>
          </a:xfrm>
          <a:custGeom>
            <a:avLst/>
            <a:gdLst>
              <a:gd name="T0" fmla="*/ 0 w 693419"/>
              <a:gd name="T1" fmla="*/ 43755 h 42545"/>
              <a:gd name="T2" fmla="*/ 694919 w 693419"/>
              <a:gd name="T3" fmla="*/ 43755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5" name="object 858">
            <a:extLst>
              <a:ext uri="{FF2B5EF4-FFF2-40B4-BE49-F238E27FC236}">
                <a16:creationId xmlns:a16="http://schemas.microsoft.com/office/drawing/2014/main" id="{8F2DE344-67C4-A64D-A938-2D62E77FF565}"/>
              </a:ext>
            </a:extLst>
          </p:cNvPr>
          <p:cNvSpPr>
            <a:spLocks/>
          </p:cNvSpPr>
          <p:nvPr/>
        </p:nvSpPr>
        <p:spPr bwMode="auto">
          <a:xfrm>
            <a:off x="2495550" y="5195888"/>
            <a:ext cx="693738" cy="133350"/>
          </a:xfrm>
          <a:custGeom>
            <a:avLst/>
            <a:gdLst>
              <a:gd name="T0" fmla="*/ 0 w 693419"/>
              <a:gd name="T1" fmla="*/ 132859 h 133350"/>
              <a:gd name="T2" fmla="*/ 694919 w 693419"/>
              <a:gd name="T3" fmla="*/ 132859 h 133350"/>
              <a:gd name="T4" fmla="*/ 694919 w 693419"/>
              <a:gd name="T5" fmla="*/ 0 h 133350"/>
              <a:gd name="T6" fmla="*/ 0 w 693419"/>
              <a:gd name="T7" fmla="*/ 0 h 133350"/>
              <a:gd name="T8" fmla="*/ 0 w 69341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3350">
                <a:moveTo>
                  <a:pt x="0" y="132859"/>
                </a:moveTo>
                <a:lnTo>
                  <a:pt x="693323" y="132859"/>
                </a:lnTo>
                <a:lnTo>
                  <a:pt x="693323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6" name="object 859">
            <a:extLst>
              <a:ext uri="{FF2B5EF4-FFF2-40B4-BE49-F238E27FC236}">
                <a16:creationId xmlns:a16="http://schemas.microsoft.com/office/drawing/2014/main" id="{5CFD8C55-312B-184B-98B2-E7FEE9B31353}"/>
              </a:ext>
            </a:extLst>
          </p:cNvPr>
          <p:cNvSpPr>
            <a:spLocks/>
          </p:cNvSpPr>
          <p:nvPr/>
        </p:nvSpPr>
        <p:spPr bwMode="auto">
          <a:xfrm>
            <a:off x="2495550" y="5327650"/>
            <a:ext cx="693738" cy="42863"/>
          </a:xfrm>
          <a:custGeom>
            <a:avLst/>
            <a:gdLst>
              <a:gd name="T0" fmla="*/ 0 w 693419"/>
              <a:gd name="T1" fmla="*/ 41320 h 43179"/>
              <a:gd name="T2" fmla="*/ 694919 w 693419"/>
              <a:gd name="T3" fmla="*/ 41320 h 43179"/>
              <a:gd name="T4" fmla="*/ 694919 w 693419"/>
              <a:gd name="T5" fmla="*/ 0 h 43179"/>
              <a:gd name="T6" fmla="*/ 0 w 693419"/>
              <a:gd name="T7" fmla="*/ 0 h 43179"/>
              <a:gd name="T8" fmla="*/ 0 w 693419"/>
              <a:gd name="T9" fmla="*/ 41320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179">
                <a:moveTo>
                  <a:pt x="0" y="42866"/>
                </a:moveTo>
                <a:lnTo>
                  <a:pt x="693323" y="42866"/>
                </a:lnTo>
                <a:lnTo>
                  <a:pt x="693323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7" name="object 860">
            <a:extLst>
              <a:ext uri="{FF2B5EF4-FFF2-40B4-BE49-F238E27FC236}">
                <a16:creationId xmlns:a16="http://schemas.microsoft.com/office/drawing/2014/main" id="{B109EF4D-A5C3-A94C-BF26-3064767D648F}"/>
              </a:ext>
            </a:extLst>
          </p:cNvPr>
          <p:cNvSpPr>
            <a:spLocks/>
          </p:cNvSpPr>
          <p:nvPr/>
        </p:nvSpPr>
        <p:spPr bwMode="auto">
          <a:xfrm>
            <a:off x="1123950" y="5153025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8" name="object 861">
            <a:extLst>
              <a:ext uri="{FF2B5EF4-FFF2-40B4-BE49-F238E27FC236}">
                <a16:creationId xmlns:a16="http://schemas.microsoft.com/office/drawing/2014/main" id="{70EDB5A9-CC05-8246-847C-BC2DCCDC2FA1}"/>
              </a:ext>
            </a:extLst>
          </p:cNvPr>
          <p:cNvSpPr>
            <a:spLocks/>
          </p:cNvSpPr>
          <p:nvPr/>
        </p:nvSpPr>
        <p:spPr bwMode="auto">
          <a:xfrm>
            <a:off x="3192463" y="5153025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69" name="object 862">
            <a:extLst>
              <a:ext uri="{FF2B5EF4-FFF2-40B4-BE49-F238E27FC236}">
                <a16:creationId xmlns:a16="http://schemas.microsoft.com/office/drawing/2014/main" id="{BAB5ECAC-A700-CC4F-9709-6B264D3F50B6}"/>
              </a:ext>
            </a:extLst>
          </p:cNvPr>
          <p:cNvSpPr>
            <a:spLocks/>
          </p:cNvSpPr>
          <p:nvPr/>
        </p:nvSpPr>
        <p:spPr bwMode="auto">
          <a:xfrm>
            <a:off x="3722688" y="5153025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70" name="object 863">
            <a:extLst>
              <a:ext uri="{FF2B5EF4-FFF2-40B4-BE49-F238E27FC236}">
                <a16:creationId xmlns:a16="http://schemas.microsoft.com/office/drawing/2014/main" id="{B7FEE764-6A04-DE4B-A598-993F68710972}"/>
              </a:ext>
            </a:extLst>
          </p:cNvPr>
          <p:cNvSpPr>
            <a:spLocks/>
          </p:cNvSpPr>
          <p:nvPr/>
        </p:nvSpPr>
        <p:spPr bwMode="auto">
          <a:xfrm>
            <a:off x="1127125" y="5372100"/>
            <a:ext cx="633413" cy="42863"/>
          </a:xfrm>
          <a:custGeom>
            <a:avLst/>
            <a:gdLst>
              <a:gd name="T0" fmla="*/ 0 w 633730"/>
              <a:gd name="T1" fmla="*/ 43755 h 42545"/>
              <a:gd name="T2" fmla="*/ 631739 w 633730"/>
              <a:gd name="T3" fmla="*/ 43755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71" name="object 864">
            <a:extLst>
              <a:ext uri="{FF2B5EF4-FFF2-40B4-BE49-F238E27FC236}">
                <a16:creationId xmlns:a16="http://schemas.microsoft.com/office/drawing/2014/main" id="{29A245FF-C774-8145-8789-8F6C0154F779}"/>
              </a:ext>
            </a:extLst>
          </p:cNvPr>
          <p:cNvSpPr>
            <a:spLocks/>
          </p:cNvSpPr>
          <p:nvPr/>
        </p:nvSpPr>
        <p:spPr bwMode="auto">
          <a:xfrm>
            <a:off x="1127125" y="5413375"/>
            <a:ext cx="633413" cy="133350"/>
          </a:xfrm>
          <a:custGeom>
            <a:avLst/>
            <a:gdLst>
              <a:gd name="T0" fmla="*/ 0 w 633730"/>
              <a:gd name="T1" fmla="*/ 135340 h 132714"/>
              <a:gd name="T2" fmla="*/ 631739 w 633730"/>
              <a:gd name="T3" fmla="*/ 135340 h 132714"/>
              <a:gd name="T4" fmla="*/ 631739 w 633730"/>
              <a:gd name="T5" fmla="*/ 0 h 132714"/>
              <a:gd name="T6" fmla="*/ 0 w 633730"/>
              <a:gd name="T7" fmla="*/ 0 h 132714"/>
              <a:gd name="T8" fmla="*/ 0 w 633730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2714">
                <a:moveTo>
                  <a:pt x="0" y="132145"/>
                </a:moveTo>
                <a:lnTo>
                  <a:pt x="633321" y="132145"/>
                </a:lnTo>
                <a:lnTo>
                  <a:pt x="633321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5" name="object 865">
            <a:extLst>
              <a:ext uri="{FF2B5EF4-FFF2-40B4-BE49-F238E27FC236}">
                <a16:creationId xmlns:a16="http://schemas.microsoft.com/office/drawing/2014/main" id="{813F5984-33CC-094E-B3A6-6A168FD9C9BE}"/>
              </a:ext>
            </a:extLst>
          </p:cNvPr>
          <p:cNvSpPr txBox="1"/>
          <p:nvPr/>
        </p:nvSpPr>
        <p:spPr>
          <a:xfrm>
            <a:off x="1152525" y="5392738"/>
            <a:ext cx="219075" cy="163512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8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73" name="object 866">
            <a:extLst>
              <a:ext uri="{FF2B5EF4-FFF2-40B4-BE49-F238E27FC236}">
                <a16:creationId xmlns:a16="http://schemas.microsoft.com/office/drawing/2014/main" id="{CAF1EC82-0497-5948-B668-6FDC858D770C}"/>
              </a:ext>
            </a:extLst>
          </p:cNvPr>
          <p:cNvSpPr>
            <a:spLocks/>
          </p:cNvSpPr>
          <p:nvPr/>
        </p:nvSpPr>
        <p:spPr bwMode="auto">
          <a:xfrm>
            <a:off x="1127125" y="5546725"/>
            <a:ext cx="633413" cy="42863"/>
          </a:xfrm>
          <a:custGeom>
            <a:avLst/>
            <a:gdLst>
              <a:gd name="T0" fmla="*/ 0 w 633730"/>
              <a:gd name="T1" fmla="*/ 39048 h 43814"/>
              <a:gd name="T2" fmla="*/ 631739 w 633730"/>
              <a:gd name="T3" fmla="*/ 39048 h 43814"/>
              <a:gd name="T4" fmla="*/ 631739 w 633730"/>
              <a:gd name="T5" fmla="*/ 0 h 43814"/>
              <a:gd name="T6" fmla="*/ 0 w 633730"/>
              <a:gd name="T7" fmla="*/ 0 h 43814"/>
              <a:gd name="T8" fmla="*/ 0 w 633730"/>
              <a:gd name="T9" fmla="*/ 39048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814">
                <a:moveTo>
                  <a:pt x="0" y="43576"/>
                </a:moveTo>
                <a:lnTo>
                  <a:pt x="633321" y="43576"/>
                </a:lnTo>
                <a:lnTo>
                  <a:pt x="633321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74" name="object 867">
            <a:extLst>
              <a:ext uri="{FF2B5EF4-FFF2-40B4-BE49-F238E27FC236}">
                <a16:creationId xmlns:a16="http://schemas.microsoft.com/office/drawing/2014/main" id="{552218BF-2D82-3A4E-AB32-9C7E5D4B6B04}"/>
              </a:ext>
            </a:extLst>
          </p:cNvPr>
          <p:cNvSpPr>
            <a:spLocks/>
          </p:cNvSpPr>
          <p:nvPr/>
        </p:nvSpPr>
        <p:spPr bwMode="auto">
          <a:xfrm>
            <a:off x="1765300" y="5372100"/>
            <a:ext cx="725488" cy="42863"/>
          </a:xfrm>
          <a:custGeom>
            <a:avLst/>
            <a:gdLst>
              <a:gd name="T0" fmla="*/ 0 w 725169"/>
              <a:gd name="T1" fmla="*/ 43755 h 42545"/>
              <a:gd name="T2" fmla="*/ 726505 w 725169"/>
              <a:gd name="T3" fmla="*/ 43755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75" name="object 868">
            <a:extLst>
              <a:ext uri="{FF2B5EF4-FFF2-40B4-BE49-F238E27FC236}">
                <a16:creationId xmlns:a16="http://schemas.microsoft.com/office/drawing/2014/main" id="{DBEC0BF4-8AE0-6A47-8314-388EA41CB029}"/>
              </a:ext>
            </a:extLst>
          </p:cNvPr>
          <p:cNvSpPr>
            <a:spLocks/>
          </p:cNvSpPr>
          <p:nvPr/>
        </p:nvSpPr>
        <p:spPr bwMode="auto">
          <a:xfrm>
            <a:off x="1765300" y="5413375"/>
            <a:ext cx="725488" cy="133350"/>
          </a:xfrm>
          <a:custGeom>
            <a:avLst/>
            <a:gdLst>
              <a:gd name="T0" fmla="*/ 0 w 725169"/>
              <a:gd name="T1" fmla="*/ 135340 h 132714"/>
              <a:gd name="T2" fmla="*/ 726505 w 725169"/>
              <a:gd name="T3" fmla="*/ 135340 h 132714"/>
              <a:gd name="T4" fmla="*/ 726505 w 725169"/>
              <a:gd name="T5" fmla="*/ 0 h 132714"/>
              <a:gd name="T6" fmla="*/ 0 w 725169"/>
              <a:gd name="T7" fmla="*/ 0 h 132714"/>
              <a:gd name="T8" fmla="*/ 0 w 72516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2714">
                <a:moveTo>
                  <a:pt x="0" y="132145"/>
                </a:moveTo>
                <a:lnTo>
                  <a:pt x="724910" y="132145"/>
                </a:lnTo>
                <a:lnTo>
                  <a:pt x="724910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76" name="object 869">
            <a:extLst>
              <a:ext uri="{FF2B5EF4-FFF2-40B4-BE49-F238E27FC236}">
                <a16:creationId xmlns:a16="http://schemas.microsoft.com/office/drawing/2014/main" id="{71145466-FB8A-FA41-9DF3-5D1E6CE62E1C}"/>
              </a:ext>
            </a:extLst>
          </p:cNvPr>
          <p:cNvSpPr>
            <a:spLocks/>
          </p:cNvSpPr>
          <p:nvPr/>
        </p:nvSpPr>
        <p:spPr bwMode="auto">
          <a:xfrm>
            <a:off x="1765300" y="5546725"/>
            <a:ext cx="725488" cy="42863"/>
          </a:xfrm>
          <a:custGeom>
            <a:avLst/>
            <a:gdLst>
              <a:gd name="T0" fmla="*/ 0 w 725169"/>
              <a:gd name="T1" fmla="*/ 39048 h 43814"/>
              <a:gd name="T2" fmla="*/ 726505 w 725169"/>
              <a:gd name="T3" fmla="*/ 39048 h 43814"/>
              <a:gd name="T4" fmla="*/ 726505 w 725169"/>
              <a:gd name="T5" fmla="*/ 0 h 43814"/>
              <a:gd name="T6" fmla="*/ 0 w 725169"/>
              <a:gd name="T7" fmla="*/ 0 h 43814"/>
              <a:gd name="T8" fmla="*/ 0 w 725169"/>
              <a:gd name="T9" fmla="*/ 39048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814">
                <a:moveTo>
                  <a:pt x="0" y="43576"/>
                </a:moveTo>
                <a:lnTo>
                  <a:pt x="724910" y="43576"/>
                </a:lnTo>
                <a:lnTo>
                  <a:pt x="724910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77" name="object 870">
            <a:extLst>
              <a:ext uri="{FF2B5EF4-FFF2-40B4-BE49-F238E27FC236}">
                <a16:creationId xmlns:a16="http://schemas.microsoft.com/office/drawing/2014/main" id="{58BAF4FF-4397-5541-9C01-340A78230F6F}"/>
              </a:ext>
            </a:extLst>
          </p:cNvPr>
          <p:cNvSpPr>
            <a:spLocks/>
          </p:cNvSpPr>
          <p:nvPr/>
        </p:nvSpPr>
        <p:spPr bwMode="auto">
          <a:xfrm>
            <a:off x="2495550" y="5372100"/>
            <a:ext cx="693738" cy="42863"/>
          </a:xfrm>
          <a:custGeom>
            <a:avLst/>
            <a:gdLst>
              <a:gd name="T0" fmla="*/ 0 w 693419"/>
              <a:gd name="T1" fmla="*/ 43755 h 42545"/>
              <a:gd name="T2" fmla="*/ 694919 w 693419"/>
              <a:gd name="T3" fmla="*/ 43755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78" name="object 871">
            <a:extLst>
              <a:ext uri="{FF2B5EF4-FFF2-40B4-BE49-F238E27FC236}">
                <a16:creationId xmlns:a16="http://schemas.microsoft.com/office/drawing/2014/main" id="{394EF9AB-7FF2-1449-B951-08E030650E1C}"/>
              </a:ext>
            </a:extLst>
          </p:cNvPr>
          <p:cNvSpPr>
            <a:spLocks/>
          </p:cNvSpPr>
          <p:nvPr/>
        </p:nvSpPr>
        <p:spPr bwMode="auto">
          <a:xfrm>
            <a:off x="2495550" y="5413375"/>
            <a:ext cx="693738" cy="133350"/>
          </a:xfrm>
          <a:custGeom>
            <a:avLst/>
            <a:gdLst>
              <a:gd name="T0" fmla="*/ 0 w 693419"/>
              <a:gd name="T1" fmla="*/ 135340 h 132714"/>
              <a:gd name="T2" fmla="*/ 694919 w 693419"/>
              <a:gd name="T3" fmla="*/ 135340 h 132714"/>
              <a:gd name="T4" fmla="*/ 694919 w 693419"/>
              <a:gd name="T5" fmla="*/ 0 h 132714"/>
              <a:gd name="T6" fmla="*/ 0 w 693419"/>
              <a:gd name="T7" fmla="*/ 0 h 132714"/>
              <a:gd name="T8" fmla="*/ 0 w 69341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2714">
                <a:moveTo>
                  <a:pt x="0" y="132145"/>
                </a:moveTo>
                <a:lnTo>
                  <a:pt x="693323" y="132145"/>
                </a:lnTo>
                <a:lnTo>
                  <a:pt x="693323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79" name="object 872">
            <a:extLst>
              <a:ext uri="{FF2B5EF4-FFF2-40B4-BE49-F238E27FC236}">
                <a16:creationId xmlns:a16="http://schemas.microsoft.com/office/drawing/2014/main" id="{29F273CB-9287-4B4C-8808-8509081504E1}"/>
              </a:ext>
            </a:extLst>
          </p:cNvPr>
          <p:cNvSpPr>
            <a:spLocks/>
          </p:cNvSpPr>
          <p:nvPr/>
        </p:nvSpPr>
        <p:spPr bwMode="auto">
          <a:xfrm>
            <a:off x="2495550" y="5546725"/>
            <a:ext cx="693738" cy="42863"/>
          </a:xfrm>
          <a:custGeom>
            <a:avLst/>
            <a:gdLst>
              <a:gd name="T0" fmla="*/ 0 w 693419"/>
              <a:gd name="T1" fmla="*/ 39048 h 43814"/>
              <a:gd name="T2" fmla="*/ 694919 w 693419"/>
              <a:gd name="T3" fmla="*/ 39048 h 43814"/>
              <a:gd name="T4" fmla="*/ 694919 w 693419"/>
              <a:gd name="T5" fmla="*/ 0 h 43814"/>
              <a:gd name="T6" fmla="*/ 0 w 693419"/>
              <a:gd name="T7" fmla="*/ 0 h 43814"/>
              <a:gd name="T8" fmla="*/ 0 w 693419"/>
              <a:gd name="T9" fmla="*/ 39048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814">
                <a:moveTo>
                  <a:pt x="0" y="43576"/>
                </a:moveTo>
                <a:lnTo>
                  <a:pt x="693323" y="43576"/>
                </a:lnTo>
                <a:lnTo>
                  <a:pt x="693323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80" name="object 873">
            <a:extLst>
              <a:ext uri="{FF2B5EF4-FFF2-40B4-BE49-F238E27FC236}">
                <a16:creationId xmlns:a16="http://schemas.microsoft.com/office/drawing/2014/main" id="{D26EF1C9-8F75-9B41-B290-14EAF97DAD4B}"/>
              </a:ext>
            </a:extLst>
          </p:cNvPr>
          <p:cNvSpPr>
            <a:spLocks/>
          </p:cNvSpPr>
          <p:nvPr/>
        </p:nvSpPr>
        <p:spPr bwMode="auto">
          <a:xfrm>
            <a:off x="1123950" y="5372100"/>
            <a:ext cx="0" cy="217488"/>
          </a:xfrm>
          <a:custGeom>
            <a:avLst/>
            <a:gdLst>
              <a:gd name="T0" fmla="*/ 0 h 218439"/>
              <a:gd name="T1" fmla="*/ 213176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81" name="object 874">
            <a:extLst>
              <a:ext uri="{FF2B5EF4-FFF2-40B4-BE49-F238E27FC236}">
                <a16:creationId xmlns:a16="http://schemas.microsoft.com/office/drawing/2014/main" id="{60D0874B-A274-C04D-B539-0D3D726F303E}"/>
              </a:ext>
            </a:extLst>
          </p:cNvPr>
          <p:cNvSpPr>
            <a:spLocks/>
          </p:cNvSpPr>
          <p:nvPr/>
        </p:nvSpPr>
        <p:spPr bwMode="auto">
          <a:xfrm>
            <a:off x="3192463" y="5372100"/>
            <a:ext cx="0" cy="217488"/>
          </a:xfrm>
          <a:custGeom>
            <a:avLst/>
            <a:gdLst>
              <a:gd name="T0" fmla="*/ 0 h 218439"/>
              <a:gd name="T1" fmla="*/ 213176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82" name="object 875">
            <a:extLst>
              <a:ext uri="{FF2B5EF4-FFF2-40B4-BE49-F238E27FC236}">
                <a16:creationId xmlns:a16="http://schemas.microsoft.com/office/drawing/2014/main" id="{B867B8CB-0A66-D541-A6F5-52A837CF9923}"/>
              </a:ext>
            </a:extLst>
          </p:cNvPr>
          <p:cNvSpPr>
            <a:spLocks/>
          </p:cNvSpPr>
          <p:nvPr/>
        </p:nvSpPr>
        <p:spPr bwMode="auto">
          <a:xfrm>
            <a:off x="3722688" y="5372100"/>
            <a:ext cx="0" cy="217488"/>
          </a:xfrm>
          <a:custGeom>
            <a:avLst/>
            <a:gdLst>
              <a:gd name="T0" fmla="*/ 0 h 218439"/>
              <a:gd name="T1" fmla="*/ 213176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83" name="object 876">
            <a:extLst>
              <a:ext uri="{FF2B5EF4-FFF2-40B4-BE49-F238E27FC236}">
                <a16:creationId xmlns:a16="http://schemas.microsoft.com/office/drawing/2014/main" id="{2A055D3C-F8BF-5743-AAFC-E8C7B694C285}"/>
              </a:ext>
            </a:extLst>
          </p:cNvPr>
          <p:cNvSpPr>
            <a:spLocks/>
          </p:cNvSpPr>
          <p:nvPr/>
        </p:nvSpPr>
        <p:spPr bwMode="auto">
          <a:xfrm>
            <a:off x="1127125" y="5589588"/>
            <a:ext cx="633413" cy="42862"/>
          </a:xfrm>
          <a:custGeom>
            <a:avLst/>
            <a:gdLst>
              <a:gd name="T0" fmla="*/ 0 w 633730"/>
              <a:gd name="T1" fmla="*/ 43750 h 42545"/>
              <a:gd name="T2" fmla="*/ 631739 w 633730"/>
              <a:gd name="T3" fmla="*/ 43750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84" name="object 877">
            <a:extLst>
              <a:ext uri="{FF2B5EF4-FFF2-40B4-BE49-F238E27FC236}">
                <a16:creationId xmlns:a16="http://schemas.microsoft.com/office/drawing/2014/main" id="{07E18021-615F-C64C-AA2B-93140DCCCBB8}"/>
              </a:ext>
            </a:extLst>
          </p:cNvPr>
          <p:cNvSpPr>
            <a:spLocks/>
          </p:cNvSpPr>
          <p:nvPr/>
        </p:nvSpPr>
        <p:spPr bwMode="auto">
          <a:xfrm>
            <a:off x="1127125" y="5632450"/>
            <a:ext cx="633413" cy="133350"/>
          </a:xfrm>
          <a:custGeom>
            <a:avLst/>
            <a:gdLst>
              <a:gd name="T0" fmla="*/ 0 w 633730"/>
              <a:gd name="T1" fmla="*/ 132859 h 133350"/>
              <a:gd name="T2" fmla="*/ 631739 w 633730"/>
              <a:gd name="T3" fmla="*/ 132859 h 133350"/>
              <a:gd name="T4" fmla="*/ 631739 w 633730"/>
              <a:gd name="T5" fmla="*/ 0 h 133350"/>
              <a:gd name="T6" fmla="*/ 0 w 633730"/>
              <a:gd name="T7" fmla="*/ 0 h 133350"/>
              <a:gd name="T8" fmla="*/ 0 w 633730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3350">
                <a:moveTo>
                  <a:pt x="0" y="132859"/>
                </a:moveTo>
                <a:lnTo>
                  <a:pt x="633321" y="132859"/>
                </a:lnTo>
                <a:lnTo>
                  <a:pt x="633321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8" name="object 878">
            <a:extLst>
              <a:ext uri="{FF2B5EF4-FFF2-40B4-BE49-F238E27FC236}">
                <a16:creationId xmlns:a16="http://schemas.microsoft.com/office/drawing/2014/main" id="{37D221C1-EB1E-6341-965C-6D3168FA1772}"/>
              </a:ext>
            </a:extLst>
          </p:cNvPr>
          <p:cNvSpPr txBox="1"/>
          <p:nvPr/>
        </p:nvSpPr>
        <p:spPr>
          <a:xfrm>
            <a:off x="1152525" y="5610225"/>
            <a:ext cx="285750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65" dirty="0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86" name="object 879">
            <a:extLst>
              <a:ext uri="{FF2B5EF4-FFF2-40B4-BE49-F238E27FC236}">
                <a16:creationId xmlns:a16="http://schemas.microsoft.com/office/drawing/2014/main" id="{14F907AC-9E97-494F-A3A2-7D76126AEF6C}"/>
              </a:ext>
            </a:extLst>
          </p:cNvPr>
          <p:cNvSpPr>
            <a:spLocks/>
          </p:cNvSpPr>
          <p:nvPr/>
        </p:nvSpPr>
        <p:spPr bwMode="auto">
          <a:xfrm>
            <a:off x="1127125" y="5764213"/>
            <a:ext cx="633413" cy="42862"/>
          </a:xfrm>
          <a:custGeom>
            <a:avLst/>
            <a:gdLst>
              <a:gd name="T0" fmla="*/ 0 w 633730"/>
              <a:gd name="T1" fmla="*/ 41315 h 43179"/>
              <a:gd name="T2" fmla="*/ 631739 w 633730"/>
              <a:gd name="T3" fmla="*/ 41315 h 43179"/>
              <a:gd name="T4" fmla="*/ 631739 w 633730"/>
              <a:gd name="T5" fmla="*/ 0 h 43179"/>
              <a:gd name="T6" fmla="*/ 0 w 633730"/>
              <a:gd name="T7" fmla="*/ 0 h 43179"/>
              <a:gd name="T8" fmla="*/ 0 w 633730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179">
                <a:moveTo>
                  <a:pt x="0" y="42866"/>
                </a:moveTo>
                <a:lnTo>
                  <a:pt x="633321" y="42866"/>
                </a:lnTo>
                <a:lnTo>
                  <a:pt x="633321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87" name="object 880">
            <a:extLst>
              <a:ext uri="{FF2B5EF4-FFF2-40B4-BE49-F238E27FC236}">
                <a16:creationId xmlns:a16="http://schemas.microsoft.com/office/drawing/2014/main" id="{83B41007-9353-CA4D-912F-41000A93D7EB}"/>
              </a:ext>
            </a:extLst>
          </p:cNvPr>
          <p:cNvSpPr>
            <a:spLocks/>
          </p:cNvSpPr>
          <p:nvPr/>
        </p:nvSpPr>
        <p:spPr bwMode="auto">
          <a:xfrm>
            <a:off x="1765300" y="5589588"/>
            <a:ext cx="725488" cy="42862"/>
          </a:xfrm>
          <a:custGeom>
            <a:avLst/>
            <a:gdLst>
              <a:gd name="T0" fmla="*/ 0 w 725169"/>
              <a:gd name="T1" fmla="*/ 43750 h 42545"/>
              <a:gd name="T2" fmla="*/ 726505 w 725169"/>
              <a:gd name="T3" fmla="*/ 43750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88" name="object 881">
            <a:extLst>
              <a:ext uri="{FF2B5EF4-FFF2-40B4-BE49-F238E27FC236}">
                <a16:creationId xmlns:a16="http://schemas.microsoft.com/office/drawing/2014/main" id="{DFA44716-4F5B-3D45-B66D-09C99CA64C15}"/>
              </a:ext>
            </a:extLst>
          </p:cNvPr>
          <p:cNvSpPr>
            <a:spLocks/>
          </p:cNvSpPr>
          <p:nvPr/>
        </p:nvSpPr>
        <p:spPr bwMode="auto">
          <a:xfrm>
            <a:off x="1765300" y="5632450"/>
            <a:ext cx="725488" cy="133350"/>
          </a:xfrm>
          <a:custGeom>
            <a:avLst/>
            <a:gdLst>
              <a:gd name="T0" fmla="*/ 0 w 725169"/>
              <a:gd name="T1" fmla="*/ 132859 h 133350"/>
              <a:gd name="T2" fmla="*/ 726505 w 725169"/>
              <a:gd name="T3" fmla="*/ 132859 h 133350"/>
              <a:gd name="T4" fmla="*/ 726505 w 725169"/>
              <a:gd name="T5" fmla="*/ 0 h 133350"/>
              <a:gd name="T6" fmla="*/ 0 w 725169"/>
              <a:gd name="T7" fmla="*/ 0 h 133350"/>
              <a:gd name="T8" fmla="*/ 0 w 72516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3350">
                <a:moveTo>
                  <a:pt x="0" y="132859"/>
                </a:moveTo>
                <a:lnTo>
                  <a:pt x="724910" y="132859"/>
                </a:lnTo>
                <a:lnTo>
                  <a:pt x="724910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89" name="object 882">
            <a:extLst>
              <a:ext uri="{FF2B5EF4-FFF2-40B4-BE49-F238E27FC236}">
                <a16:creationId xmlns:a16="http://schemas.microsoft.com/office/drawing/2014/main" id="{A83BAC76-6F4E-D34A-9A24-72AD10503834}"/>
              </a:ext>
            </a:extLst>
          </p:cNvPr>
          <p:cNvSpPr>
            <a:spLocks/>
          </p:cNvSpPr>
          <p:nvPr/>
        </p:nvSpPr>
        <p:spPr bwMode="auto">
          <a:xfrm>
            <a:off x="1765300" y="5764213"/>
            <a:ext cx="725488" cy="42862"/>
          </a:xfrm>
          <a:custGeom>
            <a:avLst/>
            <a:gdLst>
              <a:gd name="T0" fmla="*/ 0 w 725169"/>
              <a:gd name="T1" fmla="*/ 41315 h 43179"/>
              <a:gd name="T2" fmla="*/ 726505 w 725169"/>
              <a:gd name="T3" fmla="*/ 41315 h 43179"/>
              <a:gd name="T4" fmla="*/ 726505 w 725169"/>
              <a:gd name="T5" fmla="*/ 0 h 43179"/>
              <a:gd name="T6" fmla="*/ 0 w 725169"/>
              <a:gd name="T7" fmla="*/ 0 h 43179"/>
              <a:gd name="T8" fmla="*/ 0 w 72516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179">
                <a:moveTo>
                  <a:pt x="0" y="42866"/>
                </a:moveTo>
                <a:lnTo>
                  <a:pt x="724910" y="42866"/>
                </a:lnTo>
                <a:lnTo>
                  <a:pt x="724910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90" name="object 883">
            <a:extLst>
              <a:ext uri="{FF2B5EF4-FFF2-40B4-BE49-F238E27FC236}">
                <a16:creationId xmlns:a16="http://schemas.microsoft.com/office/drawing/2014/main" id="{9E6A4743-F9B1-714E-9888-4E930074D088}"/>
              </a:ext>
            </a:extLst>
          </p:cNvPr>
          <p:cNvSpPr>
            <a:spLocks/>
          </p:cNvSpPr>
          <p:nvPr/>
        </p:nvSpPr>
        <p:spPr bwMode="auto">
          <a:xfrm>
            <a:off x="2495550" y="5589588"/>
            <a:ext cx="693738" cy="42862"/>
          </a:xfrm>
          <a:custGeom>
            <a:avLst/>
            <a:gdLst>
              <a:gd name="T0" fmla="*/ 0 w 693419"/>
              <a:gd name="T1" fmla="*/ 43750 h 42545"/>
              <a:gd name="T2" fmla="*/ 694919 w 693419"/>
              <a:gd name="T3" fmla="*/ 43750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91" name="object 884">
            <a:extLst>
              <a:ext uri="{FF2B5EF4-FFF2-40B4-BE49-F238E27FC236}">
                <a16:creationId xmlns:a16="http://schemas.microsoft.com/office/drawing/2014/main" id="{1448E241-22DE-BB45-BC18-96A0BB0C1C87}"/>
              </a:ext>
            </a:extLst>
          </p:cNvPr>
          <p:cNvSpPr>
            <a:spLocks/>
          </p:cNvSpPr>
          <p:nvPr/>
        </p:nvSpPr>
        <p:spPr bwMode="auto">
          <a:xfrm>
            <a:off x="2495550" y="5632450"/>
            <a:ext cx="693738" cy="133350"/>
          </a:xfrm>
          <a:custGeom>
            <a:avLst/>
            <a:gdLst>
              <a:gd name="T0" fmla="*/ 0 w 693419"/>
              <a:gd name="T1" fmla="*/ 132859 h 133350"/>
              <a:gd name="T2" fmla="*/ 694919 w 693419"/>
              <a:gd name="T3" fmla="*/ 132859 h 133350"/>
              <a:gd name="T4" fmla="*/ 694919 w 693419"/>
              <a:gd name="T5" fmla="*/ 0 h 133350"/>
              <a:gd name="T6" fmla="*/ 0 w 693419"/>
              <a:gd name="T7" fmla="*/ 0 h 133350"/>
              <a:gd name="T8" fmla="*/ 0 w 69341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3350">
                <a:moveTo>
                  <a:pt x="0" y="132859"/>
                </a:moveTo>
                <a:lnTo>
                  <a:pt x="693323" y="132859"/>
                </a:lnTo>
                <a:lnTo>
                  <a:pt x="693323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92" name="object 885">
            <a:extLst>
              <a:ext uri="{FF2B5EF4-FFF2-40B4-BE49-F238E27FC236}">
                <a16:creationId xmlns:a16="http://schemas.microsoft.com/office/drawing/2014/main" id="{B02A3BBC-A379-B54A-95BE-DE1959FE8EAA}"/>
              </a:ext>
            </a:extLst>
          </p:cNvPr>
          <p:cNvSpPr>
            <a:spLocks/>
          </p:cNvSpPr>
          <p:nvPr/>
        </p:nvSpPr>
        <p:spPr bwMode="auto">
          <a:xfrm>
            <a:off x="2495550" y="5764213"/>
            <a:ext cx="693738" cy="42862"/>
          </a:xfrm>
          <a:custGeom>
            <a:avLst/>
            <a:gdLst>
              <a:gd name="T0" fmla="*/ 0 w 693419"/>
              <a:gd name="T1" fmla="*/ 41315 h 43179"/>
              <a:gd name="T2" fmla="*/ 694919 w 693419"/>
              <a:gd name="T3" fmla="*/ 41315 h 43179"/>
              <a:gd name="T4" fmla="*/ 694919 w 693419"/>
              <a:gd name="T5" fmla="*/ 0 h 43179"/>
              <a:gd name="T6" fmla="*/ 0 w 693419"/>
              <a:gd name="T7" fmla="*/ 0 h 43179"/>
              <a:gd name="T8" fmla="*/ 0 w 69341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179">
                <a:moveTo>
                  <a:pt x="0" y="42866"/>
                </a:moveTo>
                <a:lnTo>
                  <a:pt x="693323" y="42866"/>
                </a:lnTo>
                <a:lnTo>
                  <a:pt x="693323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93" name="object 886">
            <a:extLst>
              <a:ext uri="{FF2B5EF4-FFF2-40B4-BE49-F238E27FC236}">
                <a16:creationId xmlns:a16="http://schemas.microsoft.com/office/drawing/2014/main" id="{DB8F263F-8E4A-DD40-A36E-D1135AC6B030}"/>
              </a:ext>
            </a:extLst>
          </p:cNvPr>
          <p:cNvSpPr>
            <a:spLocks/>
          </p:cNvSpPr>
          <p:nvPr/>
        </p:nvSpPr>
        <p:spPr bwMode="auto">
          <a:xfrm>
            <a:off x="1123950" y="5589588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94" name="object 887">
            <a:extLst>
              <a:ext uri="{FF2B5EF4-FFF2-40B4-BE49-F238E27FC236}">
                <a16:creationId xmlns:a16="http://schemas.microsoft.com/office/drawing/2014/main" id="{AD305226-2BCD-DF44-8019-45F46B56B94A}"/>
              </a:ext>
            </a:extLst>
          </p:cNvPr>
          <p:cNvSpPr>
            <a:spLocks/>
          </p:cNvSpPr>
          <p:nvPr/>
        </p:nvSpPr>
        <p:spPr bwMode="auto">
          <a:xfrm>
            <a:off x="3192463" y="5589588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95" name="object 888">
            <a:extLst>
              <a:ext uri="{FF2B5EF4-FFF2-40B4-BE49-F238E27FC236}">
                <a16:creationId xmlns:a16="http://schemas.microsoft.com/office/drawing/2014/main" id="{3851D332-6FBC-E84C-B326-3AE9A7CD3C2A}"/>
              </a:ext>
            </a:extLst>
          </p:cNvPr>
          <p:cNvSpPr>
            <a:spLocks/>
          </p:cNvSpPr>
          <p:nvPr/>
        </p:nvSpPr>
        <p:spPr bwMode="auto">
          <a:xfrm>
            <a:off x="3722688" y="5589588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96" name="object 889">
            <a:extLst>
              <a:ext uri="{FF2B5EF4-FFF2-40B4-BE49-F238E27FC236}">
                <a16:creationId xmlns:a16="http://schemas.microsoft.com/office/drawing/2014/main" id="{2965BC1A-0D34-4841-B774-8935C1F39E3E}"/>
              </a:ext>
            </a:extLst>
          </p:cNvPr>
          <p:cNvSpPr>
            <a:spLocks/>
          </p:cNvSpPr>
          <p:nvPr/>
        </p:nvSpPr>
        <p:spPr bwMode="auto">
          <a:xfrm>
            <a:off x="1127125" y="5808663"/>
            <a:ext cx="633413" cy="42862"/>
          </a:xfrm>
          <a:custGeom>
            <a:avLst/>
            <a:gdLst>
              <a:gd name="T0" fmla="*/ 0 w 633730"/>
              <a:gd name="T1" fmla="*/ 41315 h 43179"/>
              <a:gd name="T2" fmla="*/ 631739 w 633730"/>
              <a:gd name="T3" fmla="*/ 41315 h 43179"/>
              <a:gd name="T4" fmla="*/ 631739 w 633730"/>
              <a:gd name="T5" fmla="*/ 0 h 43179"/>
              <a:gd name="T6" fmla="*/ 0 w 633730"/>
              <a:gd name="T7" fmla="*/ 0 h 43179"/>
              <a:gd name="T8" fmla="*/ 0 w 633730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179">
                <a:moveTo>
                  <a:pt x="0" y="42866"/>
                </a:moveTo>
                <a:lnTo>
                  <a:pt x="633321" y="42866"/>
                </a:lnTo>
                <a:lnTo>
                  <a:pt x="633321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897" name="object 890">
            <a:extLst>
              <a:ext uri="{FF2B5EF4-FFF2-40B4-BE49-F238E27FC236}">
                <a16:creationId xmlns:a16="http://schemas.microsoft.com/office/drawing/2014/main" id="{56709637-10B4-4A4B-985F-7F57DD87A8B7}"/>
              </a:ext>
            </a:extLst>
          </p:cNvPr>
          <p:cNvSpPr>
            <a:spLocks/>
          </p:cNvSpPr>
          <p:nvPr/>
        </p:nvSpPr>
        <p:spPr bwMode="auto">
          <a:xfrm>
            <a:off x="1127125" y="5851525"/>
            <a:ext cx="633413" cy="131763"/>
          </a:xfrm>
          <a:custGeom>
            <a:avLst/>
            <a:gdLst>
              <a:gd name="T0" fmla="*/ 0 w 633730"/>
              <a:gd name="T1" fmla="*/ 127478 h 132714"/>
              <a:gd name="T2" fmla="*/ 631739 w 633730"/>
              <a:gd name="T3" fmla="*/ 127478 h 132714"/>
              <a:gd name="T4" fmla="*/ 631739 w 633730"/>
              <a:gd name="T5" fmla="*/ 0 h 132714"/>
              <a:gd name="T6" fmla="*/ 0 w 633730"/>
              <a:gd name="T7" fmla="*/ 0 h 132714"/>
              <a:gd name="T8" fmla="*/ 0 w 633730"/>
              <a:gd name="T9" fmla="*/ 12747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2714">
                <a:moveTo>
                  <a:pt x="0" y="132145"/>
                </a:moveTo>
                <a:lnTo>
                  <a:pt x="633321" y="132145"/>
                </a:lnTo>
                <a:lnTo>
                  <a:pt x="633321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" name="object 891">
            <a:extLst>
              <a:ext uri="{FF2B5EF4-FFF2-40B4-BE49-F238E27FC236}">
                <a16:creationId xmlns:a16="http://schemas.microsoft.com/office/drawing/2014/main" id="{CC25BE8C-C6FC-F341-AA73-25739CA26225}"/>
              </a:ext>
            </a:extLst>
          </p:cNvPr>
          <p:cNvSpPr txBox="1"/>
          <p:nvPr/>
        </p:nvSpPr>
        <p:spPr>
          <a:xfrm>
            <a:off x="1152525" y="5829300"/>
            <a:ext cx="219075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8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43899" name="object 892">
            <a:extLst>
              <a:ext uri="{FF2B5EF4-FFF2-40B4-BE49-F238E27FC236}">
                <a16:creationId xmlns:a16="http://schemas.microsoft.com/office/drawing/2014/main" id="{D96FDC0D-258F-CB41-A9E0-BCA8DC5789B2}"/>
              </a:ext>
            </a:extLst>
          </p:cNvPr>
          <p:cNvSpPr>
            <a:spLocks/>
          </p:cNvSpPr>
          <p:nvPr/>
        </p:nvSpPr>
        <p:spPr bwMode="auto">
          <a:xfrm>
            <a:off x="1127125" y="5983288"/>
            <a:ext cx="633413" cy="44450"/>
          </a:xfrm>
          <a:custGeom>
            <a:avLst/>
            <a:gdLst>
              <a:gd name="T0" fmla="*/ 0 w 633730"/>
              <a:gd name="T1" fmla="*/ 46833 h 43814"/>
              <a:gd name="T2" fmla="*/ 631739 w 633730"/>
              <a:gd name="T3" fmla="*/ 46833 h 43814"/>
              <a:gd name="T4" fmla="*/ 631739 w 633730"/>
              <a:gd name="T5" fmla="*/ 0 h 43814"/>
              <a:gd name="T6" fmla="*/ 0 w 633730"/>
              <a:gd name="T7" fmla="*/ 0 h 43814"/>
              <a:gd name="T8" fmla="*/ 0 w 633730"/>
              <a:gd name="T9" fmla="*/ 46833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814">
                <a:moveTo>
                  <a:pt x="0" y="43576"/>
                </a:moveTo>
                <a:lnTo>
                  <a:pt x="633321" y="43576"/>
                </a:lnTo>
                <a:lnTo>
                  <a:pt x="633321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0" name="object 893">
            <a:extLst>
              <a:ext uri="{FF2B5EF4-FFF2-40B4-BE49-F238E27FC236}">
                <a16:creationId xmlns:a16="http://schemas.microsoft.com/office/drawing/2014/main" id="{00A24EEF-E5EC-3C40-8571-8C9FAF2827F6}"/>
              </a:ext>
            </a:extLst>
          </p:cNvPr>
          <p:cNvSpPr>
            <a:spLocks/>
          </p:cNvSpPr>
          <p:nvPr/>
        </p:nvSpPr>
        <p:spPr bwMode="auto">
          <a:xfrm>
            <a:off x="1765300" y="5808663"/>
            <a:ext cx="725488" cy="42862"/>
          </a:xfrm>
          <a:custGeom>
            <a:avLst/>
            <a:gdLst>
              <a:gd name="T0" fmla="*/ 0 w 725169"/>
              <a:gd name="T1" fmla="*/ 41315 h 43179"/>
              <a:gd name="T2" fmla="*/ 726505 w 725169"/>
              <a:gd name="T3" fmla="*/ 41315 h 43179"/>
              <a:gd name="T4" fmla="*/ 726505 w 725169"/>
              <a:gd name="T5" fmla="*/ 0 h 43179"/>
              <a:gd name="T6" fmla="*/ 0 w 725169"/>
              <a:gd name="T7" fmla="*/ 0 h 43179"/>
              <a:gd name="T8" fmla="*/ 0 w 72516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179">
                <a:moveTo>
                  <a:pt x="0" y="42866"/>
                </a:moveTo>
                <a:lnTo>
                  <a:pt x="724910" y="42866"/>
                </a:lnTo>
                <a:lnTo>
                  <a:pt x="724910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1" name="object 894">
            <a:extLst>
              <a:ext uri="{FF2B5EF4-FFF2-40B4-BE49-F238E27FC236}">
                <a16:creationId xmlns:a16="http://schemas.microsoft.com/office/drawing/2014/main" id="{8FE6AF43-BDC2-4B42-9CC5-EDB2F3F9FB19}"/>
              </a:ext>
            </a:extLst>
          </p:cNvPr>
          <p:cNvSpPr>
            <a:spLocks/>
          </p:cNvSpPr>
          <p:nvPr/>
        </p:nvSpPr>
        <p:spPr bwMode="auto">
          <a:xfrm>
            <a:off x="1765300" y="5851525"/>
            <a:ext cx="725488" cy="131763"/>
          </a:xfrm>
          <a:custGeom>
            <a:avLst/>
            <a:gdLst>
              <a:gd name="T0" fmla="*/ 0 w 725169"/>
              <a:gd name="T1" fmla="*/ 127478 h 132714"/>
              <a:gd name="T2" fmla="*/ 726505 w 725169"/>
              <a:gd name="T3" fmla="*/ 127478 h 132714"/>
              <a:gd name="T4" fmla="*/ 726505 w 725169"/>
              <a:gd name="T5" fmla="*/ 0 h 132714"/>
              <a:gd name="T6" fmla="*/ 0 w 725169"/>
              <a:gd name="T7" fmla="*/ 0 h 132714"/>
              <a:gd name="T8" fmla="*/ 0 w 725169"/>
              <a:gd name="T9" fmla="*/ 12747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2714">
                <a:moveTo>
                  <a:pt x="0" y="132145"/>
                </a:moveTo>
                <a:lnTo>
                  <a:pt x="724910" y="132145"/>
                </a:lnTo>
                <a:lnTo>
                  <a:pt x="724910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2" name="object 895">
            <a:extLst>
              <a:ext uri="{FF2B5EF4-FFF2-40B4-BE49-F238E27FC236}">
                <a16:creationId xmlns:a16="http://schemas.microsoft.com/office/drawing/2014/main" id="{47BAF7EE-04A2-4640-B3F8-6C77152451F1}"/>
              </a:ext>
            </a:extLst>
          </p:cNvPr>
          <p:cNvSpPr>
            <a:spLocks/>
          </p:cNvSpPr>
          <p:nvPr/>
        </p:nvSpPr>
        <p:spPr bwMode="auto">
          <a:xfrm>
            <a:off x="1765300" y="5983288"/>
            <a:ext cx="725488" cy="44450"/>
          </a:xfrm>
          <a:custGeom>
            <a:avLst/>
            <a:gdLst>
              <a:gd name="T0" fmla="*/ 0 w 725169"/>
              <a:gd name="T1" fmla="*/ 46833 h 43814"/>
              <a:gd name="T2" fmla="*/ 726505 w 725169"/>
              <a:gd name="T3" fmla="*/ 46833 h 43814"/>
              <a:gd name="T4" fmla="*/ 726505 w 725169"/>
              <a:gd name="T5" fmla="*/ 0 h 43814"/>
              <a:gd name="T6" fmla="*/ 0 w 725169"/>
              <a:gd name="T7" fmla="*/ 0 h 43814"/>
              <a:gd name="T8" fmla="*/ 0 w 725169"/>
              <a:gd name="T9" fmla="*/ 46833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814">
                <a:moveTo>
                  <a:pt x="0" y="43576"/>
                </a:moveTo>
                <a:lnTo>
                  <a:pt x="724910" y="43576"/>
                </a:lnTo>
                <a:lnTo>
                  <a:pt x="724910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3" name="object 896">
            <a:extLst>
              <a:ext uri="{FF2B5EF4-FFF2-40B4-BE49-F238E27FC236}">
                <a16:creationId xmlns:a16="http://schemas.microsoft.com/office/drawing/2014/main" id="{D8403AA4-582C-3F40-87B1-478EA4E3B170}"/>
              </a:ext>
            </a:extLst>
          </p:cNvPr>
          <p:cNvSpPr>
            <a:spLocks/>
          </p:cNvSpPr>
          <p:nvPr/>
        </p:nvSpPr>
        <p:spPr bwMode="auto">
          <a:xfrm>
            <a:off x="2495550" y="5808663"/>
            <a:ext cx="693738" cy="42862"/>
          </a:xfrm>
          <a:custGeom>
            <a:avLst/>
            <a:gdLst>
              <a:gd name="T0" fmla="*/ 0 w 693419"/>
              <a:gd name="T1" fmla="*/ 41315 h 43179"/>
              <a:gd name="T2" fmla="*/ 694919 w 693419"/>
              <a:gd name="T3" fmla="*/ 41315 h 43179"/>
              <a:gd name="T4" fmla="*/ 694919 w 693419"/>
              <a:gd name="T5" fmla="*/ 0 h 43179"/>
              <a:gd name="T6" fmla="*/ 0 w 693419"/>
              <a:gd name="T7" fmla="*/ 0 h 43179"/>
              <a:gd name="T8" fmla="*/ 0 w 69341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179">
                <a:moveTo>
                  <a:pt x="0" y="42866"/>
                </a:moveTo>
                <a:lnTo>
                  <a:pt x="693323" y="42866"/>
                </a:lnTo>
                <a:lnTo>
                  <a:pt x="693323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4" name="object 897">
            <a:extLst>
              <a:ext uri="{FF2B5EF4-FFF2-40B4-BE49-F238E27FC236}">
                <a16:creationId xmlns:a16="http://schemas.microsoft.com/office/drawing/2014/main" id="{041218D8-540B-DF46-AB19-64B811E7EC17}"/>
              </a:ext>
            </a:extLst>
          </p:cNvPr>
          <p:cNvSpPr>
            <a:spLocks/>
          </p:cNvSpPr>
          <p:nvPr/>
        </p:nvSpPr>
        <p:spPr bwMode="auto">
          <a:xfrm>
            <a:off x="2495550" y="5851525"/>
            <a:ext cx="693738" cy="131763"/>
          </a:xfrm>
          <a:custGeom>
            <a:avLst/>
            <a:gdLst>
              <a:gd name="T0" fmla="*/ 0 w 693419"/>
              <a:gd name="T1" fmla="*/ 127478 h 132714"/>
              <a:gd name="T2" fmla="*/ 694919 w 693419"/>
              <a:gd name="T3" fmla="*/ 127478 h 132714"/>
              <a:gd name="T4" fmla="*/ 694919 w 693419"/>
              <a:gd name="T5" fmla="*/ 0 h 132714"/>
              <a:gd name="T6" fmla="*/ 0 w 693419"/>
              <a:gd name="T7" fmla="*/ 0 h 132714"/>
              <a:gd name="T8" fmla="*/ 0 w 693419"/>
              <a:gd name="T9" fmla="*/ 12747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2714">
                <a:moveTo>
                  <a:pt x="0" y="132145"/>
                </a:moveTo>
                <a:lnTo>
                  <a:pt x="693323" y="132145"/>
                </a:lnTo>
                <a:lnTo>
                  <a:pt x="693323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5" name="object 898">
            <a:extLst>
              <a:ext uri="{FF2B5EF4-FFF2-40B4-BE49-F238E27FC236}">
                <a16:creationId xmlns:a16="http://schemas.microsoft.com/office/drawing/2014/main" id="{C7699D23-4F3B-3E4C-957E-FFF075BBB0BD}"/>
              </a:ext>
            </a:extLst>
          </p:cNvPr>
          <p:cNvSpPr>
            <a:spLocks/>
          </p:cNvSpPr>
          <p:nvPr/>
        </p:nvSpPr>
        <p:spPr bwMode="auto">
          <a:xfrm>
            <a:off x="2495550" y="5983288"/>
            <a:ext cx="693738" cy="44450"/>
          </a:xfrm>
          <a:custGeom>
            <a:avLst/>
            <a:gdLst>
              <a:gd name="T0" fmla="*/ 0 w 693419"/>
              <a:gd name="T1" fmla="*/ 46833 h 43814"/>
              <a:gd name="T2" fmla="*/ 694919 w 693419"/>
              <a:gd name="T3" fmla="*/ 46833 h 43814"/>
              <a:gd name="T4" fmla="*/ 694919 w 693419"/>
              <a:gd name="T5" fmla="*/ 0 h 43814"/>
              <a:gd name="T6" fmla="*/ 0 w 693419"/>
              <a:gd name="T7" fmla="*/ 0 h 43814"/>
              <a:gd name="T8" fmla="*/ 0 w 693419"/>
              <a:gd name="T9" fmla="*/ 46833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814">
                <a:moveTo>
                  <a:pt x="0" y="43576"/>
                </a:moveTo>
                <a:lnTo>
                  <a:pt x="693323" y="43576"/>
                </a:lnTo>
                <a:lnTo>
                  <a:pt x="693323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6" name="object 899">
            <a:extLst>
              <a:ext uri="{FF2B5EF4-FFF2-40B4-BE49-F238E27FC236}">
                <a16:creationId xmlns:a16="http://schemas.microsoft.com/office/drawing/2014/main" id="{B9375194-1A10-BB4F-BE24-D892BE06D908}"/>
              </a:ext>
            </a:extLst>
          </p:cNvPr>
          <p:cNvSpPr>
            <a:spLocks/>
          </p:cNvSpPr>
          <p:nvPr/>
        </p:nvSpPr>
        <p:spPr bwMode="auto">
          <a:xfrm>
            <a:off x="1123950" y="5808663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7" name="object 900">
            <a:extLst>
              <a:ext uri="{FF2B5EF4-FFF2-40B4-BE49-F238E27FC236}">
                <a16:creationId xmlns:a16="http://schemas.microsoft.com/office/drawing/2014/main" id="{A7838357-4409-2B41-832E-C8719BE4735D}"/>
              </a:ext>
            </a:extLst>
          </p:cNvPr>
          <p:cNvSpPr>
            <a:spLocks/>
          </p:cNvSpPr>
          <p:nvPr/>
        </p:nvSpPr>
        <p:spPr bwMode="auto">
          <a:xfrm>
            <a:off x="3192463" y="5808663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8" name="object 901">
            <a:extLst>
              <a:ext uri="{FF2B5EF4-FFF2-40B4-BE49-F238E27FC236}">
                <a16:creationId xmlns:a16="http://schemas.microsoft.com/office/drawing/2014/main" id="{A5E444D5-6C36-624C-9E94-BECE51FE6253}"/>
              </a:ext>
            </a:extLst>
          </p:cNvPr>
          <p:cNvSpPr>
            <a:spLocks/>
          </p:cNvSpPr>
          <p:nvPr/>
        </p:nvSpPr>
        <p:spPr bwMode="auto">
          <a:xfrm>
            <a:off x="3722688" y="5808663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09" name="object 902">
            <a:extLst>
              <a:ext uri="{FF2B5EF4-FFF2-40B4-BE49-F238E27FC236}">
                <a16:creationId xmlns:a16="http://schemas.microsoft.com/office/drawing/2014/main" id="{0FA0DEFC-2B7F-E24F-A5C7-29DD763EC9F1}"/>
              </a:ext>
            </a:extLst>
          </p:cNvPr>
          <p:cNvSpPr>
            <a:spLocks/>
          </p:cNvSpPr>
          <p:nvPr/>
        </p:nvSpPr>
        <p:spPr bwMode="auto">
          <a:xfrm>
            <a:off x="1127125" y="6026150"/>
            <a:ext cx="633413" cy="42863"/>
          </a:xfrm>
          <a:custGeom>
            <a:avLst/>
            <a:gdLst>
              <a:gd name="T0" fmla="*/ 0 w 633730"/>
              <a:gd name="T1" fmla="*/ 43755 h 42545"/>
              <a:gd name="T2" fmla="*/ 631739 w 633730"/>
              <a:gd name="T3" fmla="*/ 43755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10" name="object 903">
            <a:extLst>
              <a:ext uri="{FF2B5EF4-FFF2-40B4-BE49-F238E27FC236}">
                <a16:creationId xmlns:a16="http://schemas.microsoft.com/office/drawing/2014/main" id="{FB77A491-BF3B-C04F-BC2D-B6DF4E49A7FD}"/>
              </a:ext>
            </a:extLst>
          </p:cNvPr>
          <p:cNvSpPr>
            <a:spLocks/>
          </p:cNvSpPr>
          <p:nvPr/>
        </p:nvSpPr>
        <p:spPr bwMode="auto">
          <a:xfrm>
            <a:off x="1127125" y="6069013"/>
            <a:ext cx="633413" cy="133350"/>
          </a:xfrm>
          <a:custGeom>
            <a:avLst/>
            <a:gdLst>
              <a:gd name="T0" fmla="*/ 0 w 633730"/>
              <a:gd name="T1" fmla="*/ 135340 h 132714"/>
              <a:gd name="T2" fmla="*/ 631739 w 633730"/>
              <a:gd name="T3" fmla="*/ 135340 h 132714"/>
              <a:gd name="T4" fmla="*/ 631739 w 633730"/>
              <a:gd name="T5" fmla="*/ 0 h 132714"/>
              <a:gd name="T6" fmla="*/ 0 w 633730"/>
              <a:gd name="T7" fmla="*/ 0 h 132714"/>
              <a:gd name="T8" fmla="*/ 0 w 633730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2714">
                <a:moveTo>
                  <a:pt x="0" y="132145"/>
                </a:moveTo>
                <a:lnTo>
                  <a:pt x="633321" y="132145"/>
                </a:lnTo>
                <a:lnTo>
                  <a:pt x="633321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4" name="object 904">
            <a:extLst>
              <a:ext uri="{FF2B5EF4-FFF2-40B4-BE49-F238E27FC236}">
                <a16:creationId xmlns:a16="http://schemas.microsoft.com/office/drawing/2014/main" id="{964766BE-D131-574C-A8AC-95BE5A03C959}"/>
              </a:ext>
            </a:extLst>
          </p:cNvPr>
          <p:cNvSpPr txBox="1"/>
          <p:nvPr/>
        </p:nvSpPr>
        <p:spPr>
          <a:xfrm>
            <a:off x="1152525" y="6046788"/>
            <a:ext cx="219075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8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43912" name="object 905">
            <a:extLst>
              <a:ext uri="{FF2B5EF4-FFF2-40B4-BE49-F238E27FC236}">
                <a16:creationId xmlns:a16="http://schemas.microsoft.com/office/drawing/2014/main" id="{5BD0062A-4B30-4E49-9C80-186A4B7E7CA5}"/>
              </a:ext>
            </a:extLst>
          </p:cNvPr>
          <p:cNvSpPr>
            <a:spLocks/>
          </p:cNvSpPr>
          <p:nvPr/>
        </p:nvSpPr>
        <p:spPr bwMode="auto">
          <a:xfrm>
            <a:off x="1127125" y="6200775"/>
            <a:ext cx="633413" cy="44450"/>
          </a:xfrm>
          <a:custGeom>
            <a:avLst/>
            <a:gdLst>
              <a:gd name="T0" fmla="*/ 0 w 633730"/>
              <a:gd name="T1" fmla="*/ 44285 h 44450"/>
              <a:gd name="T2" fmla="*/ 631739 w 633730"/>
              <a:gd name="T3" fmla="*/ 44285 h 44450"/>
              <a:gd name="T4" fmla="*/ 631739 w 633730"/>
              <a:gd name="T5" fmla="*/ 0 h 44450"/>
              <a:gd name="T6" fmla="*/ 0 w 633730"/>
              <a:gd name="T7" fmla="*/ 0 h 44450"/>
              <a:gd name="T8" fmla="*/ 0 w 633730"/>
              <a:gd name="T9" fmla="*/ 44285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4450">
                <a:moveTo>
                  <a:pt x="0" y="44285"/>
                </a:moveTo>
                <a:lnTo>
                  <a:pt x="633321" y="44285"/>
                </a:lnTo>
                <a:lnTo>
                  <a:pt x="633321" y="0"/>
                </a:lnTo>
                <a:lnTo>
                  <a:pt x="0" y="0"/>
                </a:lnTo>
                <a:lnTo>
                  <a:pt x="0" y="4428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13" name="object 906">
            <a:extLst>
              <a:ext uri="{FF2B5EF4-FFF2-40B4-BE49-F238E27FC236}">
                <a16:creationId xmlns:a16="http://schemas.microsoft.com/office/drawing/2014/main" id="{EE66A89A-CCF5-6040-ACFA-A03A70C49503}"/>
              </a:ext>
            </a:extLst>
          </p:cNvPr>
          <p:cNvSpPr>
            <a:spLocks/>
          </p:cNvSpPr>
          <p:nvPr/>
        </p:nvSpPr>
        <p:spPr bwMode="auto">
          <a:xfrm>
            <a:off x="1765300" y="6026150"/>
            <a:ext cx="725488" cy="42863"/>
          </a:xfrm>
          <a:custGeom>
            <a:avLst/>
            <a:gdLst>
              <a:gd name="T0" fmla="*/ 0 w 725169"/>
              <a:gd name="T1" fmla="*/ 43755 h 42545"/>
              <a:gd name="T2" fmla="*/ 726505 w 725169"/>
              <a:gd name="T3" fmla="*/ 43755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14" name="object 907">
            <a:extLst>
              <a:ext uri="{FF2B5EF4-FFF2-40B4-BE49-F238E27FC236}">
                <a16:creationId xmlns:a16="http://schemas.microsoft.com/office/drawing/2014/main" id="{261C8B18-9B2E-734B-BEFF-3E457876E597}"/>
              </a:ext>
            </a:extLst>
          </p:cNvPr>
          <p:cNvSpPr>
            <a:spLocks/>
          </p:cNvSpPr>
          <p:nvPr/>
        </p:nvSpPr>
        <p:spPr bwMode="auto">
          <a:xfrm>
            <a:off x="1765300" y="6069013"/>
            <a:ext cx="725488" cy="133350"/>
          </a:xfrm>
          <a:custGeom>
            <a:avLst/>
            <a:gdLst>
              <a:gd name="T0" fmla="*/ 0 w 725169"/>
              <a:gd name="T1" fmla="*/ 135340 h 132714"/>
              <a:gd name="T2" fmla="*/ 726505 w 725169"/>
              <a:gd name="T3" fmla="*/ 135340 h 132714"/>
              <a:gd name="T4" fmla="*/ 726505 w 725169"/>
              <a:gd name="T5" fmla="*/ 0 h 132714"/>
              <a:gd name="T6" fmla="*/ 0 w 725169"/>
              <a:gd name="T7" fmla="*/ 0 h 132714"/>
              <a:gd name="T8" fmla="*/ 0 w 72516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2714">
                <a:moveTo>
                  <a:pt x="0" y="132145"/>
                </a:moveTo>
                <a:lnTo>
                  <a:pt x="724910" y="132145"/>
                </a:lnTo>
                <a:lnTo>
                  <a:pt x="724910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15" name="object 908">
            <a:extLst>
              <a:ext uri="{FF2B5EF4-FFF2-40B4-BE49-F238E27FC236}">
                <a16:creationId xmlns:a16="http://schemas.microsoft.com/office/drawing/2014/main" id="{2C8533F7-8D19-2947-8AE0-C6D28B0D3462}"/>
              </a:ext>
            </a:extLst>
          </p:cNvPr>
          <p:cNvSpPr>
            <a:spLocks/>
          </p:cNvSpPr>
          <p:nvPr/>
        </p:nvSpPr>
        <p:spPr bwMode="auto">
          <a:xfrm>
            <a:off x="1765300" y="6200775"/>
            <a:ext cx="725488" cy="44450"/>
          </a:xfrm>
          <a:custGeom>
            <a:avLst/>
            <a:gdLst>
              <a:gd name="T0" fmla="*/ 0 w 725169"/>
              <a:gd name="T1" fmla="*/ 44285 h 44450"/>
              <a:gd name="T2" fmla="*/ 726505 w 725169"/>
              <a:gd name="T3" fmla="*/ 44285 h 44450"/>
              <a:gd name="T4" fmla="*/ 726505 w 725169"/>
              <a:gd name="T5" fmla="*/ 0 h 44450"/>
              <a:gd name="T6" fmla="*/ 0 w 725169"/>
              <a:gd name="T7" fmla="*/ 0 h 44450"/>
              <a:gd name="T8" fmla="*/ 0 w 725169"/>
              <a:gd name="T9" fmla="*/ 44285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4450">
                <a:moveTo>
                  <a:pt x="0" y="44285"/>
                </a:moveTo>
                <a:lnTo>
                  <a:pt x="724910" y="44285"/>
                </a:lnTo>
                <a:lnTo>
                  <a:pt x="724910" y="0"/>
                </a:lnTo>
                <a:lnTo>
                  <a:pt x="0" y="0"/>
                </a:lnTo>
                <a:lnTo>
                  <a:pt x="0" y="4428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16" name="object 909">
            <a:extLst>
              <a:ext uri="{FF2B5EF4-FFF2-40B4-BE49-F238E27FC236}">
                <a16:creationId xmlns:a16="http://schemas.microsoft.com/office/drawing/2014/main" id="{54936878-40CE-CD45-9EF3-22B5EF224480}"/>
              </a:ext>
            </a:extLst>
          </p:cNvPr>
          <p:cNvSpPr>
            <a:spLocks/>
          </p:cNvSpPr>
          <p:nvPr/>
        </p:nvSpPr>
        <p:spPr bwMode="auto">
          <a:xfrm>
            <a:off x="2495550" y="6026150"/>
            <a:ext cx="693738" cy="42863"/>
          </a:xfrm>
          <a:custGeom>
            <a:avLst/>
            <a:gdLst>
              <a:gd name="T0" fmla="*/ 0 w 693419"/>
              <a:gd name="T1" fmla="*/ 43755 h 42545"/>
              <a:gd name="T2" fmla="*/ 694919 w 693419"/>
              <a:gd name="T3" fmla="*/ 43755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17" name="object 910">
            <a:extLst>
              <a:ext uri="{FF2B5EF4-FFF2-40B4-BE49-F238E27FC236}">
                <a16:creationId xmlns:a16="http://schemas.microsoft.com/office/drawing/2014/main" id="{78A8FF54-87B4-DF4E-A354-6075B792C7AF}"/>
              </a:ext>
            </a:extLst>
          </p:cNvPr>
          <p:cNvSpPr>
            <a:spLocks/>
          </p:cNvSpPr>
          <p:nvPr/>
        </p:nvSpPr>
        <p:spPr bwMode="auto">
          <a:xfrm>
            <a:off x="2495550" y="6069013"/>
            <a:ext cx="693738" cy="133350"/>
          </a:xfrm>
          <a:custGeom>
            <a:avLst/>
            <a:gdLst>
              <a:gd name="T0" fmla="*/ 0 w 693419"/>
              <a:gd name="T1" fmla="*/ 135340 h 132714"/>
              <a:gd name="T2" fmla="*/ 694919 w 693419"/>
              <a:gd name="T3" fmla="*/ 135340 h 132714"/>
              <a:gd name="T4" fmla="*/ 694919 w 693419"/>
              <a:gd name="T5" fmla="*/ 0 h 132714"/>
              <a:gd name="T6" fmla="*/ 0 w 693419"/>
              <a:gd name="T7" fmla="*/ 0 h 132714"/>
              <a:gd name="T8" fmla="*/ 0 w 69341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2714">
                <a:moveTo>
                  <a:pt x="0" y="132145"/>
                </a:moveTo>
                <a:lnTo>
                  <a:pt x="693323" y="132145"/>
                </a:lnTo>
                <a:lnTo>
                  <a:pt x="693323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18" name="object 911">
            <a:extLst>
              <a:ext uri="{FF2B5EF4-FFF2-40B4-BE49-F238E27FC236}">
                <a16:creationId xmlns:a16="http://schemas.microsoft.com/office/drawing/2014/main" id="{CF43EB3E-F7D6-694E-9798-077D0ED29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094288"/>
            <a:ext cx="11350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2710" rIns="0" bIns="0">
            <a:spAutoFit/>
          </a:bodyPr>
          <a:lstStyle>
            <a:lvl1pPr marL="36513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7667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7667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7667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7667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667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667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667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667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667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25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Married	50K</a:t>
            </a:r>
          </a:p>
          <a:p>
            <a:pPr eaLnBrk="1" hangingPunct="1">
              <a:lnSpc>
                <a:spcPts val="1725"/>
              </a:lnSpc>
              <a:spcBef>
                <a:spcPts val="163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Married	150K  Divorced	90K  Single	40K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Married	80K</a:t>
            </a:r>
          </a:p>
        </p:txBody>
      </p:sp>
      <p:sp>
        <p:nvSpPr>
          <p:cNvPr id="43919" name="object 912">
            <a:extLst>
              <a:ext uri="{FF2B5EF4-FFF2-40B4-BE49-F238E27FC236}">
                <a16:creationId xmlns:a16="http://schemas.microsoft.com/office/drawing/2014/main" id="{0B76B21A-2A5F-F74D-98D7-04AA4406092C}"/>
              </a:ext>
            </a:extLst>
          </p:cNvPr>
          <p:cNvSpPr>
            <a:spLocks/>
          </p:cNvSpPr>
          <p:nvPr/>
        </p:nvSpPr>
        <p:spPr bwMode="auto">
          <a:xfrm>
            <a:off x="2495550" y="6200775"/>
            <a:ext cx="693738" cy="44450"/>
          </a:xfrm>
          <a:custGeom>
            <a:avLst/>
            <a:gdLst>
              <a:gd name="T0" fmla="*/ 0 w 693419"/>
              <a:gd name="T1" fmla="*/ 44285 h 44450"/>
              <a:gd name="T2" fmla="*/ 694919 w 693419"/>
              <a:gd name="T3" fmla="*/ 44285 h 44450"/>
              <a:gd name="T4" fmla="*/ 694919 w 693419"/>
              <a:gd name="T5" fmla="*/ 0 h 44450"/>
              <a:gd name="T6" fmla="*/ 0 w 693419"/>
              <a:gd name="T7" fmla="*/ 0 h 44450"/>
              <a:gd name="T8" fmla="*/ 0 w 693419"/>
              <a:gd name="T9" fmla="*/ 44285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4450">
                <a:moveTo>
                  <a:pt x="0" y="44285"/>
                </a:moveTo>
                <a:lnTo>
                  <a:pt x="693323" y="44285"/>
                </a:lnTo>
                <a:lnTo>
                  <a:pt x="693323" y="0"/>
                </a:lnTo>
                <a:lnTo>
                  <a:pt x="0" y="0"/>
                </a:lnTo>
                <a:lnTo>
                  <a:pt x="0" y="4428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3" name="object 913">
            <a:extLst>
              <a:ext uri="{FF2B5EF4-FFF2-40B4-BE49-F238E27FC236}">
                <a16:creationId xmlns:a16="http://schemas.microsoft.com/office/drawing/2014/main" id="{26957FC9-5B2E-FC43-96F9-8D4E61A913F2}"/>
              </a:ext>
            </a:extLst>
          </p:cNvPr>
          <p:cNvSpPr txBox="1"/>
          <p:nvPr/>
        </p:nvSpPr>
        <p:spPr>
          <a:xfrm>
            <a:off x="3209925" y="5178425"/>
            <a:ext cx="511175" cy="1071563"/>
          </a:xfrm>
          <a:prstGeom prst="rect">
            <a:avLst/>
          </a:prstGeom>
          <a:solidFill>
            <a:srgbClr val="C0C0C0"/>
          </a:solidFill>
        </p:spPr>
        <p:txBody>
          <a:bodyPr lIns="0" tIns="9525" rIns="0" bIns="0">
            <a:spAutoFit/>
          </a:bodyPr>
          <a:lstStyle/>
          <a:p>
            <a:pPr marL="21590" eaLnBrk="1" hangingPunct="1">
              <a:spcBef>
                <a:spcPts val="75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21590" eaLnBrk="1" hangingPunct="1">
              <a:spcBef>
                <a:spcPts val="640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21590" eaLnBrk="1" hangingPunct="1">
              <a:spcBef>
                <a:spcPts val="640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21590" eaLnBrk="1" hangingPunct="1">
              <a:spcBef>
                <a:spcPts val="640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21590" eaLnBrk="1" hangingPunct="1">
              <a:spcBef>
                <a:spcPts val="635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sp>
        <p:nvSpPr>
          <p:cNvPr id="43921" name="object 914">
            <a:extLst>
              <a:ext uri="{FF2B5EF4-FFF2-40B4-BE49-F238E27FC236}">
                <a16:creationId xmlns:a16="http://schemas.microsoft.com/office/drawing/2014/main" id="{289FA171-6286-8A4E-85AD-FA8E6FE94E61}"/>
              </a:ext>
            </a:extLst>
          </p:cNvPr>
          <p:cNvSpPr>
            <a:spLocks/>
          </p:cNvSpPr>
          <p:nvPr/>
        </p:nvSpPr>
        <p:spPr bwMode="auto">
          <a:xfrm>
            <a:off x="1123950" y="6026150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22" name="object 915">
            <a:extLst>
              <a:ext uri="{FF2B5EF4-FFF2-40B4-BE49-F238E27FC236}">
                <a16:creationId xmlns:a16="http://schemas.microsoft.com/office/drawing/2014/main" id="{9A39BE57-95D9-984E-A138-8E76B15D1F00}"/>
              </a:ext>
            </a:extLst>
          </p:cNvPr>
          <p:cNvSpPr>
            <a:spLocks/>
          </p:cNvSpPr>
          <p:nvPr/>
        </p:nvSpPr>
        <p:spPr bwMode="auto">
          <a:xfrm>
            <a:off x="1120775" y="6245225"/>
            <a:ext cx="6350" cy="4763"/>
          </a:xfrm>
          <a:custGeom>
            <a:avLst/>
            <a:gdLst>
              <a:gd name="T0" fmla="*/ 0 w 5715"/>
              <a:gd name="T1" fmla="*/ 5813 h 4445"/>
              <a:gd name="T2" fmla="*/ 9123 w 5715"/>
              <a:gd name="T3" fmla="*/ 5813 h 4445"/>
              <a:gd name="T4" fmla="*/ 9123 w 5715"/>
              <a:gd name="T5" fmla="*/ 0 h 4445"/>
              <a:gd name="T6" fmla="*/ 0 w 5715"/>
              <a:gd name="T7" fmla="*/ 0 h 4445"/>
              <a:gd name="T8" fmla="*/ 0 w 5715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5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23" name="object 916">
            <a:extLst>
              <a:ext uri="{FF2B5EF4-FFF2-40B4-BE49-F238E27FC236}">
                <a16:creationId xmlns:a16="http://schemas.microsoft.com/office/drawing/2014/main" id="{C8EB28C8-8E29-2E48-8655-D14D972696E0}"/>
              </a:ext>
            </a:extLst>
          </p:cNvPr>
          <p:cNvSpPr>
            <a:spLocks/>
          </p:cNvSpPr>
          <p:nvPr/>
        </p:nvSpPr>
        <p:spPr bwMode="auto">
          <a:xfrm>
            <a:off x="1120775" y="6245225"/>
            <a:ext cx="6350" cy="4763"/>
          </a:xfrm>
          <a:custGeom>
            <a:avLst/>
            <a:gdLst>
              <a:gd name="T0" fmla="*/ 0 w 5715"/>
              <a:gd name="T1" fmla="*/ 5813 h 4445"/>
              <a:gd name="T2" fmla="*/ 9123 w 5715"/>
              <a:gd name="T3" fmla="*/ 5813 h 4445"/>
              <a:gd name="T4" fmla="*/ 9123 w 5715"/>
              <a:gd name="T5" fmla="*/ 0 h 4445"/>
              <a:gd name="T6" fmla="*/ 0 w 5715"/>
              <a:gd name="T7" fmla="*/ 0 h 4445"/>
              <a:gd name="T8" fmla="*/ 0 w 5715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5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24" name="object 917">
            <a:extLst>
              <a:ext uri="{FF2B5EF4-FFF2-40B4-BE49-F238E27FC236}">
                <a16:creationId xmlns:a16="http://schemas.microsoft.com/office/drawing/2014/main" id="{0DA3141F-6561-5B4F-9384-BAEE4A71D8D6}"/>
              </a:ext>
            </a:extLst>
          </p:cNvPr>
          <p:cNvSpPr>
            <a:spLocks/>
          </p:cNvSpPr>
          <p:nvPr/>
        </p:nvSpPr>
        <p:spPr bwMode="auto">
          <a:xfrm>
            <a:off x="1127125" y="6246813"/>
            <a:ext cx="633413" cy="0"/>
          </a:xfrm>
          <a:custGeom>
            <a:avLst/>
            <a:gdLst>
              <a:gd name="T0" fmla="*/ 0 w 633730"/>
              <a:gd name="T1" fmla="*/ 631739 w 6337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3730">
                <a:moveTo>
                  <a:pt x="0" y="0"/>
                </a:moveTo>
                <a:lnTo>
                  <a:pt x="633321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25" name="object 918">
            <a:extLst>
              <a:ext uri="{FF2B5EF4-FFF2-40B4-BE49-F238E27FC236}">
                <a16:creationId xmlns:a16="http://schemas.microsoft.com/office/drawing/2014/main" id="{732D6E83-1F4D-744D-B65C-281AFFBFAD19}"/>
              </a:ext>
            </a:extLst>
          </p:cNvPr>
          <p:cNvSpPr>
            <a:spLocks/>
          </p:cNvSpPr>
          <p:nvPr/>
        </p:nvSpPr>
        <p:spPr bwMode="auto">
          <a:xfrm>
            <a:off x="1762125" y="4572000"/>
            <a:ext cx="0" cy="1677988"/>
          </a:xfrm>
          <a:custGeom>
            <a:avLst/>
            <a:gdLst>
              <a:gd name="T0" fmla="*/ 0 h 1677670"/>
              <a:gd name="T1" fmla="*/ 1679025 h 16776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677670">
                <a:moveTo>
                  <a:pt x="0" y="0"/>
                </a:moveTo>
                <a:lnTo>
                  <a:pt x="0" y="1677435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26" name="object 919">
            <a:extLst>
              <a:ext uri="{FF2B5EF4-FFF2-40B4-BE49-F238E27FC236}">
                <a16:creationId xmlns:a16="http://schemas.microsoft.com/office/drawing/2014/main" id="{F52E4A77-1982-D844-BD67-FDCB47BEBD55}"/>
              </a:ext>
            </a:extLst>
          </p:cNvPr>
          <p:cNvSpPr>
            <a:spLocks/>
          </p:cNvSpPr>
          <p:nvPr/>
        </p:nvSpPr>
        <p:spPr bwMode="auto">
          <a:xfrm>
            <a:off x="1765300" y="6246813"/>
            <a:ext cx="725488" cy="0"/>
          </a:xfrm>
          <a:custGeom>
            <a:avLst/>
            <a:gdLst>
              <a:gd name="T0" fmla="*/ 0 w 725169"/>
              <a:gd name="T1" fmla="*/ 726505 w 7251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25169">
                <a:moveTo>
                  <a:pt x="0" y="0"/>
                </a:moveTo>
                <a:lnTo>
                  <a:pt x="724910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27" name="object 920">
            <a:extLst>
              <a:ext uri="{FF2B5EF4-FFF2-40B4-BE49-F238E27FC236}">
                <a16:creationId xmlns:a16="http://schemas.microsoft.com/office/drawing/2014/main" id="{ABC0D781-0F8A-A941-809B-A252DA33852F}"/>
              </a:ext>
            </a:extLst>
          </p:cNvPr>
          <p:cNvSpPr>
            <a:spLocks/>
          </p:cNvSpPr>
          <p:nvPr/>
        </p:nvSpPr>
        <p:spPr bwMode="auto">
          <a:xfrm>
            <a:off x="2492375" y="4572000"/>
            <a:ext cx="0" cy="1677988"/>
          </a:xfrm>
          <a:custGeom>
            <a:avLst/>
            <a:gdLst>
              <a:gd name="T0" fmla="*/ 0 h 1677670"/>
              <a:gd name="T1" fmla="*/ 1679025 h 16776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677670">
                <a:moveTo>
                  <a:pt x="0" y="0"/>
                </a:moveTo>
                <a:lnTo>
                  <a:pt x="0" y="1677435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28" name="object 921">
            <a:extLst>
              <a:ext uri="{FF2B5EF4-FFF2-40B4-BE49-F238E27FC236}">
                <a16:creationId xmlns:a16="http://schemas.microsoft.com/office/drawing/2014/main" id="{A0893A98-A7DA-1448-A3D5-7879CCF307C2}"/>
              </a:ext>
            </a:extLst>
          </p:cNvPr>
          <p:cNvSpPr>
            <a:spLocks/>
          </p:cNvSpPr>
          <p:nvPr/>
        </p:nvSpPr>
        <p:spPr bwMode="auto">
          <a:xfrm>
            <a:off x="2495550" y="6246813"/>
            <a:ext cx="693738" cy="0"/>
          </a:xfrm>
          <a:custGeom>
            <a:avLst/>
            <a:gdLst>
              <a:gd name="T0" fmla="*/ 0 w 693419"/>
              <a:gd name="T1" fmla="*/ 694919 w 6934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93419">
                <a:moveTo>
                  <a:pt x="0" y="0"/>
                </a:moveTo>
                <a:lnTo>
                  <a:pt x="693323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29" name="object 922">
            <a:extLst>
              <a:ext uri="{FF2B5EF4-FFF2-40B4-BE49-F238E27FC236}">
                <a16:creationId xmlns:a16="http://schemas.microsoft.com/office/drawing/2014/main" id="{C904FD1A-9BE7-2D4D-AC5C-519011A8DFF4}"/>
              </a:ext>
            </a:extLst>
          </p:cNvPr>
          <p:cNvSpPr>
            <a:spLocks/>
          </p:cNvSpPr>
          <p:nvPr/>
        </p:nvSpPr>
        <p:spPr bwMode="auto">
          <a:xfrm>
            <a:off x="3192463" y="6026150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30" name="object 923">
            <a:extLst>
              <a:ext uri="{FF2B5EF4-FFF2-40B4-BE49-F238E27FC236}">
                <a16:creationId xmlns:a16="http://schemas.microsoft.com/office/drawing/2014/main" id="{6EED1409-ACE7-314C-B704-EC908E6FAC12}"/>
              </a:ext>
            </a:extLst>
          </p:cNvPr>
          <p:cNvSpPr>
            <a:spLocks/>
          </p:cNvSpPr>
          <p:nvPr/>
        </p:nvSpPr>
        <p:spPr bwMode="auto">
          <a:xfrm>
            <a:off x="3189288" y="6245225"/>
            <a:ext cx="4762" cy="4763"/>
          </a:xfrm>
          <a:custGeom>
            <a:avLst/>
            <a:gdLst>
              <a:gd name="T0" fmla="*/ 0 w 5714"/>
              <a:gd name="T1" fmla="*/ 5813 h 4445"/>
              <a:gd name="T2" fmla="*/ 2166 w 5714"/>
              <a:gd name="T3" fmla="*/ 5813 h 4445"/>
              <a:gd name="T4" fmla="*/ 2166 w 5714"/>
              <a:gd name="T5" fmla="*/ 0 h 4445"/>
              <a:gd name="T6" fmla="*/ 0 w 5714"/>
              <a:gd name="T7" fmla="*/ 0 h 4445"/>
              <a:gd name="T8" fmla="*/ 0 w 5714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31" name="object 924">
            <a:extLst>
              <a:ext uri="{FF2B5EF4-FFF2-40B4-BE49-F238E27FC236}">
                <a16:creationId xmlns:a16="http://schemas.microsoft.com/office/drawing/2014/main" id="{3BBFB17E-26FA-3D4A-84A6-6C52960DCEA9}"/>
              </a:ext>
            </a:extLst>
          </p:cNvPr>
          <p:cNvSpPr>
            <a:spLocks/>
          </p:cNvSpPr>
          <p:nvPr/>
        </p:nvSpPr>
        <p:spPr bwMode="auto">
          <a:xfrm>
            <a:off x="3194050" y="6246813"/>
            <a:ext cx="525463" cy="0"/>
          </a:xfrm>
          <a:custGeom>
            <a:avLst/>
            <a:gdLst>
              <a:gd name="T0" fmla="*/ 0 w 525779"/>
              <a:gd name="T1" fmla="*/ 523989 w 5257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5779">
                <a:moveTo>
                  <a:pt x="0" y="0"/>
                </a:moveTo>
                <a:lnTo>
                  <a:pt x="525566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32" name="object 925">
            <a:extLst>
              <a:ext uri="{FF2B5EF4-FFF2-40B4-BE49-F238E27FC236}">
                <a16:creationId xmlns:a16="http://schemas.microsoft.com/office/drawing/2014/main" id="{14D7FF4B-C779-3E44-909B-C2CE66CE560A}"/>
              </a:ext>
            </a:extLst>
          </p:cNvPr>
          <p:cNvSpPr>
            <a:spLocks/>
          </p:cNvSpPr>
          <p:nvPr/>
        </p:nvSpPr>
        <p:spPr bwMode="auto">
          <a:xfrm>
            <a:off x="3722688" y="6026150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33" name="object 926">
            <a:extLst>
              <a:ext uri="{FF2B5EF4-FFF2-40B4-BE49-F238E27FC236}">
                <a16:creationId xmlns:a16="http://schemas.microsoft.com/office/drawing/2014/main" id="{F7D614E0-7DC7-244C-B738-8A48674130A7}"/>
              </a:ext>
            </a:extLst>
          </p:cNvPr>
          <p:cNvSpPr>
            <a:spLocks/>
          </p:cNvSpPr>
          <p:nvPr/>
        </p:nvSpPr>
        <p:spPr bwMode="auto">
          <a:xfrm>
            <a:off x="3719513" y="6245225"/>
            <a:ext cx="6350" cy="4763"/>
          </a:xfrm>
          <a:custGeom>
            <a:avLst/>
            <a:gdLst>
              <a:gd name="T0" fmla="*/ 0 w 5714"/>
              <a:gd name="T1" fmla="*/ 5813 h 4445"/>
              <a:gd name="T2" fmla="*/ 9132 w 5714"/>
              <a:gd name="T3" fmla="*/ 5813 h 4445"/>
              <a:gd name="T4" fmla="*/ 9132 w 5714"/>
              <a:gd name="T5" fmla="*/ 0 h 4445"/>
              <a:gd name="T6" fmla="*/ 0 w 5714"/>
              <a:gd name="T7" fmla="*/ 0 h 4445"/>
              <a:gd name="T8" fmla="*/ 0 w 5714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934" name="object 927">
            <a:extLst>
              <a:ext uri="{FF2B5EF4-FFF2-40B4-BE49-F238E27FC236}">
                <a16:creationId xmlns:a16="http://schemas.microsoft.com/office/drawing/2014/main" id="{3B102784-3D7D-1540-B54E-B87D861EBE64}"/>
              </a:ext>
            </a:extLst>
          </p:cNvPr>
          <p:cNvSpPr>
            <a:spLocks/>
          </p:cNvSpPr>
          <p:nvPr/>
        </p:nvSpPr>
        <p:spPr bwMode="auto">
          <a:xfrm>
            <a:off x="3719513" y="6245225"/>
            <a:ext cx="6350" cy="4763"/>
          </a:xfrm>
          <a:custGeom>
            <a:avLst/>
            <a:gdLst>
              <a:gd name="T0" fmla="*/ 0 w 5714"/>
              <a:gd name="T1" fmla="*/ 5813 h 4445"/>
              <a:gd name="T2" fmla="*/ 9132 w 5714"/>
              <a:gd name="T3" fmla="*/ 5813 h 4445"/>
              <a:gd name="T4" fmla="*/ 9132 w 5714"/>
              <a:gd name="T5" fmla="*/ 0 h 4445"/>
              <a:gd name="T6" fmla="*/ 0 w 5714"/>
              <a:gd name="T7" fmla="*/ 0 h 4445"/>
              <a:gd name="T8" fmla="*/ 0 w 5714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8" name="object 928">
            <a:extLst>
              <a:ext uri="{FF2B5EF4-FFF2-40B4-BE49-F238E27FC236}">
                <a16:creationId xmlns:a16="http://schemas.microsoft.com/office/drawing/2014/main" id="{9157A290-16A5-9040-877D-EB9755E15F78}"/>
              </a:ext>
            </a:extLst>
          </p:cNvPr>
          <p:cNvSpPr txBox="1"/>
          <p:nvPr/>
        </p:nvSpPr>
        <p:spPr>
          <a:xfrm>
            <a:off x="1096963" y="6235700"/>
            <a:ext cx="33337" cy="31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-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43936" name="object 930">
            <a:extLst>
              <a:ext uri="{FF2B5EF4-FFF2-40B4-BE49-F238E27FC236}">
                <a16:creationId xmlns:a16="http://schemas.microsoft.com/office/drawing/2014/main" id="{6A4EEA3F-AF2D-1543-AED0-278DFAD0E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63"/>
              </a:lnSpc>
              <a:spcBef>
                <a:spcPct val="0"/>
              </a:spcBef>
              <a:buClrTx/>
              <a:buSzTx/>
              <a:buFontTx/>
              <a:buNone/>
            </a:pPr>
            <a:fld id="{E250780D-7C9E-744B-8657-91711959C688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63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>
    <p:zoom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Date Placeholder 5">
            <a:extLst>
              <a:ext uri="{FF2B5EF4-FFF2-40B4-BE49-F238E27FC236}">
                <a16:creationId xmlns:a16="http://schemas.microsoft.com/office/drawing/2014/main" id="{511761BA-6BE2-A044-9814-933EF58CD1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237157-2F99-EE4B-B3C0-75D176A3EAA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18114" name="Footer Placeholder 6">
            <a:extLst>
              <a:ext uri="{FF2B5EF4-FFF2-40B4-BE49-F238E27FC236}">
                <a16:creationId xmlns:a16="http://schemas.microsoft.com/office/drawing/2014/main" id="{2BAB126A-D051-8043-9851-58F8438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18115" name="Slide Number Placeholder 7">
            <a:extLst>
              <a:ext uri="{FF2B5EF4-FFF2-40B4-BE49-F238E27FC236}">
                <a16:creationId xmlns:a16="http://schemas.microsoft.com/office/drawing/2014/main" id="{8EF05646-2480-214E-945D-A781E1C1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743314-A9AB-8C45-8EBF-CDBD8CC63D1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170</a:t>
            </a:fld>
            <a:endParaRPr lang="en-US" altLang="en-US" sz="1200"/>
          </a:p>
        </p:txBody>
      </p:sp>
      <p:sp>
        <p:nvSpPr>
          <p:cNvPr id="144389" name="Rectangle 3">
            <a:extLst>
              <a:ext uri="{FF2B5EF4-FFF2-40B4-BE49-F238E27FC236}">
                <a16:creationId xmlns:a16="http://schemas.microsoft.com/office/drawing/2014/main" id="{9F057CCD-50BE-A84A-8894-F4DFE9124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Linear Regression</a:t>
            </a:r>
            <a:r>
              <a:rPr lang="en-US" sz="3200" b="0">
                <a:cs typeface="+mj-cs"/>
              </a:rPr>
              <a:t> </a:t>
            </a:r>
            <a:endParaRPr lang="en-US" sz="2400">
              <a:cs typeface="+mj-cs"/>
            </a:endParaRPr>
          </a:p>
        </p:txBody>
      </p:sp>
      <p:sp>
        <p:nvSpPr>
          <p:cNvPr id="218117" name="Rectangle 2">
            <a:extLst>
              <a:ext uri="{FF2B5EF4-FFF2-40B4-BE49-F238E27FC236}">
                <a16:creationId xmlns:a16="http://schemas.microsoft.com/office/drawing/2014/main" id="{376B3B71-167F-4F4B-821E-0C98A3013C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458200" cy="5334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u="sng">
                <a:ea typeface="ＭＳ Ｐゴシック" panose="020B0600070205080204" pitchFamily="34" charset="-128"/>
              </a:rPr>
              <a:t>Linear regression</a:t>
            </a:r>
            <a:r>
              <a:rPr lang="en-US" altLang="en-US" sz="2000">
                <a:ea typeface="ＭＳ Ｐゴシック" panose="020B0600070205080204" pitchFamily="34" charset="-128"/>
              </a:rPr>
              <a:t>: involves a response variable y and a single predictor variable x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y =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w</a:t>
            </a:r>
            <a:r>
              <a:rPr lang="en-US" altLang="en-US" sz="2000" baseline="-25000">
                <a:ea typeface="ＭＳ Ｐゴシック" panose="020B0600070205080204" pitchFamily="34" charset="-128"/>
                <a:sym typeface="Symbol" pitchFamily="2" charset="2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+ w</a:t>
            </a:r>
            <a:r>
              <a:rPr lang="en-US" altLang="en-US" sz="2000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x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where w</a:t>
            </a:r>
            <a:r>
              <a:rPr lang="en-US" altLang="en-US" sz="2000" baseline="-25000">
                <a:ea typeface="ＭＳ Ｐゴシック" panose="020B0600070205080204" pitchFamily="34" charset="-128"/>
                <a:sym typeface="Symbol" pitchFamily="2" charset="2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(y-intercept) and w</a:t>
            </a:r>
            <a:r>
              <a:rPr lang="en-US" altLang="en-US" sz="2000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(slope) are regression coefficients 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u="sng">
                <a:ea typeface="ＭＳ Ｐゴシック" panose="020B0600070205080204" pitchFamily="34" charset="-128"/>
              </a:rPr>
              <a:t>Method of least squares</a:t>
            </a:r>
            <a:r>
              <a:rPr lang="en-US" altLang="en-US" sz="2000">
                <a:ea typeface="ＭＳ Ｐゴシック" panose="020B0600070205080204" pitchFamily="34" charset="-128"/>
              </a:rPr>
              <a:t>: estimates the best-fitting straight line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000" u="sng">
                <a:ea typeface="ＭＳ Ｐゴシック" panose="020B0600070205080204" pitchFamily="34" charset="-128"/>
              </a:rPr>
              <a:t>Multiple linear regression</a:t>
            </a:r>
            <a:r>
              <a:rPr lang="en-US" altLang="en-US" sz="2000">
                <a:ea typeface="ＭＳ Ｐゴシック" panose="020B0600070205080204" pitchFamily="34" charset="-128"/>
              </a:rPr>
              <a:t>: involves more than one predictor variable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Training data is of the form (</a:t>
            </a:r>
            <a:r>
              <a:rPr lang="en-US" altLang="en-US" sz="2000" b="1">
                <a:ea typeface="ＭＳ Ｐゴシック" panose="020B0600070205080204" pitchFamily="34" charset="-128"/>
              </a:rPr>
              <a:t>X</a:t>
            </a:r>
            <a:r>
              <a:rPr lang="en-US" altLang="en-US" sz="2000" b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, 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), (</a:t>
            </a:r>
            <a:r>
              <a:rPr lang="en-US" altLang="en-US" sz="2000" b="1">
                <a:ea typeface="ＭＳ Ｐゴシック" panose="020B0600070205080204" pitchFamily="34" charset="-128"/>
              </a:rPr>
              <a:t>X</a:t>
            </a:r>
            <a:r>
              <a:rPr lang="en-US" altLang="en-US" sz="2000" b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, 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),…, (</a:t>
            </a:r>
            <a:r>
              <a:rPr lang="en-US" altLang="en-US" sz="2000" b="1">
                <a:ea typeface="ＭＳ Ｐゴシック" panose="020B0600070205080204" pitchFamily="34" charset="-128"/>
              </a:rPr>
              <a:t>X</a:t>
            </a:r>
            <a:r>
              <a:rPr lang="en-US" altLang="en-US" sz="2000" b="1" baseline="-25000">
                <a:ea typeface="ＭＳ Ｐゴシック" panose="020B0600070205080204" pitchFamily="34" charset="-128"/>
              </a:rPr>
              <a:t>|D|</a:t>
            </a:r>
            <a:r>
              <a:rPr lang="en-US" altLang="en-US" sz="2000">
                <a:ea typeface="ＭＳ Ｐゴシック" panose="020B0600070205080204" pitchFamily="34" charset="-128"/>
              </a:rPr>
              <a:t>, 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|D|</a:t>
            </a:r>
            <a:r>
              <a:rPr lang="en-US" altLang="en-US" sz="2000">
                <a:ea typeface="ＭＳ Ｐゴシック" panose="020B0600070205080204" pitchFamily="34" charset="-128"/>
              </a:rPr>
              <a:t>)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Solvable by extension of least square method or using R, SAS, S-Plus</a:t>
            </a:r>
          </a:p>
        </p:txBody>
      </p:sp>
      <p:graphicFrame>
        <p:nvGraphicFramePr>
          <p:cNvPr id="218118" name="Object 4">
            <a:extLst>
              <a:ext uri="{FF2B5EF4-FFF2-40B4-BE49-F238E27FC236}">
                <a16:creationId xmlns:a16="http://schemas.microsoft.com/office/drawing/2014/main" id="{87DA818F-217A-5741-878E-202F5F840A3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33600" y="3352800"/>
          <a:ext cx="22860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68100" imgH="19304000" progId="Equation.3">
                  <p:embed/>
                </p:oleObj>
              </mc:Choice>
              <mc:Fallback>
                <p:oleObj name="Equation" r:id="rId3" imgW="36868100" imgH="19304000" progId="Equation.3">
                  <p:embed/>
                  <p:pic>
                    <p:nvPicPr>
                      <p:cNvPr id="218118" name="Object 4">
                        <a:extLst>
                          <a:ext uri="{FF2B5EF4-FFF2-40B4-BE49-F238E27FC236}">
                            <a16:creationId xmlns:a16="http://schemas.microsoft.com/office/drawing/2014/main" id="{87DA818F-217A-5741-878E-202F5F840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22860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9" name="Object 6">
            <a:extLst>
              <a:ext uri="{FF2B5EF4-FFF2-40B4-BE49-F238E27FC236}">
                <a16:creationId xmlns:a16="http://schemas.microsoft.com/office/drawing/2014/main" id="{08387AED-86EC-A04B-8FB6-2F8F9B2BB75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3657600"/>
          <a:ext cx="1600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384500" imgH="8483600" progId="Equation.3">
                  <p:embed/>
                </p:oleObj>
              </mc:Choice>
              <mc:Fallback>
                <p:oleObj name="Equation" r:id="rId5" imgW="28384500" imgH="8483600" progId="Equation.3">
                  <p:embed/>
                  <p:pic>
                    <p:nvPicPr>
                      <p:cNvPr id="218119" name="Object 6">
                        <a:extLst>
                          <a:ext uri="{FF2B5EF4-FFF2-40B4-BE49-F238E27FC236}">
                            <a16:creationId xmlns:a16="http://schemas.microsoft.com/office/drawing/2014/main" id="{08387AED-86EC-A04B-8FB6-2F8F9B2BB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1600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Date Placeholder 5">
            <a:extLst>
              <a:ext uri="{FF2B5EF4-FFF2-40B4-BE49-F238E27FC236}">
                <a16:creationId xmlns:a16="http://schemas.microsoft.com/office/drawing/2014/main" id="{D223F07D-EF5B-7442-921F-BA6EFC31AA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9D43F9-B278-7C4A-8A44-6CB194C0A4B5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20162" name="Footer Placeholder 6">
            <a:extLst>
              <a:ext uri="{FF2B5EF4-FFF2-40B4-BE49-F238E27FC236}">
                <a16:creationId xmlns:a16="http://schemas.microsoft.com/office/drawing/2014/main" id="{DC91AE82-D01C-6842-905C-A719EE29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20163" name="Slide Number Placeholder 7">
            <a:extLst>
              <a:ext uri="{FF2B5EF4-FFF2-40B4-BE49-F238E27FC236}">
                <a16:creationId xmlns:a16="http://schemas.microsoft.com/office/drawing/2014/main" id="{6CCD49C8-BDE3-9842-83AB-8BD52723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BE00DF-5943-EC4B-B517-C823C59DC0A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171</a:t>
            </a:fld>
            <a:endParaRPr lang="en-US" altLang="en-US" sz="1200"/>
          </a:p>
        </p:txBody>
      </p:sp>
      <p:pic>
        <p:nvPicPr>
          <p:cNvPr id="220164" name="Picture 2">
            <a:extLst>
              <a:ext uri="{FF2B5EF4-FFF2-40B4-BE49-F238E27FC236}">
                <a16:creationId xmlns:a16="http://schemas.microsoft.com/office/drawing/2014/main" id="{AD3C12AF-1C54-9543-846A-9F6D1EF3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7057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Date Placeholder 5">
            <a:extLst>
              <a:ext uri="{FF2B5EF4-FFF2-40B4-BE49-F238E27FC236}">
                <a16:creationId xmlns:a16="http://schemas.microsoft.com/office/drawing/2014/main" id="{D43EEFB6-EFFF-614E-8165-918DBAE312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33FE07-2655-4044-872D-5C23C6A8615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21186" name="Footer Placeholder 6">
            <a:extLst>
              <a:ext uri="{FF2B5EF4-FFF2-40B4-BE49-F238E27FC236}">
                <a16:creationId xmlns:a16="http://schemas.microsoft.com/office/drawing/2014/main" id="{7B1CBB20-F528-A242-838C-44FEEFDA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21187" name="Slide Number Placeholder 7">
            <a:extLst>
              <a:ext uri="{FF2B5EF4-FFF2-40B4-BE49-F238E27FC236}">
                <a16:creationId xmlns:a16="http://schemas.microsoft.com/office/drawing/2014/main" id="{2E55E5BC-4DF1-AD4E-B589-0A983A3B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2ECE77-51C1-7441-8BAE-2249895C838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172</a:t>
            </a:fld>
            <a:endParaRPr lang="en-US" altLang="en-US" sz="1200"/>
          </a:p>
        </p:txBody>
      </p:sp>
      <p:pic>
        <p:nvPicPr>
          <p:cNvPr id="221188" name="Picture 2">
            <a:extLst>
              <a:ext uri="{FF2B5EF4-FFF2-40B4-BE49-F238E27FC236}">
                <a16:creationId xmlns:a16="http://schemas.microsoft.com/office/drawing/2014/main" id="{B4C5CEC7-0060-1746-9BD2-A20CC9BC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1000"/>
            <a:ext cx="9105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Date Placeholder 3">
            <a:extLst>
              <a:ext uri="{FF2B5EF4-FFF2-40B4-BE49-F238E27FC236}">
                <a16:creationId xmlns:a16="http://schemas.microsoft.com/office/drawing/2014/main" id="{FBF907DF-2CF8-514C-B96B-C63C85D79C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DEA3FB-8A70-9946-83E0-BDE4D1044FF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22210" name="Footer Placeholder 4">
            <a:extLst>
              <a:ext uri="{FF2B5EF4-FFF2-40B4-BE49-F238E27FC236}">
                <a16:creationId xmlns:a16="http://schemas.microsoft.com/office/drawing/2014/main" id="{A0A604EE-0D99-BF48-A958-45931357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22211" name="Slide Number Placeholder 5">
            <a:extLst>
              <a:ext uri="{FF2B5EF4-FFF2-40B4-BE49-F238E27FC236}">
                <a16:creationId xmlns:a16="http://schemas.microsoft.com/office/drawing/2014/main" id="{B369FE0D-2D99-A74D-9FAD-B610DEB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9BFA39-5FDB-8B40-AA5F-ED542B0075D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173</a:t>
            </a:fld>
            <a:endParaRPr lang="en-US" altLang="en-US" sz="1200"/>
          </a:p>
        </p:txBody>
      </p:sp>
      <p:sp>
        <p:nvSpPr>
          <p:cNvPr id="147461" name="Rectangle 2">
            <a:extLst>
              <a:ext uri="{FF2B5EF4-FFF2-40B4-BE49-F238E27FC236}">
                <a16:creationId xmlns:a16="http://schemas.microsoft.com/office/drawing/2014/main" id="{48C19BE6-410C-084C-9D30-C2C8050C0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181600"/>
          </a:xfrm>
        </p:spPr>
        <p:txBody>
          <a:bodyPr lIns="92075" tIns="46038" rIns="92075" bIns="46038"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Some nonlinear models can be modeled by a polynomial function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A polynomial regression model can be transformed into linear regression model.  For example,</a:t>
            </a:r>
          </a:p>
          <a:p>
            <a:pPr lvl="2" eaLnBrk="1" hangingPunct="1">
              <a:buFont typeface="Wingdings" charset="0"/>
              <a:buNone/>
              <a:defRPr/>
            </a:pPr>
            <a:r>
              <a:rPr lang="en-US" dirty="0"/>
              <a:t>y = </a:t>
            </a:r>
            <a:r>
              <a:rPr lang="en-US" dirty="0">
                <a:sym typeface="Symbol" charset="0"/>
              </a:rPr>
              <a:t>w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+ w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x + w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x</a:t>
            </a:r>
            <a:r>
              <a:rPr lang="en-US" baseline="30000" dirty="0">
                <a:sym typeface="Symbol" charset="0"/>
              </a:rPr>
              <a:t>2 </a:t>
            </a:r>
            <a:r>
              <a:rPr lang="en-US" dirty="0">
                <a:sym typeface="Symbol" charset="0"/>
              </a:rPr>
              <a:t>+ w</a:t>
            </a:r>
            <a:r>
              <a:rPr lang="en-US" baseline="-25000" dirty="0">
                <a:sym typeface="Symbol" charset="0"/>
              </a:rPr>
              <a:t>3</a:t>
            </a:r>
            <a:r>
              <a:rPr lang="en-US" dirty="0">
                <a:sym typeface="Symbol" charset="0"/>
              </a:rPr>
              <a:t> x</a:t>
            </a:r>
            <a:r>
              <a:rPr lang="en-US" baseline="30000" dirty="0">
                <a:sym typeface="Symbol" charset="0"/>
              </a:rPr>
              <a:t>3</a:t>
            </a:r>
            <a:endParaRPr lang="en-US" baseline="30000" dirty="0"/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400" dirty="0"/>
              <a:t>convertible to linear with new variables: </a:t>
            </a:r>
            <a:r>
              <a:rPr lang="en-US" sz="2400" dirty="0">
                <a:sym typeface="Symbol" charset="0"/>
              </a:rPr>
              <a:t>x</a:t>
            </a:r>
            <a:r>
              <a:rPr lang="en-US" sz="2400" baseline="-25000" dirty="0">
                <a:sym typeface="Symbol" charset="0"/>
              </a:rPr>
              <a:t>2 </a:t>
            </a:r>
            <a:r>
              <a:rPr lang="en-US" sz="2400" dirty="0">
                <a:sym typeface="Symbol" charset="0"/>
              </a:rPr>
              <a:t>= x</a:t>
            </a:r>
            <a:r>
              <a:rPr lang="en-US" sz="2400" baseline="30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, x</a:t>
            </a:r>
            <a:r>
              <a:rPr lang="en-US" sz="2400" baseline="-25000" dirty="0">
                <a:sym typeface="Symbol" charset="0"/>
              </a:rPr>
              <a:t>3</a:t>
            </a:r>
            <a:r>
              <a:rPr lang="en-US" sz="2400" dirty="0">
                <a:sym typeface="Symbol" charset="0"/>
              </a:rPr>
              <a:t>= x</a:t>
            </a:r>
            <a:r>
              <a:rPr lang="en-US" sz="2400" baseline="30000" dirty="0">
                <a:sym typeface="Symbol" charset="0"/>
              </a:rPr>
              <a:t>3</a:t>
            </a:r>
            <a:endParaRPr lang="en-US" sz="2400" dirty="0"/>
          </a:p>
          <a:p>
            <a:pPr lvl="2" eaLnBrk="1" hangingPunct="1">
              <a:buFont typeface="Wingdings" charset="0"/>
              <a:buNone/>
              <a:defRPr/>
            </a:pPr>
            <a:r>
              <a:rPr lang="en-US" dirty="0"/>
              <a:t>y = </a:t>
            </a:r>
            <a:r>
              <a:rPr lang="en-US" dirty="0">
                <a:sym typeface="Symbol" charset="0"/>
              </a:rPr>
              <a:t>w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+ w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x + w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x</a:t>
            </a:r>
            <a:r>
              <a:rPr lang="en-US" baseline="-25000" dirty="0">
                <a:sym typeface="Symbol" charset="0"/>
              </a:rPr>
              <a:t>2 </a:t>
            </a:r>
            <a:r>
              <a:rPr lang="en-US" dirty="0">
                <a:sym typeface="Symbol" charset="0"/>
              </a:rPr>
              <a:t>+ w</a:t>
            </a:r>
            <a:r>
              <a:rPr lang="en-US" baseline="-25000" dirty="0">
                <a:sym typeface="Symbol" charset="0"/>
              </a:rPr>
              <a:t>3</a:t>
            </a:r>
            <a:r>
              <a:rPr lang="en-US" dirty="0">
                <a:sym typeface="Symbol" charset="0"/>
              </a:rPr>
              <a:t> x</a:t>
            </a:r>
            <a:r>
              <a:rPr lang="en-US" baseline="-25000" dirty="0">
                <a:sym typeface="Symbol" charset="0"/>
              </a:rPr>
              <a:t>3 </a:t>
            </a:r>
          </a:p>
        </p:txBody>
      </p:sp>
      <p:sp>
        <p:nvSpPr>
          <p:cNvPr id="147462" name="Rectangle 3">
            <a:extLst>
              <a:ext uri="{FF2B5EF4-FFF2-40B4-BE49-F238E27FC236}">
                <a16:creationId xmlns:a16="http://schemas.microsoft.com/office/drawing/2014/main" id="{152713B4-8CD3-EA41-8B06-498CFC753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Nonlinear Regression</a:t>
            </a:r>
            <a:r>
              <a:rPr lang="en-US" sz="3200" b="0">
                <a:cs typeface="+mj-cs"/>
              </a:rPr>
              <a:t> </a:t>
            </a:r>
            <a:endParaRPr lang="en-US" sz="2400">
              <a:cs typeface="+mj-cs"/>
            </a:endParaRPr>
          </a:p>
        </p:txBody>
      </p:sp>
    </p:spTree>
  </p:cSld>
  <p:clrMapOvr>
    <a:masterClrMapping/>
  </p:clrMapOvr>
  <p:transition>
    <p:zoom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Date Placeholder 3">
            <a:extLst>
              <a:ext uri="{FF2B5EF4-FFF2-40B4-BE49-F238E27FC236}">
                <a16:creationId xmlns:a16="http://schemas.microsoft.com/office/drawing/2014/main" id="{FE80FC0E-462F-CC41-8F9E-DD8980BDF2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44CABF-539E-894C-8BE2-A98EDD8C4D0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24258" name="Footer Placeholder 4">
            <a:extLst>
              <a:ext uri="{FF2B5EF4-FFF2-40B4-BE49-F238E27FC236}">
                <a16:creationId xmlns:a16="http://schemas.microsoft.com/office/drawing/2014/main" id="{330D6575-8F60-0A4B-93D7-733D4420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24259" name="Slide Number Placeholder 5">
            <a:extLst>
              <a:ext uri="{FF2B5EF4-FFF2-40B4-BE49-F238E27FC236}">
                <a16:creationId xmlns:a16="http://schemas.microsoft.com/office/drawing/2014/main" id="{5920C32D-19C7-2947-A36C-84B574ED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8552D7-6914-B24D-8500-26A8D1C5124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174</a:t>
            </a:fld>
            <a:endParaRPr lang="en-US" altLang="en-US" sz="1200"/>
          </a:p>
        </p:txBody>
      </p:sp>
      <p:sp>
        <p:nvSpPr>
          <p:cNvPr id="148485" name="Rectangle 2">
            <a:extLst>
              <a:ext uri="{FF2B5EF4-FFF2-40B4-BE49-F238E27FC236}">
                <a16:creationId xmlns:a16="http://schemas.microsoft.com/office/drawing/2014/main" id="{19EDEDBE-293A-1F4C-8D35-F88DA3FB8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81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 u="sng">
                <a:cs typeface="+mn-cs"/>
              </a:rPr>
              <a:t>Generalized linear model</a:t>
            </a:r>
            <a:r>
              <a:rPr lang="en-US" sz="2000">
                <a:cs typeface="+mn-cs"/>
              </a:rPr>
              <a:t>: 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/>
              <a:t>Foundation on which linear regression can be applied to modeling categorical response variables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 u="sng"/>
              <a:t>Logistic regression</a:t>
            </a:r>
            <a:r>
              <a:rPr lang="en-US" sz="2000"/>
              <a:t>: models the prob. of some event occurring as a linear function of a set of predictor variables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 u="sng">
                <a:cs typeface="+mn-cs"/>
              </a:rPr>
              <a:t>Regression trees and model trees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/>
              <a:t>Trees to predict continuous values rather than class labels</a:t>
            </a:r>
          </a:p>
        </p:txBody>
      </p:sp>
      <p:sp>
        <p:nvSpPr>
          <p:cNvPr id="148486" name="Rectangle 3">
            <a:extLst>
              <a:ext uri="{FF2B5EF4-FFF2-40B4-BE49-F238E27FC236}">
                <a16:creationId xmlns:a16="http://schemas.microsoft.com/office/drawing/2014/main" id="{0D85F1E1-D8E6-E64C-8F6A-B4D009365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Other Regression-Based Models</a:t>
            </a:r>
            <a:endParaRPr lang="en-US" sz="2400">
              <a:cs typeface="+mj-cs"/>
            </a:endParaRPr>
          </a:p>
        </p:txBody>
      </p:sp>
    </p:spTree>
  </p:cSld>
  <p:clrMapOvr>
    <a:masterClrMapping/>
  </p:clrMapOvr>
  <p:transition>
    <p:zoom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Date Placeholder 3">
            <a:extLst>
              <a:ext uri="{FF2B5EF4-FFF2-40B4-BE49-F238E27FC236}">
                <a16:creationId xmlns:a16="http://schemas.microsoft.com/office/drawing/2014/main" id="{3E7443EE-F805-B748-8AE9-8369011212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2C804A-6A75-C348-9CDF-00F6F3F92A5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26306" name="Footer Placeholder 4">
            <a:extLst>
              <a:ext uri="{FF2B5EF4-FFF2-40B4-BE49-F238E27FC236}">
                <a16:creationId xmlns:a16="http://schemas.microsoft.com/office/drawing/2014/main" id="{5B670674-4050-A648-9EF2-A1C9271D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26307" name="Slide Number Placeholder 5">
            <a:extLst>
              <a:ext uri="{FF2B5EF4-FFF2-40B4-BE49-F238E27FC236}">
                <a16:creationId xmlns:a16="http://schemas.microsoft.com/office/drawing/2014/main" id="{C17F15CB-3D0E-0444-8538-C7D11A45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1B488B-A814-8D41-AAB4-D1FE734EE1D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175</a:t>
            </a:fld>
            <a:endParaRPr lang="en-US" altLang="en-US" sz="1200"/>
          </a:p>
        </p:txBody>
      </p:sp>
      <p:pic>
        <p:nvPicPr>
          <p:cNvPr id="226308" name="Picture 2">
            <a:extLst>
              <a:ext uri="{FF2B5EF4-FFF2-40B4-BE49-F238E27FC236}">
                <a16:creationId xmlns:a16="http://schemas.microsoft.com/office/drawing/2014/main" id="{F35FF886-DD29-9D46-A5A1-5151451A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344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>
            <a:extLst>
              <a:ext uri="{FF2B5EF4-FFF2-40B4-BE49-F238E27FC236}">
                <a16:creationId xmlns:a16="http://schemas.microsoft.com/office/drawing/2014/main" id="{62693766-678B-574F-8E7D-C10FDE67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Logistic Regression</a:t>
            </a:r>
          </a:p>
        </p:txBody>
      </p:sp>
      <p:sp>
        <p:nvSpPr>
          <p:cNvPr id="227330" name="Date Placeholder 3">
            <a:extLst>
              <a:ext uri="{FF2B5EF4-FFF2-40B4-BE49-F238E27FC236}">
                <a16:creationId xmlns:a16="http://schemas.microsoft.com/office/drawing/2014/main" id="{02FC83EC-CBC8-1C46-842D-8AA8D3543F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2C7217-5E1D-0F4F-8789-6F556C490D3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27331" name="Footer Placeholder 4">
            <a:extLst>
              <a:ext uri="{FF2B5EF4-FFF2-40B4-BE49-F238E27FC236}">
                <a16:creationId xmlns:a16="http://schemas.microsoft.com/office/drawing/2014/main" id="{E1F9F5E9-E85B-114C-B10B-1569215D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27332" name="Slide Number Placeholder 5">
            <a:extLst>
              <a:ext uri="{FF2B5EF4-FFF2-40B4-BE49-F238E27FC236}">
                <a16:creationId xmlns:a16="http://schemas.microsoft.com/office/drawing/2014/main" id="{885457FE-A745-3C43-9745-FC84DC49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5C3814-E59D-8A4D-908D-DBE4E7E8CA9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176</a:t>
            </a:fld>
            <a:endParaRPr lang="en-US" altLang="en-US" sz="12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D44F63-61C0-4B41-B3A9-9BEC0A329226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584325"/>
          <a:ext cx="4800600" cy="2228850"/>
        </p:xfrm>
        <a:graphic>
          <a:graphicData uri="http://schemas.openxmlformats.org/drawingml/2006/table">
            <a:tbl>
              <a:tblPr/>
              <a:tblGrid>
                <a:gridCol w="83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X1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X2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Die / Live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0.01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0.004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0.001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0.02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…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0.003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0.005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7370" name="TextBox 7">
            <a:extLst>
              <a:ext uri="{FF2B5EF4-FFF2-40B4-BE49-F238E27FC236}">
                <a16:creationId xmlns:a16="http://schemas.microsoft.com/office/drawing/2014/main" id="{723759B5-B26A-664B-AA8E-6DBECE63B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19600"/>
            <a:ext cx="71707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Binomial distribution: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For one dose level x</a:t>
            </a:r>
            <a:r>
              <a:rPr lang="en-US" altLang="en-US" sz="1800" baseline="-25000"/>
              <a:t>i</a:t>
            </a:r>
            <a:r>
              <a:rPr lang="en-US" altLang="en-US" sz="1800"/>
              <a:t>, y</a:t>
            </a:r>
            <a:r>
              <a:rPr lang="en-US" altLang="en-US" sz="1800" baseline="-25000"/>
              <a:t>i</a:t>
            </a:r>
            <a:r>
              <a:rPr lang="en-US" altLang="en-US" sz="1800"/>
              <a:t> = P(die|x</a:t>
            </a:r>
            <a:r>
              <a:rPr lang="en-US" altLang="en-US" sz="1800" baseline="-25000"/>
              <a:t>i</a:t>
            </a:r>
            <a:r>
              <a:rPr lang="en-US" altLang="en-US" sz="1800"/>
              <a:t>),  likelihood = y</a:t>
            </a:r>
            <a:r>
              <a:rPr lang="en-US" altLang="en-US" sz="1800" baseline="-25000"/>
              <a:t>i</a:t>
            </a:r>
            <a:r>
              <a:rPr lang="en-US" altLang="en-US" sz="1800" baseline="30000"/>
              <a:t>t</a:t>
            </a:r>
            <a:r>
              <a:rPr lang="en-US" altLang="en-US" sz="1400" baseline="30000"/>
              <a:t>i</a:t>
            </a:r>
            <a:r>
              <a:rPr lang="en-US" altLang="en-US" sz="1800"/>
              <a:t>(1-y</a:t>
            </a:r>
            <a:r>
              <a:rPr lang="en-US" altLang="en-US" sz="1800" baseline="-25000"/>
              <a:t>i</a:t>
            </a:r>
            <a:r>
              <a:rPr lang="en-US" altLang="en-US" sz="1800"/>
              <a:t>)</a:t>
            </a:r>
            <a:r>
              <a:rPr lang="en-US" altLang="en-US" sz="1800" baseline="30000"/>
              <a:t>(1-t</a:t>
            </a:r>
            <a:r>
              <a:rPr lang="en-US" altLang="en-US" sz="1200" baseline="30000"/>
              <a:t>i</a:t>
            </a:r>
            <a:r>
              <a:rPr lang="en-US" altLang="en-US" sz="1800" baseline="30000"/>
              <a:t>)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Maximize likelihood is equivalent to minimize negative log-likelihood: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        -t</a:t>
            </a:r>
            <a:r>
              <a:rPr lang="en-US" altLang="en-US" sz="1800" baseline="-25000"/>
              <a:t>i</a:t>
            </a:r>
            <a:r>
              <a:rPr lang="en-US" altLang="en-US" sz="1800"/>
              <a:t>log(y</a:t>
            </a:r>
            <a:r>
              <a:rPr lang="en-US" altLang="en-US" sz="1800" baseline="-25000"/>
              <a:t>i</a:t>
            </a:r>
            <a:r>
              <a:rPr lang="en-US" altLang="en-US" sz="1800"/>
              <a:t>) – (1 - t</a:t>
            </a:r>
            <a:r>
              <a:rPr lang="en-US" altLang="en-US" sz="1800" baseline="-25000"/>
              <a:t>i</a:t>
            </a:r>
            <a:r>
              <a:rPr lang="en-US" altLang="en-US" sz="1800"/>
              <a:t>)log(1 – y</a:t>
            </a:r>
            <a:r>
              <a:rPr lang="en-US" altLang="en-US" sz="1800" baseline="-25000"/>
              <a:t>i</a:t>
            </a:r>
            <a:r>
              <a:rPr lang="en-US" altLang="en-US" sz="1800"/>
              <a:t>)</a:t>
            </a:r>
          </a:p>
        </p:txBody>
      </p:sp>
    </p:spTree>
  </p:cSld>
  <p:clrMapOvr>
    <a:masterClrMapping/>
  </p:clrMapOvr>
  <p:transition>
    <p:zoom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itle 1">
            <a:extLst>
              <a:ext uri="{FF2B5EF4-FFF2-40B4-BE49-F238E27FC236}">
                <a16:creationId xmlns:a16="http://schemas.microsoft.com/office/drawing/2014/main" id="{F2833B23-ED2B-9843-9B45-05DFA8609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02638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Logistic Regression As One Layer Neural Network – Gradient Descent</a:t>
            </a:r>
          </a:p>
        </p:txBody>
      </p:sp>
      <p:sp>
        <p:nvSpPr>
          <p:cNvPr id="228354" name="Date Placeholder 3">
            <a:extLst>
              <a:ext uri="{FF2B5EF4-FFF2-40B4-BE49-F238E27FC236}">
                <a16:creationId xmlns:a16="http://schemas.microsoft.com/office/drawing/2014/main" id="{EF7BBCFC-653B-B940-B7A0-2A402C1387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4407D9-01F1-D84F-9531-8AF3B366764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28355" name="Footer Placeholder 4">
            <a:extLst>
              <a:ext uri="{FF2B5EF4-FFF2-40B4-BE49-F238E27FC236}">
                <a16:creationId xmlns:a16="http://schemas.microsoft.com/office/drawing/2014/main" id="{EC05D7EF-37C3-804C-8AB3-292FC7F4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28356" name="Slide Number Placeholder 5">
            <a:extLst>
              <a:ext uri="{FF2B5EF4-FFF2-40B4-BE49-F238E27FC236}">
                <a16:creationId xmlns:a16="http://schemas.microsoft.com/office/drawing/2014/main" id="{3FD8FB6B-2D81-5F41-B2B7-C24EF4C7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36EBB-8C2F-2946-BEE4-50AEDEBE5B6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177</a:t>
            </a:fld>
            <a:endParaRPr lang="en-US" altLang="en-US" sz="1200"/>
          </a:p>
        </p:txBody>
      </p:sp>
      <p:pic>
        <p:nvPicPr>
          <p:cNvPr id="228357" name="Picture 2">
            <a:extLst>
              <a:ext uri="{FF2B5EF4-FFF2-40B4-BE49-F238E27FC236}">
                <a16:creationId xmlns:a16="http://schemas.microsoft.com/office/drawing/2014/main" id="{1EE97384-656C-344D-BE38-02504DF8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95400"/>
            <a:ext cx="7829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Date Placeholder 3">
            <a:extLst>
              <a:ext uri="{FF2B5EF4-FFF2-40B4-BE49-F238E27FC236}">
                <a16:creationId xmlns:a16="http://schemas.microsoft.com/office/drawing/2014/main" id="{A0CB6897-7CE3-9F4C-8BDB-D7A943D1E1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86862E-80FB-3F40-8EA6-0FCB231AB31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29378" name="Footer Placeholder 4">
            <a:extLst>
              <a:ext uri="{FF2B5EF4-FFF2-40B4-BE49-F238E27FC236}">
                <a16:creationId xmlns:a16="http://schemas.microsoft.com/office/drawing/2014/main" id="{D06A7238-A167-5E47-81D3-665F0DBE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29379" name="Slide Number Placeholder 5">
            <a:extLst>
              <a:ext uri="{FF2B5EF4-FFF2-40B4-BE49-F238E27FC236}">
                <a16:creationId xmlns:a16="http://schemas.microsoft.com/office/drawing/2014/main" id="{D9E4BD56-45C4-8440-9943-9B6DB4CF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371FB5-FAF9-AC40-8BE7-51876082A95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178</a:t>
            </a:fld>
            <a:endParaRPr lang="en-US" altLang="en-US" sz="1200"/>
          </a:p>
        </p:txBody>
      </p:sp>
      <p:pic>
        <p:nvPicPr>
          <p:cNvPr id="229380" name="Picture 2">
            <a:extLst>
              <a:ext uri="{FF2B5EF4-FFF2-40B4-BE49-F238E27FC236}">
                <a16:creationId xmlns:a16="http://schemas.microsoft.com/office/drawing/2014/main" id="{16FAF564-E412-E040-BD4F-595D6528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82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Date Placeholder 3">
            <a:extLst>
              <a:ext uri="{FF2B5EF4-FFF2-40B4-BE49-F238E27FC236}">
                <a16:creationId xmlns:a16="http://schemas.microsoft.com/office/drawing/2014/main" id="{14054A1E-221E-0744-919A-1D4169D445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1AAEDF-2E1C-F646-BFD9-1520A50C988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0402" name="Footer Placeholder 4">
            <a:extLst>
              <a:ext uri="{FF2B5EF4-FFF2-40B4-BE49-F238E27FC236}">
                <a16:creationId xmlns:a16="http://schemas.microsoft.com/office/drawing/2014/main" id="{8A57AA59-7F6A-EF44-B0E5-7082AA3F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0403" name="Slide Number Placeholder 5">
            <a:extLst>
              <a:ext uri="{FF2B5EF4-FFF2-40B4-BE49-F238E27FC236}">
                <a16:creationId xmlns:a16="http://schemas.microsoft.com/office/drawing/2014/main" id="{24E026DC-4366-E748-AA01-5282FD57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EE043E-612D-4B4C-92D1-EDC11C613F6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179</a:t>
            </a:fld>
            <a:endParaRPr lang="en-US" altLang="en-US" sz="1200"/>
          </a:p>
        </p:txBody>
      </p:sp>
      <p:sp>
        <p:nvSpPr>
          <p:cNvPr id="153605" name="Rectangle 2">
            <a:extLst>
              <a:ext uri="{FF2B5EF4-FFF2-40B4-BE49-F238E27FC236}">
                <a16:creationId xmlns:a16="http://schemas.microsoft.com/office/drawing/2014/main" id="{1D28F910-71AB-BF45-9B12-816B2125A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381000"/>
            <a:ext cx="8172450" cy="487363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Regression Trees and Model Trees</a:t>
            </a:r>
          </a:p>
        </p:txBody>
      </p:sp>
      <p:sp>
        <p:nvSpPr>
          <p:cNvPr id="230405" name="Rectangle 3">
            <a:extLst>
              <a:ext uri="{FF2B5EF4-FFF2-40B4-BE49-F238E27FC236}">
                <a16:creationId xmlns:a16="http://schemas.microsoft.com/office/drawing/2014/main" id="{E362FEF0-2954-5B4F-BC28-DF27449F1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257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Regression tree: proposed in CART system (Breiman et al. 1984)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CART: Classification And Regression Trees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Each leaf stores a </a:t>
            </a:r>
            <a:r>
              <a:rPr lang="en-US" altLang="en-US" sz="2000" i="1">
                <a:ea typeface="ＭＳ Ｐゴシック" panose="020B0600070205080204" pitchFamily="34" charset="-128"/>
              </a:rPr>
              <a:t>continuous-valued prediction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It is the </a:t>
            </a:r>
            <a:r>
              <a:rPr lang="en-US" altLang="en-US" sz="2000" i="1">
                <a:ea typeface="ＭＳ Ｐゴシック" panose="020B0600070205080204" pitchFamily="34" charset="-128"/>
              </a:rPr>
              <a:t>average value of the predicted attribute</a:t>
            </a:r>
            <a:r>
              <a:rPr lang="en-US" altLang="en-US" sz="2000">
                <a:ea typeface="ＭＳ Ｐゴシック" panose="020B0600070205080204" pitchFamily="34" charset="-128"/>
              </a:rPr>
              <a:t> for the training tuples that reach the leaf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Model tree: proposed by Quinlan (1992)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Each leaf holds a regression model—a multivariate linear equation for the predicted attribute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 more general case than regression tree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Regression and model trees tend to be more accurate than linear regression when the data are not represented well by a simple linear model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8E8C866-FB28-E248-80A4-F9D53E5ABB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473075"/>
            <a:ext cx="7450138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Apply Model to </a:t>
            </a:r>
            <a:r>
              <a:rPr spc="-85" dirty="0"/>
              <a:t>Test</a:t>
            </a:r>
            <a:r>
              <a:rPr spc="-110" dirty="0"/>
              <a:t> </a:t>
            </a:r>
            <a:r>
              <a:rPr dirty="0"/>
              <a:t>Data</a:t>
            </a:r>
          </a:p>
        </p:txBody>
      </p:sp>
      <p:sp>
        <p:nvSpPr>
          <p:cNvPr id="44034" name="object 3">
            <a:extLst>
              <a:ext uri="{FF2B5EF4-FFF2-40B4-BE49-F238E27FC236}">
                <a16:creationId xmlns:a16="http://schemas.microsoft.com/office/drawing/2014/main" id="{D18FCE99-1EEB-3443-BDD7-E7536F852F1C}"/>
              </a:ext>
            </a:extLst>
          </p:cNvPr>
          <p:cNvSpPr>
            <a:spLocks/>
          </p:cNvSpPr>
          <p:nvPr/>
        </p:nvSpPr>
        <p:spPr bwMode="auto">
          <a:xfrm>
            <a:off x="2892425" y="5059363"/>
            <a:ext cx="279400" cy="649287"/>
          </a:xfrm>
          <a:custGeom>
            <a:avLst/>
            <a:gdLst>
              <a:gd name="T0" fmla="*/ 239948 w 278764"/>
              <a:gd name="T1" fmla="*/ 582319 h 648970"/>
              <a:gd name="T2" fmla="*/ 210281 w 278764"/>
              <a:gd name="T3" fmla="*/ 594425 h 648970"/>
              <a:gd name="T4" fmla="*/ 275280 w 278764"/>
              <a:gd name="T5" fmla="*/ 650505 h 648970"/>
              <a:gd name="T6" fmla="*/ 279449 w 278764"/>
              <a:gd name="T7" fmla="*/ 594081 h 648970"/>
              <a:gd name="T8" fmla="*/ 244836 w 278764"/>
              <a:gd name="T9" fmla="*/ 594081 h 648970"/>
              <a:gd name="T10" fmla="*/ 239948 w 278764"/>
              <a:gd name="T11" fmla="*/ 582319 h 648970"/>
              <a:gd name="T12" fmla="*/ 251883 w 278764"/>
              <a:gd name="T13" fmla="*/ 577450 h 648970"/>
              <a:gd name="T14" fmla="*/ 239948 w 278764"/>
              <a:gd name="T15" fmla="*/ 582319 h 648970"/>
              <a:gd name="T16" fmla="*/ 244836 w 278764"/>
              <a:gd name="T17" fmla="*/ 594081 h 648970"/>
              <a:gd name="T18" fmla="*/ 256783 w 278764"/>
              <a:gd name="T19" fmla="*/ 589231 h 648970"/>
              <a:gd name="T20" fmla="*/ 251883 w 278764"/>
              <a:gd name="T21" fmla="*/ 577450 h 648970"/>
              <a:gd name="T22" fmla="*/ 281573 w 278764"/>
              <a:gd name="T23" fmla="*/ 565335 h 648970"/>
              <a:gd name="T24" fmla="*/ 251883 w 278764"/>
              <a:gd name="T25" fmla="*/ 577450 h 648970"/>
              <a:gd name="T26" fmla="*/ 256783 w 278764"/>
              <a:gd name="T27" fmla="*/ 589231 h 648970"/>
              <a:gd name="T28" fmla="*/ 244836 w 278764"/>
              <a:gd name="T29" fmla="*/ 594081 h 648970"/>
              <a:gd name="T30" fmla="*/ 279449 w 278764"/>
              <a:gd name="T31" fmla="*/ 594081 h 648970"/>
              <a:gd name="T32" fmla="*/ 281573 w 278764"/>
              <a:gd name="T33" fmla="*/ 565335 h 648970"/>
              <a:gd name="T34" fmla="*/ 11818 w 278764"/>
              <a:gd name="T35" fmla="*/ 0 h 648970"/>
              <a:gd name="T36" fmla="*/ 0 w 278764"/>
              <a:gd name="T37" fmla="*/ 4836 h 648970"/>
              <a:gd name="T38" fmla="*/ 239948 w 278764"/>
              <a:gd name="T39" fmla="*/ 582319 h 648970"/>
              <a:gd name="T40" fmla="*/ 251883 w 278764"/>
              <a:gd name="T41" fmla="*/ 577450 h 648970"/>
              <a:gd name="T42" fmla="*/ 11818 w 278764"/>
              <a:gd name="T43" fmla="*/ 0 h 6489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8764" h="648970">
                <a:moveTo>
                  <a:pt x="237230" y="580899"/>
                </a:moveTo>
                <a:lnTo>
                  <a:pt x="207899" y="592975"/>
                </a:lnTo>
                <a:lnTo>
                  <a:pt x="272161" y="648919"/>
                </a:lnTo>
                <a:lnTo>
                  <a:pt x="276283" y="592632"/>
                </a:lnTo>
                <a:lnTo>
                  <a:pt x="242062" y="592632"/>
                </a:lnTo>
                <a:lnTo>
                  <a:pt x="237230" y="580899"/>
                </a:lnTo>
                <a:close/>
              </a:path>
              <a:path w="278764" h="648970">
                <a:moveTo>
                  <a:pt x="249030" y="576041"/>
                </a:moveTo>
                <a:lnTo>
                  <a:pt x="237230" y="580899"/>
                </a:lnTo>
                <a:lnTo>
                  <a:pt x="242062" y="592632"/>
                </a:lnTo>
                <a:lnTo>
                  <a:pt x="253873" y="587794"/>
                </a:lnTo>
                <a:lnTo>
                  <a:pt x="249030" y="576041"/>
                </a:lnTo>
                <a:close/>
              </a:path>
              <a:path w="278764" h="648970">
                <a:moveTo>
                  <a:pt x="278383" y="563956"/>
                </a:moveTo>
                <a:lnTo>
                  <a:pt x="249030" y="576041"/>
                </a:lnTo>
                <a:lnTo>
                  <a:pt x="253873" y="587794"/>
                </a:lnTo>
                <a:lnTo>
                  <a:pt x="242062" y="592632"/>
                </a:lnTo>
                <a:lnTo>
                  <a:pt x="276283" y="592632"/>
                </a:lnTo>
                <a:lnTo>
                  <a:pt x="278383" y="563956"/>
                </a:lnTo>
                <a:close/>
              </a:path>
              <a:path w="278764" h="648970">
                <a:moveTo>
                  <a:pt x="11683" y="0"/>
                </a:moveTo>
                <a:lnTo>
                  <a:pt x="0" y="4826"/>
                </a:lnTo>
                <a:lnTo>
                  <a:pt x="237230" y="580899"/>
                </a:lnTo>
                <a:lnTo>
                  <a:pt x="249030" y="576041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object 4">
            <a:extLst>
              <a:ext uri="{FF2B5EF4-FFF2-40B4-BE49-F238E27FC236}">
                <a16:creationId xmlns:a16="http://schemas.microsoft.com/office/drawing/2014/main" id="{B4A378CA-3955-7848-9ED3-87487A29AADC}"/>
              </a:ext>
            </a:extLst>
          </p:cNvPr>
          <p:cNvSpPr>
            <a:spLocks/>
          </p:cNvSpPr>
          <p:nvPr/>
        </p:nvSpPr>
        <p:spPr bwMode="auto">
          <a:xfrm>
            <a:off x="1658938" y="5059363"/>
            <a:ext cx="361950" cy="649287"/>
          </a:xfrm>
          <a:custGeom>
            <a:avLst/>
            <a:gdLst>
              <a:gd name="T0" fmla="*/ 3331 w 361314"/>
              <a:gd name="T1" fmla="*/ 563051 h 649604"/>
              <a:gd name="T2" fmla="*/ 0 w 361314"/>
              <a:gd name="T3" fmla="*/ 647970 h 649604"/>
              <a:gd name="T4" fmla="*/ 70723 w 361314"/>
              <a:gd name="T5" fmla="*/ 599651 h 649604"/>
              <a:gd name="T6" fmla="*/ 63094 w 361314"/>
              <a:gd name="T7" fmla="*/ 595508 h 649604"/>
              <a:gd name="T8" fmla="*/ 36514 w 361314"/>
              <a:gd name="T9" fmla="*/ 595508 h 649604"/>
              <a:gd name="T10" fmla="*/ 25238 w 361314"/>
              <a:gd name="T11" fmla="*/ 589402 h 649604"/>
              <a:gd name="T12" fmla="*/ 31408 w 361314"/>
              <a:gd name="T13" fmla="*/ 578299 h 649604"/>
              <a:gd name="T14" fmla="*/ 3331 w 361314"/>
              <a:gd name="T15" fmla="*/ 563051 h 649604"/>
              <a:gd name="T16" fmla="*/ 31408 w 361314"/>
              <a:gd name="T17" fmla="*/ 578299 h 649604"/>
              <a:gd name="T18" fmla="*/ 25238 w 361314"/>
              <a:gd name="T19" fmla="*/ 589402 h 649604"/>
              <a:gd name="T20" fmla="*/ 36514 w 361314"/>
              <a:gd name="T21" fmla="*/ 595508 h 649604"/>
              <a:gd name="T22" fmla="*/ 42676 w 361314"/>
              <a:gd name="T23" fmla="*/ 584418 h 649604"/>
              <a:gd name="T24" fmla="*/ 31408 w 361314"/>
              <a:gd name="T25" fmla="*/ 578299 h 649604"/>
              <a:gd name="T26" fmla="*/ 42676 w 361314"/>
              <a:gd name="T27" fmla="*/ 584418 h 649604"/>
              <a:gd name="T28" fmla="*/ 36514 w 361314"/>
              <a:gd name="T29" fmla="*/ 595508 h 649604"/>
              <a:gd name="T30" fmla="*/ 63094 w 361314"/>
              <a:gd name="T31" fmla="*/ 595508 h 649604"/>
              <a:gd name="T32" fmla="*/ 42676 w 361314"/>
              <a:gd name="T33" fmla="*/ 584418 h 649604"/>
              <a:gd name="T34" fmla="*/ 352720 w 361314"/>
              <a:gd name="T35" fmla="*/ 0 h 649604"/>
              <a:gd name="T36" fmla="*/ 31408 w 361314"/>
              <a:gd name="T37" fmla="*/ 578299 h 649604"/>
              <a:gd name="T38" fmla="*/ 42676 w 361314"/>
              <a:gd name="T39" fmla="*/ 584418 h 649604"/>
              <a:gd name="T40" fmla="*/ 363992 w 361314"/>
              <a:gd name="T41" fmla="*/ 6080 h 649604"/>
              <a:gd name="T42" fmla="*/ 352720 w 361314"/>
              <a:gd name="T43" fmla="*/ 0 h 649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1314" h="649604">
                <a:moveTo>
                  <a:pt x="3301" y="564426"/>
                </a:moveTo>
                <a:lnTo>
                  <a:pt x="0" y="649554"/>
                </a:lnTo>
                <a:lnTo>
                  <a:pt x="70104" y="601116"/>
                </a:lnTo>
                <a:lnTo>
                  <a:pt x="62542" y="596963"/>
                </a:lnTo>
                <a:lnTo>
                  <a:pt x="36194" y="596963"/>
                </a:lnTo>
                <a:lnTo>
                  <a:pt x="25018" y="590842"/>
                </a:lnTo>
                <a:lnTo>
                  <a:pt x="31133" y="579712"/>
                </a:lnTo>
                <a:lnTo>
                  <a:pt x="3301" y="564426"/>
                </a:lnTo>
                <a:close/>
              </a:path>
              <a:path w="361314" h="649604">
                <a:moveTo>
                  <a:pt x="31133" y="579712"/>
                </a:moveTo>
                <a:lnTo>
                  <a:pt x="25018" y="590842"/>
                </a:lnTo>
                <a:lnTo>
                  <a:pt x="36194" y="596963"/>
                </a:lnTo>
                <a:lnTo>
                  <a:pt x="42302" y="585846"/>
                </a:lnTo>
                <a:lnTo>
                  <a:pt x="31133" y="579712"/>
                </a:lnTo>
                <a:close/>
              </a:path>
              <a:path w="361314" h="649604">
                <a:moveTo>
                  <a:pt x="42302" y="585846"/>
                </a:moveTo>
                <a:lnTo>
                  <a:pt x="36194" y="596963"/>
                </a:lnTo>
                <a:lnTo>
                  <a:pt x="62542" y="596963"/>
                </a:lnTo>
                <a:lnTo>
                  <a:pt x="42302" y="585846"/>
                </a:lnTo>
                <a:close/>
              </a:path>
              <a:path w="361314" h="649604">
                <a:moveTo>
                  <a:pt x="349631" y="0"/>
                </a:moveTo>
                <a:lnTo>
                  <a:pt x="31133" y="579712"/>
                </a:lnTo>
                <a:lnTo>
                  <a:pt x="42302" y="585846"/>
                </a:lnTo>
                <a:lnTo>
                  <a:pt x="360806" y="6095"/>
                </a:lnTo>
                <a:lnTo>
                  <a:pt x="3496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object 5">
            <a:extLst>
              <a:ext uri="{FF2B5EF4-FFF2-40B4-BE49-F238E27FC236}">
                <a16:creationId xmlns:a16="http://schemas.microsoft.com/office/drawing/2014/main" id="{4318DC8C-9B28-EC41-B9B1-ED264F65031D}"/>
              </a:ext>
            </a:extLst>
          </p:cNvPr>
          <p:cNvSpPr>
            <a:spLocks/>
          </p:cNvSpPr>
          <p:nvPr/>
        </p:nvSpPr>
        <p:spPr bwMode="auto">
          <a:xfrm>
            <a:off x="2366963" y="4084638"/>
            <a:ext cx="447675" cy="652462"/>
          </a:xfrm>
          <a:custGeom>
            <a:avLst/>
            <a:gdLst>
              <a:gd name="T0" fmla="*/ 11430 w 447675"/>
              <a:gd name="T1" fmla="*/ 568943 h 652145"/>
              <a:gd name="T2" fmla="*/ 0 w 447675"/>
              <a:gd name="T3" fmla="*/ 653604 h 652145"/>
              <a:gd name="T4" fmla="*/ 74294 w 447675"/>
              <a:gd name="T5" fmla="*/ 611974 h 652145"/>
              <a:gd name="T6" fmla="*/ 63507 w 447675"/>
              <a:gd name="T7" fmla="*/ 604590 h 652145"/>
              <a:gd name="T8" fmla="*/ 41020 w 447675"/>
              <a:gd name="T9" fmla="*/ 604590 h 652145"/>
              <a:gd name="T10" fmla="*/ 30480 w 447675"/>
              <a:gd name="T11" fmla="*/ 597461 h 652145"/>
              <a:gd name="T12" fmla="*/ 37663 w 447675"/>
              <a:gd name="T13" fmla="*/ 586900 h 652145"/>
              <a:gd name="T14" fmla="*/ 11430 w 447675"/>
              <a:gd name="T15" fmla="*/ 568943 h 652145"/>
              <a:gd name="T16" fmla="*/ 37663 w 447675"/>
              <a:gd name="T17" fmla="*/ 586900 h 652145"/>
              <a:gd name="T18" fmla="*/ 30480 w 447675"/>
              <a:gd name="T19" fmla="*/ 597461 h 652145"/>
              <a:gd name="T20" fmla="*/ 41020 w 447675"/>
              <a:gd name="T21" fmla="*/ 604590 h 652145"/>
              <a:gd name="T22" fmla="*/ 48164 w 447675"/>
              <a:gd name="T23" fmla="*/ 594087 h 652145"/>
              <a:gd name="T24" fmla="*/ 37663 w 447675"/>
              <a:gd name="T25" fmla="*/ 586900 h 652145"/>
              <a:gd name="T26" fmla="*/ 48164 w 447675"/>
              <a:gd name="T27" fmla="*/ 594087 h 652145"/>
              <a:gd name="T28" fmla="*/ 41020 w 447675"/>
              <a:gd name="T29" fmla="*/ 604590 h 652145"/>
              <a:gd name="T30" fmla="*/ 63507 w 447675"/>
              <a:gd name="T31" fmla="*/ 604590 h 652145"/>
              <a:gd name="T32" fmla="*/ 48164 w 447675"/>
              <a:gd name="T33" fmla="*/ 594087 h 652145"/>
              <a:gd name="T34" fmla="*/ 436880 w 447675"/>
              <a:gd name="T35" fmla="*/ 0 h 652145"/>
              <a:gd name="T36" fmla="*/ 37663 w 447675"/>
              <a:gd name="T37" fmla="*/ 586900 h 652145"/>
              <a:gd name="T38" fmla="*/ 48164 w 447675"/>
              <a:gd name="T39" fmla="*/ 594087 h 652145"/>
              <a:gd name="T40" fmla="*/ 447420 w 447675"/>
              <a:gd name="T41" fmla="*/ 7127 h 652145"/>
              <a:gd name="T42" fmla="*/ 436880 w 447675"/>
              <a:gd name="T43" fmla="*/ 0 h 6521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7675" h="652145">
                <a:moveTo>
                  <a:pt x="11430" y="567563"/>
                </a:moveTo>
                <a:lnTo>
                  <a:pt x="0" y="652018"/>
                </a:lnTo>
                <a:lnTo>
                  <a:pt x="74294" y="610489"/>
                </a:lnTo>
                <a:lnTo>
                  <a:pt x="63507" y="603123"/>
                </a:lnTo>
                <a:lnTo>
                  <a:pt x="41020" y="603123"/>
                </a:lnTo>
                <a:lnTo>
                  <a:pt x="30480" y="596011"/>
                </a:lnTo>
                <a:lnTo>
                  <a:pt x="37663" y="585475"/>
                </a:lnTo>
                <a:lnTo>
                  <a:pt x="11430" y="567563"/>
                </a:lnTo>
                <a:close/>
              </a:path>
              <a:path w="447675" h="652145">
                <a:moveTo>
                  <a:pt x="37663" y="585475"/>
                </a:moveTo>
                <a:lnTo>
                  <a:pt x="30480" y="596011"/>
                </a:lnTo>
                <a:lnTo>
                  <a:pt x="41020" y="603123"/>
                </a:lnTo>
                <a:lnTo>
                  <a:pt x="48164" y="592646"/>
                </a:lnTo>
                <a:lnTo>
                  <a:pt x="37663" y="585475"/>
                </a:lnTo>
                <a:close/>
              </a:path>
              <a:path w="447675" h="652145">
                <a:moveTo>
                  <a:pt x="48164" y="592646"/>
                </a:moveTo>
                <a:lnTo>
                  <a:pt x="41020" y="603123"/>
                </a:lnTo>
                <a:lnTo>
                  <a:pt x="63507" y="603123"/>
                </a:lnTo>
                <a:lnTo>
                  <a:pt x="48164" y="592646"/>
                </a:lnTo>
                <a:close/>
              </a:path>
              <a:path w="447675" h="652145">
                <a:moveTo>
                  <a:pt x="436880" y="0"/>
                </a:moveTo>
                <a:lnTo>
                  <a:pt x="37663" y="585475"/>
                </a:lnTo>
                <a:lnTo>
                  <a:pt x="48164" y="592646"/>
                </a:lnTo>
                <a:lnTo>
                  <a:pt x="447420" y="7112"/>
                </a:lnTo>
                <a:lnTo>
                  <a:pt x="4368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object 6">
            <a:extLst>
              <a:ext uri="{FF2B5EF4-FFF2-40B4-BE49-F238E27FC236}">
                <a16:creationId xmlns:a16="http://schemas.microsoft.com/office/drawing/2014/main" id="{31DC68E0-DFA9-E84E-A81A-FC7D3E4AD871}"/>
              </a:ext>
            </a:extLst>
          </p:cNvPr>
          <p:cNvSpPr>
            <a:spLocks/>
          </p:cNvSpPr>
          <p:nvPr/>
        </p:nvSpPr>
        <p:spPr bwMode="auto">
          <a:xfrm>
            <a:off x="3690938" y="4084638"/>
            <a:ext cx="536575" cy="652462"/>
          </a:xfrm>
          <a:custGeom>
            <a:avLst/>
            <a:gdLst>
              <a:gd name="T0" fmla="*/ 485539 w 535939"/>
              <a:gd name="T1" fmla="*/ 596148 h 652779"/>
              <a:gd name="T2" fmla="*/ 460813 w 535939"/>
              <a:gd name="T3" fmla="*/ 616228 h 652779"/>
              <a:gd name="T4" fmla="*/ 539000 w 535939"/>
              <a:gd name="T5" fmla="*/ 650943 h 652779"/>
              <a:gd name="T6" fmla="*/ 528736 w 535939"/>
              <a:gd name="T7" fmla="*/ 605966 h 652779"/>
              <a:gd name="T8" fmla="*/ 493645 w 535939"/>
              <a:gd name="T9" fmla="*/ 605966 h 652779"/>
              <a:gd name="T10" fmla="*/ 485539 w 535939"/>
              <a:gd name="T11" fmla="*/ 596148 h 652779"/>
              <a:gd name="T12" fmla="*/ 495372 w 535939"/>
              <a:gd name="T13" fmla="*/ 588161 h 652779"/>
              <a:gd name="T14" fmla="*/ 485539 w 535939"/>
              <a:gd name="T15" fmla="*/ 596148 h 652779"/>
              <a:gd name="T16" fmla="*/ 493645 w 535939"/>
              <a:gd name="T17" fmla="*/ 605966 h 652779"/>
              <a:gd name="T18" fmla="*/ 503484 w 535939"/>
              <a:gd name="T19" fmla="*/ 597984 h 652779"/>
              <a:gd name="T20" fmla="*/ 495372 w 535939"/>
              <a:gd name="T21" fmla="*/ 588161 h 652779"/>
              <a:gd name="T22" fmla="*/ 520092 w 535939"/>
              <a:gd name="T23" fmla="*/ 568086 h 652779"/>
              <a:gd name="T24" fmla="*/ 495372 w 535939"/>
              <a:gd name="T25" fmla="*/ 588161 h 652779"/>
              <a:gd name="T26" fmla="*/ 503484 w 535939"/>
              <a:gd name="T27" fmla="*/ 597984 h 652779"/>
              <a:gd name="T28" fmla="*/ 493645 w 535939"/>
              <a:gd name="T29" fmla="*/ 605966 h 652779"/>
              <a:gd name="T30" fmla="*/ 528736 w 535939"/>
              <a:gd name="T31" fmla="*/ 605966 h 652779"/>
              <a:gd name="T32" fmla="*/ 520092 w 535939"/>
              <a:gd name="T33" fmla="*/ 568086 h 652779"/>
              <a:gd name="T34" fmla="*/ 9839 w 535939"/>
              <a:gd name="T35" fmla="*/ 0 h 652779"/>
              <a:gd name="T36" fmla="*/ 0 w 535939"/>
              <a:gd name="T37" fmla="*/ 8107 h 652779"/>
              <a:gd name="T38" fmla="*/ 485539 w 535939"/>
              <a:gd name="T39" fmla="*/ 596148 h 652779"/>
              <a:gd name="T40" fmla="*/ 495372 w 535939"/>
              <a:gd name="T41" fmla="*/ 588161 h 652779"/>
              <a:gd name="T42" fmla="*/ 9839 w 535939"/>
              <a:gd name="T43" fmla="*/ 0 h 6527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35939" h="652779">
                <a:moveTo>
                  <a:pt x="482668" y="597598"/>
                </a:moveTo>
                <a:lnTo>
                  <a:pt x="458088" y="617727"/>
                </a:lnTo>
                <a:lnTo>
                  <a:pt x="535813" y="652526"/>
                </a:lnTo>
                <a:lnTo>
                  <a:pt x="525610" y="607440"/>
                </a:lnTo>
                <a:lnTo>
                  <a:pt x="490727" y="607440"/>
                </a:lnTo>
                <a:lnTo>
                  <a:pt x="482668" y="597598"/>
                </a:lnTo>
                <a:close/>
              </a:path>
              <a:path w="535939" h="652779">
                <a:moveTo>
                  <a:pt x="492444" y="589591"/>
                </a:moveTo>
                <a:lnTo>
                  <a:pt x="482668" y="597598"/>
                </a:lnTo>
                <a:lnTo>
                  <a:pt x="490727" y="607440"/>
                </a:lnTo>
                <a:lnTo>
                  <a:pt x="500507" y="599439"/>
                </a:lnTo>
                <a:lnTo>
                  <a:pt x="492444" y="589591"/>
                </a:lnTo>
                <a:close/>
              </a:path>
              <a:path w="535939" h="652779">
                <a:moveTo>
                  <a:pt x="517017" y="569467"/>
                </a:moveTo>
                <a:lnTo>
                  <a:pt x="492444" y="589591"/>
                </a:lnTo>
                <a:lnTo>
                  <a:pt x="500507" y="599439"/>
                </a:lnTo>
                <a:lnTo>
                  <a:pt x="490727" y="607440"/>
                </a:lnTo>
                <a:lnTo>
                  <a:pt x="525610" y="607440"/>
                </a:lnTo>
                <a:lnTo>
                  <a:pt x="517017" y="569467"/>
                </a:lnTo>
                <a:close/>
              </a:path>
              <a:path w="535939" h="652779">
                <a:moveTo>
                  <a:pt x="9779" y="0"/>
                </a:moveTo>
                <a:lnTo>
                  <a:pt x="0" y="8127"/>
                </a:lnTo>
                <a:lnTo>
                  <a:pt x="482668" y="597598"/>
                </a:lnTo>
                <a:lnTo>
                  <a:pt x="492444" y="589591"/>
                </a:lnTo>
                <a:lnTo>
                  <a:pt x="97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object 7">
            <a:extLst>
              <a:ext uri="{FF2B5EF4-FFF2-40B4-BE49-F238E27FC236}">
                <a16:creationId xmlns:a16="http://schemas.microsoft.com/office/drawing/2014/main" id="{216A3D8F-D9F7-FB45-BA90-75EB8808241B}"/>
              </a:ext>
            </a:extLst>
          </p:cNvPr>
          <p:cNvSpPr>
            <a:spLocks/>
          </p:cNvSpPr>
          <p:nvPr/>
        </p:nvSpPr>
        <p:spPr bwMode="auto">
          <a:xfrm>
            <a:off x="2541588" y="3192463"/>
            <a:ext cx="623887" cy="573087"/>
          </a:xfrm>
          <a:custGeom>
            <a:avLst/>
            <a:gdLst>
              <a:gd name="T0" fmla="*/ 562185 w 624205"/>
              <a:gd name="T1" fmla="*/ 524968 h 573404"/>
              <a:gd name="T2" fmla="*/ 540783 w 624205"/>
              <a:gd name="T3" fmla="*/ 548265 h 573404"/>
              <a:gd name="T4" fmla="*/ 622490 w 624205"/>
              <a:gd name="T5" fmla="*/ 571695 h 573404"/>
              <a:gd name="T6" fmla="*/ 607955 w 624205"/>
              <a:gd name="T7" fmla="*/ 533574 h 573404"/>
              <a:gd name="T8" fmla="*/ 571566 w 624205"/>
              <a:gd name="T9" fmla="*/ 533574 h 573404"/>
              <a:gd name="T10" fmla="*/ 562185 w 624205"/>
              <a:gd name="T11" fmla="*/ 524968 h 573404"/>
              <a:gd name="T12" fmla="*/ 570797 w 624205"/>
              <a:gd name="T13" fmla="*/ 515596 h 573404"/>
              <a:gd name="T14" fmla="*/ 562185 w 624205"/>
              <a:gd name="T15" fmla="*/ 524968 h 573404"/>
              <a:gd name="T16" fmla="*/ 571566 w 624205"/>
              <a:gd name="T17" fmla="*/ 533574 h 573404"/>
              <a:gd name="T18" fmla="*/ 580180 w 624205"/>
              <a:gd name="T19" fmla="*/ 524202 h 573404"/>
              <a:gd name="T20" fmla="*/ 570797 w 624205"/>
              <a:gd name="T21" fmla="*/ 515596 h 573404"/>
              <a:gd name="T22" fmla="*/ 592215 w 624205"/>
              <a:gd name="T23" fmla="*/ 492286 h 573404"/>
              <a:gd name="T24" fmla="*/ 570797 w 624205"/>
              <a:gd name="T25" fmla="*/ 515596 h 573404"/>
              <a:gd name="T26" fmla="*/ 580180 w 624205"/>
              <a:gd name="T27" fmla="*/ 524202 h 573404"/>
              <a:gd name="T28" fmla="*/ 571566 w 624205"/>
              <a:gd name="T29" fmla="*/ 533574 h 573404"/>
              <a:gd name="T30" fmla="*/ 607955 w 624205"/>
              <a:gd name="T31" fmla="*/ 533574 h 573404"/>
              <a:gd name="T32" fmla="*/ 592215 w 624205"/>
              <a:gd name="T33" fmla="*/ 492286 h 573404"/>
              <a:gd name="T34" fmla="*/ 8616 w 624205"/>
              <a:gd name="T35" fmla="*/ 0 h 573404"/>
              <a:gd name="T36" fmla="*/ 0 w 624205"/>
              <a:gd name="T37" fmla="*/ 9246 h 573404"/>
              <a:gd name="T38" fmla="*/ 562185 w 624205"/>
              <a:gd name="T39" fmla="*/ 524968 h 573404"/>
              <a:gd name="T40" fmla="*/ 570797 w 624205"/>
              <a:gd name="T41" fmla="*/ 515596 h 573404"/>
              <a:gd name="T42" fmla="*/ 8616 w 624205"/>
              <a:gd name="T43" fmla="*/ 0 h 5734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4205" h="573404">
                <a:moveTo>
                  <a:pt x="563620" y="526422"/>
                </a:moveTo>
                <a:lnTo>
                  <a:pt x="542163" y="549783"/>
                </a:lnTo>
                <a:lnTo>
                  <a:pt x="624078" y="573278"/>
                </a:lnTo>
                <a:lnTo>
                  <a:pt x="609506" y="535051"/>
                </a:lnTo>
                <a:lnTo>
                  <a:pt x="573024" y="535051"/>
                </a:lnTo>
                <a:lnTo>
                  <a:pt x="563620" y="526422"/>
                </a:lnTo>
                <a:close/>
              </a:path>
              <a:path w="624205" h="573404">
                <a:moveTo>
                  <a:pt x="572253" y="517024"/>
                </a:moveTo>
                <a:lnTo>
                  <a:pt x="563620" y="526422"/>
                </a:lnTo>
                <a:lnTo>
                  <a:pt x="573024" y="535051"/>
                </a:lnTo>
                <a:lnTo>
                  <a:pt x="581660" y="525653"/>
                </a:lnTo>
                <a:lnTo>
                  <a:pt x="572253" y="517024"/>
                </a:lnTo>
                <a:close/>
              </a:path>
              <a:path w="624205" h="573404">
                <a:moveTo>
                  <a:pt x="593725" y="493649"/>
                </a:moveTo>
                <a:lnTo>
                  <a:pt x="572253" y="517024"/>
                </a:lnTo>
                <a:lnTo>
                  <a:pt x="581660" y="525653"/>
                </a:lnTo>
                <a:lnTo>
                  <a:pt x="573024" y="535051"/>
                </a:lnTo>
                <a:lnTo>
                  <a:pt x="609506" y="535051"/>
                </a:lnTo>
                <a:lnTo>
                  <a:pt x="593725" y="493649"/>
                </a:lnTo>
                <a:close/>
              </a:path>
              <a:path w="624205" h="573404">
                <a:moveTo>
                  <a:pt x="8636" y="0"/>
                </a:moveTo>
                <a:lnTo>
                  <a:pt x="0" y="9271"/>
                </a:lnTo>
                <a:lnTo>
                  <a:pt x="563620" y="526422"/>
                </a:lnTo>
                <a:lnTo>
                  <a:pt x="572253" y="517024"/>
                </a:lnTo>
                <a:lnTo>
                  <a:pt x="8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object 8">
            <a:extLst>
              <a:ext uri="{FF2B5EF4-FFF2-40B4-BE49-F238E27FC236}">
                <a16:creationId xmlns:a16="http://schemas.microsoft.com/office/drawing/2014/main" id="{EF4520FB-1026-C14A-8CEF-1D8E0FC41010}"/>
              </a:ext>
            </a:extLst>
          </p:cNvPr>
          <p:cNvSpPr>
            <a:spLocks/>
          </p:cNvSpPr>
          <p:nvPr/>
        </p:nvSpPr>
        <p:spPr bwMode="auto">
          <a:xfrm>
            <a:off x="1039813" y="3192463"/>
            <a:ext cx="623887" cy="573087"/>
          </a:xfrm>
          <a:custGeom>
            <a:avLst/>
            <a:gdLst>
              <a:gd name="T0" fmla="*/ 30316 w 624205"/>
              <a:gd name="T1" fmla="*/ 492286 h 573404"/>
              <a:gd name="T2" fmla="*/ 0 w 624205"/>
              <a:gd name="T3" fmla="*/ 571695 h 573404"/>
              <a:gd name="T4" fmla="*/ 81692 w 624205"/>
              <a:gd name="T5" fmla="*/ 548265 h 573404"/>
              <a:gd name="T6" fmla="*/ 68208 w 624205"/>
              <a:gd name="T7" fmla="*/ 533574 h 573404"/>
              <a:gd name="T8" fmla="*/ 50949 w 624205"/>
              <a:gd name="T9" fmla="*/ 533574 h 573404"/>
              <a:gd name="T10" fmla="*/ 42384 w 624205"/>
              <a:gd name="T11" fmla="*/ 524202 h 573404"/>
              <a:gd name="T12" fmla="*/ 51737 w 624205"/>
              <a:gd name="T13" fmla="*/ 515625 h 573404"/>
              <a:gd name="T14" fmla="*/ 30316 w 624205"/>
              <a:gd name="T15" fmla="*/ 492286 h 573404"/>
              <a:gd name="T16" fmla="*/ 51737 w 624205"/>
              <a:gd name="T17" fmla="*/ 515625 h 573404"/>
              <a:gd name="T18" fmla="*/ 42384 w 624205"/>
              <a:gd name="T19" fmla="*/ 524202 h 573404"/>
              <a:gd name="T20" fmla="*/ 50949 w 624205"/>
              <a:gd name="T21" fmla="*/ 533574 h 573404"/>
              <a:gd name="T22" fmla="*/ 60318 w 624205"/>
              <a:gd name="T23" fmla="*/ 524977 h 573404"/>
              <a:gd name="T24" fmla="*/ 51737 w 624205"/>
              <a:gd name="T25" fmla="*/ 515625 h 573404"/>
              <a:gd name="T26" fmla="*/ 60318 w 624205"/>
              <a:gd name="T27" fmla="*/ 524977 h 573404"/>
              <a:gd name="T28" fmla="*/ 50949 w 624205"/>
              <a:gd name="T29" fmla="*/ 533574 h 573404"/>
              <a:gd name="T30" fmla="*/ 68208 w 624205"/>
              <a:gd name="T31" fmla="*/ 533574 h 573404"/>
              <a:gd name="T32" fmla="*/ 60318 w 624205"/>
              <a:gd name="T33" fmla="*/ 524977 h 573404"/>
              <a:gd name="T34" fmla="*/ 613888 w 624205"/>
              <a:gd name="T35" fmla="*/ 0 h 573404"/>
              <a:gd name="T36" fmla="*/ 51737 w 624205"/>
              <a:gd name="T37" fmla="*/ 515625 h 573404"/>
              <a:gd name="T38" fmla="*/ 60318 w 624205"/>
              <a:gd name="T39" fmla="*/ 524977 h 573404"/>
              <a:gd name="T40" fmla="*/ 622502 w 624205"/>
              <a:gd name="T41" fmla="*/ 9246 h 573404"/>
              <a:gd name="T42" fmla="*/ 613888 w 624205"/>
              <a:gd name="T43" fmla="*/ 0 h 5734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4205" h="573404">
                <a:moveTo>
                  <a:pt x="30391" y="493649"/>
                </a:moveTo>
                <a:lnTo>
                  <a:pt x="0" y="573278"/>
                </a:lnTo>
                <a:lnTo>
                  <a:pt x="81902" y="549783"/>
                </a:lnTo>
                <a:lnTo>
                  <a:pt x="68383" y="535051"/>
                </a:lnTo>
                <a:lnTo>
                  <a:pt x="51079" y="535051"/>
                </a:lnTo>
                <a:lnTo>
                  <a:pt x="42494" y="525653"/>
                </a:lnTo>
                <a:lnTo>
                  <a:pt x="51867" y="517053"/>
                </a:lnTo>
                <a:lnTo>
                  <a:pt x="30391" y="493649"/>
                </a:lnTo>
                <a:close/>
              </a:path>
              <a:path w="624205" h="573404">
                <a:moveTo>
                  <a:pt x="51867" y="517053"/>
                </a:moveTo>
                <a:lnTo>
                  <a:pt x="42494" y="525653"/>
                </a:lnTo>
                <a:lnTo>
                  <a:pt x="51079" y="535051"/>
                </a:lnTo>
                <a:lnTo>
                  <a:pt x="60473" y="526431"/>
                </a:lnTo>
                <a:lnTo>
                  <a:pt x="51867" y="517053"/>
                </a:lnTo>
                <a:close/>
              </a:path>
              <a:path w="624205" h="573404">
                <a:moveTo>
                  <a:pt x="60473" y="526431"/>
                </a:moveTo>
                <a:lnTo>
                  <a:pt x="51079" y="535051"/>
                </a:lnTo>
                <a:lnTo>
                  <a:pt x="68383" y="535051"/>
                </a:lnTo>
                <a:lnTo>
                  <a:pt x="60473" y="526431"/>
                </a:lnTo>
                <a:close/>
              </a:path>
              <a:path w="624205" h="573404">
                <a:moveTo>
                  <a:pt x="615454" y="0"/>
                </a:moveTo>
                <a:lnTo>
                  <a:pt x="51867" y="517053"/>
                </a:lnTo>
                <a:lnTo>
                  <a:pt x="60473" y="526431"/>
                </a:lnTo>
                <a:lnTo>
                  <a:pt x="624090" y="9271"/>
                </a:lnTo>
                <a:lnTo>
                  <a:pt x="6154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3DC991D-68D6-794F-A757-E0916BDFE08A}"/>
              </a:ext>
            </a:extLst>
          </p:cNvPr>
          <p:cNvSpPr txBox="1"/>
          <p:nvPr/>
        </p:nvSpPr>
        <p:spPr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186690" eaLnBrk="1" hangingPunct="1">
              <a:spcBef>
                <a:spcPts val="325"/>
              </a:spcBef>
              <a:defRPr/>
            </a:pPr>
            <a:r>
              <a:rPr sz="1600" spc="-10" dirty="0">
                <a:solidFill>
                  <a:srgbClr val="2C1892"/>
                </a:solidFill>
                <a:latin typeface="Arial"/>
                <a:cs typeface="Arial"/>
              </a:rPr>
              <a:t>Refund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399E606-D1B1-B646-A3E0-FA357A36DD77}"/>
              </a:ext>
            </a:extLst>
          </p:cNvPr>
          <p:cNvSpPr txBox="1"/>
          <p:nvPr/>
        </p:nvSpPr>
        <p:spPr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41935" eaLnBrk="1" hangingPunct="1">
              <a:spcBef>
                <a:spcPts val="325"/>
              </a:spcBef>
              <a:defRPr/>
            </a:pPr>
            <a:r>
              <a:rPr sz="1600" spc="-5" dirty="0">
                <a:solidFill>
                  <a:srgbClr val="2C1892"/>
                </a:solidFill>
                <a:latin typeface="Arial"/>
                <a:cs typeface="Arial"/>
              </a:rPr>
              <a:t>MarSt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D74C174-F617-9748-A37E-EEDB68E709BB}"/>
              </a:ext>
            </a:extLst>
          </p:cNvPr>
          <p:cNvSpPr txBox="1"/>
          <p:nvPr/>
        </p:nvSpPr>
        <p:spPr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38125" eaLnBrk="1" hangingPunct="1">
              <a:spcBef>
                <a:spcPts val="325"/>
              </a:spcBef>
              <a:defRPr/>
            </a:pPr>
            <a:r>
              <a:rPr sz="1600" spc="-35" dirty="0">
                <a:solidFill>
                  <a:srgbClr val="2C1892"/>
                </a:solidFill>
                <a:latin typeface="Arial"/>
                <a:cs typeface="Arial"/>
              </a:rPr>
              <a:t>TaxInc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043" name="object 12">
            <a:extLst>
              <a:ext uri="{FF2B5EF4-FFF2-40B4-BE49-F238E27FC236}">
                <a16:creationId xmlns:a16="http://schemas.microsoft.com/office/drawing/2014/main" id="{A6727660-A066-6144-9115-A2B2E105120A}"/>
              </a:ext>
            </a:extLst>
          </p:cNvPr>
          <p:cNvSpPr>
            <a:spLocks/>
          </p:cNvSpPr>
          <p:nvPr/>
        </p:nvSpPr>
        <p:spPr bwMode="auto">
          <a:xfrm>
            <a:off x="2941638" y="5705475"/>
            <a:ext cx="687387" cy="449263"/>
          </a:xfrm>
          <a:custGeom>
            <a:avLst/>
            <a:gdLst>
              <a:gd name="T0" fmla="*/ 610857 w 687704"/>
              <a:gd name="T1" fmla="*/ 0 h 450214"/>
              <a:gd name="T2" fmla="*/ 75262 w 687704"/>
              <a:gd name="T3" fmla="*/ 0 h 450214"/>
              <a:gd name="T4" fmla="*/ 45972 w 687704"/>
              <a:gd name="T5" fmla="*/ 5868 h 450214"/>
              <a:gd name="T6" fmla="*/ 22047 w 687704"/>
              <a:gd name="T7" fmla="*/ 21865 h 450214"/>
              <a:gd name="T8" fmla="*/ 5914 w 687704"/>
              <a:gd name="T9" fmla="*/ 45592 h 450214"/>
              <a:gd name="T10" fmla="*/ 0 w 687704"/>
              <a:gd name="T11" fmla="*/ 74644 h 450214"/>
              <a:gd name="T12" fmla="*/ 0 w 687704"/>
              <a:gd name="T13" fmla="*/ 370470 h 450214"/>
              <a:gd name="T14" fmla="*/ 5914 w 687704"/>
              <a:gd name="T15" fmla="*/ 399527 h 450214"/>
              <a:gd name="T16" fmla="*/ 22048 w 687704"/>
              <a:gd name="T17" fmla="*/ 423253 h 450214"/>
              <a:gd name="T18" fmla="*/ 45972 w 687704"/>
              <a:gd name="T19" fmla="*/ 439249 h 450214"/>
              <a:gd name="T20" fmla="*/ 75262 w 687704"/>
              <a:gd name="T21" fmla="*/ 445116 h 450214"/>
              <a:gd name="T22" fmla="*/ 610857 w 687704"/>
              <a:gd name="T23" fmla="*/ 445116 h 450214"/>
              <a:gd name="T24" fmla="*/ 640150 w 687704"/>
              <a:gd name="T25" fmla="*/ 439249 h 450214"/>
              <a:gd name="T26" fmla="*/ 664074 w 687704"/>
              <a:gd name="T27" fmla="*/ 423253 h 450214"/>
              <a:gd name="T28" fmla="*/ 680205 w 687704"/>
              <a:gd name="T29" fmla="*/ 399527 h 450214"/>
              <a:gd name="T30" fmla="*/ 686121 w 687704"/>
              <a:gd name="T31" fmla="*/ 370470 h 450214"/>
              <a:gd name="T32" fmla="*/ 686121 w 687704"/>
              <a:gd name="T33" fmla="*/ 74644 h 450214"/>
              <a:gd name="T34" fmla="*/ 680205 w 687704"/>
              <a:gd name="T35" fmla="*/ 45592 h 450214"/>
              <a:gd name="T36" fmla="*/ 664074 w 687704"/>
              <a:gd name="T37" fmla="*/ 21865 h 450214"/>
              <a:gd name="T38" fmla="*/ 640150 w 687704"/>
              <a:gd name="T39" fmla="*/ 5868 h 450214"/>
              <a:gd name="T40" fmla="*/ 610857 w 687704"/>
              <a:gd name="T41" fmla="*/ 0 h 4502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7704" h="450214">
                <a:moveTo>
                  <a:pt x="612267" y="0"/>
                </a:moveTo>
                <a:lnTo>
                  <a:pt x="75437" y="0"/>
                </a:lnTo>
                <a:lnTo>
                  <a:pt x="46077" y="5929"/>
                </a:lnTo>
                <a:lnTo>
                  <a:pt x="22097" y="22097"/>
                </a:lnTo>
                <a:lnTo>
                  <a:pt x="5929" y="46077"/>
                </a:lnTo>
                <a:lnTo>
                  <a:pt x="0" y="75437"/>
                </a:lnTo>
                <a:lnTo>
                  <a:pt x="0" y="374408"/>
                </a:lnTo>
                <a:lnTo>
                  <a:pt x="5929" y="403774"/>
                </a:lnTo>
                <a:lnTo>
                  <a:pt x="22098" y="427753"/>
                </a:lnTo>
                <a:lnTo>
                  <a:pt x="46077" y="443919"/>
                </a:lnTo>
                <a:lnTo>
                  <a:pt x="75437" y="449846"/>
                </a:lnTo>
                <a:lnTo>
                  <a:pt x="612267" y="449846"/>
                </a:lnTo>
                <a:lnTo>
                  <a:pt x="641627" y="443919"/>
                </a:lnTo>
                <a:lnTo>
                  <a:pt x="665607" y="427753"/>
                </a:lnTo>
                <a:lnTo>
                  <a:pt x="681775" y="403774"/>
                </a:lnTo>
                <a:lnTo>
                  <a:pt x="687705" y="374408"/>
                </a:lnTo>
                <a:lnTo>
                  <a:pt x="687705" y="75437"/>
                </a:lnTo>
                <a:lnTo>
                  <a:pt x="681775" y="46077"/>
                </a:lnTo>
                <a:lnTo>
                  <a:pt x="665607" y="22097"/>
                </a:lnTo>
                <a:lnTo>
                  <a:pt x="641627" y="5929"/>
                </a:lnTo>
                <a:lnTo>
                  <a:pt x="612267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BD49D0C-CC2F-3847-AFDE-FE26B132071B}"/>
              </a:ext>
            </a:extLst>
          </p:cNvPr>
          <p:cNvSpPr txBox="1"/>
          <p:nvPr/>
        </p:nvSpPr>
        <p:spPr>
          <a:xfrm>
            <a:off x="3021013" y="5734050"/>
            <a:ext cx="428625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3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800000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045" name="object 14">
            <a:extLst>
              <a:ext uri="{FF2B5EF4-FFF2-40B4-BE49-F238E27FC236}">
                <a16:creationId xmlns:a16="http://schemas.microsoft.com/office/drawing/2014/main" id="{3AD2595D-D051-FC48-A1A0-E936D7E8AA73}"/>
              </a:ext>
            </a:extLst>
          </p:cNvPr>
          <p:cNvSpPr>
            <a:spLocks/>
          </p:cNvSpPr>
          <p:nvPr/>
        </p:nvSpPr>
        <p:spPr bwMode="auto">
          <a:xfrm>
            <a:off x="1304925" y="5726113"/>
            <a:ext cx="717550" cy="446087"/>
          </a:xfrm>
          <a:custGeom>
            <a:avLst/>
            <a:gdLst>
              <a:gd name="T0" fmla="*/ 643001 w 717550"/>
              <a:gd name="T1" fmla="*/ 0 h 446404"/>
              <a:gd name="T2" fmla="*/ 74422 w 717550"/>
              <a:gd name="T3" fmla="*/ 0 h 446404"/>
              <a:gd name="T4" fmla="*/ 45434 w 717550"/>
              <a:gd name="T5" fmla="*/ 5820 h 446404"/>
              <a:gd name="T6" fmla="*/ 21780 w 717550"/>
              <a:gd name="T7" fmla="*/ 21694 h 446404"/>
              <a:gd name="T8" fmla="*/ 5841 w 717550"/>
              <a:gd name="T9" fmla="*/ 45236 h 446404"/>
              <a:gd name="T10" fmla="*/ 0 w 717550"/>
              <a:gd name="T11" fmla="*/ 74068 h 446404"/>
              <a:gd name="T12" fmla="*/ 0 w 717550"/>
              <a:gd name="T13" fmla="*/ 370309 h 446404"/>
              <a:gd name="T14" fmla="*/ 5842 w 717550"/>
              <a:gd name="T15" fmla="*/ 399136 h 446404"/>
              <a:gd name="T16" fmla="*/ 21780 w 717550"/>
              <a:gd name="T17" fmla="*/ 422676 h 446404"/>
              <a:gd name="T18" fmla="*/ 45434 w 717550"/>
              <a:gd name="T19" fmla="*/ 438546 h 446404"/>
              <a:gd name="T20" fmla="*/ 74422 w 717550"/>
              <a:gd name="T21" fmla="*/ 444366 h 446404"/>
              <a:gd name="T22" fmla="*/ 643001 w 717550"/>
              <a:gd name="T23" fmla="*/ 444366 h 446404"/>
              <a:gd name="T24" fmla="*/ 671915 w 717550"/>
              <a:gd name="T25" fmla="*/ 438546 h 446404"/>
              <a:gd name="T26" fmla="*/ 695531 w 717550"/>
              <a:gd name="T27" fmla="*/ 422676 h 446404"/>
              <a:gd name="T28" fmla="*/ 711455 w 717550"/>
              <a:gd name="T29" fmla="*/ 399136 h 446404"/>
              <a:gd name="T30" fmla="*/ 717296 w 717550"/>
              <a:gd name="T31" fmla="*/ 370309 h 446404"/>
              <a:gd name="T32" fmla="*/ 717296 w 717550"/>
              <a:gd name="T33" fmla="*/ 74068 h 446404"/>
              <a:gd name="T34" fmla="*/ 711455 w 717550"/>
              <a:gd name="T35" fmla="*/ 45236 h 446404"/>
              <a:gd name="T36" fmla="*/ 695531 w 717550"/>
              <a:gd name="T37" fmla="*/ 21694 h 446404"/>
              <a:gd name="T38" fmla="*/ 671915 w 717550"/>
              <a:gd name="T39" fmla="*/ 5820 h 446404"/>
              <a:gd name="T40" fmla="*/ 643001 w 717550"/>
              <a:gd name="T41" fmla="*/ 0 h 4464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17550" h="446404">
                <a:moveTo>
                  <a:pt x="643001" y="0"/>
                </a:moveTo>
                <a:lnTo>
                  <a:pt x="74422" y="0"/>
                </a:lnTo>
                <a:lnTo>
                  <a:pt x="45434" y="5840"/>
                </a:lnTo>
                <a:lnTo>
                  <a:pt x="21780" y="21769"/>
                </a:lnTo>
                <a:lnTo>
                  <a:pt x="5841" y="45396"/>
                </a:lnTo>
                <a:lnTo>
                  <a:pt x="0" y="74333"/>
                </a:lnTo>
                <a:lnTo>
                  <a:pt x="0" y="371627"/>
                </a:lnTo>
                <a:lnTo>
                  <a:pt x="5842" y="400556"/>
                </a:lnTo>
                <a:lnTo>
                  <a:pt x="21780" y="424180"/>
                </a:lnTo>
                <a:lnTo>
                  <a:pt x="45434" y="440107"/>
                </a:lnTo>
                <a:lnTo>
                  <a:pt x="74422" y="445947"/>
                </a:lnTo>
                <a:lnTo>
                  <a:pt x="643001" y="445947"/>
                </a:lnTo>
                <a:lnTo>
                  <a:pt x="671915" y="440107"/>
                </a:lnTo>
                <a:lnTo>
                  <a:pt x="695531" y="424180"/>
                </a:lnTo>
                <a:lnTo>
                  <a:pt x="711455" y="400556"/>
                </a:lnTo>
                <a:lnTo>
                  <a:pt x="717296" y="371627"/>
                </a:lnTo>
                <a:lnTo>
                  <a:pt x="717296" y="74333"/>
                </a:lnTo>
                <a:lnTo>
                  <a:pt x="711455" y="45396"/>
                </a:lnTo>
                <a:lnTo>
                  <a:pt x="695531" y="21769"/>
                </a:lnTo>
                <a:lnTo>
                  <a:pt x="671915" y="5840"/>
                </a:lnTo>
                <a:lnTo>
                  <a:pt x="64300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1922282-AD72-884A-B043-EDD23B25FCA9}"/>
              </a:ext>
            </a:extLst>
          </p:cNvPr>
          <p:cNvSpPr txBox="1"/>
          <p:nvPr/>
        </p:nvSpPr>
        <p:spPr>
          <a:xfrm>
            <a:off x="1514475" y="5738813"/>
            <a:ext cx="33020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047" name="object 16">
            <a:extLst>
              <a:ext uri="{FF2B5EF4-FFF2-40B4-BE49-F238E27FC236}">
                <a16:creationId xmlns:a16="http://schemas.microsoft.com/office/drawing/2014/main" id="{B02FAAAE-EBD4-3B40-AEBC-D594526454C2}"/>
              </a:ext>
            </a:extLst>
          </p:cNvPr>
          <p:cNvSpPr>
            <a:spLocks/>
          </p:cNvSpPr>
          <p:nvPr/>
        </p:nvSpPr>
        <p:spPr bwMode="auto">
          <a:xfrm>
            <a:off x="685800" y="3783013"/>
            <a:ext cx="752475" cy="427037"/>
          </a:xfrm>
          <a:custGeom>
            <a:avLst/>
            <a:gdLst>
              <a:gd name="T0" fmla="*/ 680974 w 752475"/>
              <a:gd name="T1" fmla="*/ 0 h 426720"/>
              <a:gd name="T2" fmla="*/ 71081 w 752475"/>
              <a:gd name="T3" fmla="*/ 0 h 426720"/>
              <a:gd name="T4" fmla="*/ 43414 w 752475"/>
              <a:gd name="T5" fmla="*/ 5594 h 426720"/>
              <a:gd name="T6" fmla="*/ 20820 w 752475"/>
              <a:gd name="T7" fmla="*/ 20855 h 426720"/>
              <a:gd name="T8" fmla="*/ 5586 w 752475"/>
              <a:gd name="T9" fmla="*/ 43504 h 426720"/>
              <a:gd name="T10" fmla="*/ 0 w 752475"/>
              <a:gd name="T11" fmla="*/ 71257 h 426720"/>
              <a:gd name="T12" fmla="*/ 0 w 752475"/>
              <a:gd name="T13" fmla="*/ 356667 h 426720"/>
              <a:gd name="T14" fmla="*/ 5586 w 752475"/>
              <a:gd name="T15" fmla="*/ 384439 h 426720"/>
              <a:gd name="T16" fmla="*/ 20820 w 752475"/>
              <a:gd name="T17" fmla="*/ 407131 h 426720"/>
              <a:gd name="T18" fmla="*/ 43414 w 752475"/>
              <a:gd name="T19" fmla="*/ 422438 h 426720"/>
              <a:gd name="T20" fmla="*/ 71081 w 752475"/>
              <a:gd name="T21" fmla="*/ 428052 h 426720"/>
              <a:gd name="T22" fmla="*/ 680974 w 752475"/>
              <a:gd name="T23" fmla="*/ 428052 h 426720"/>
              <a:gd name="T24" fmla="*/ 708695 w 752475"/>
              <a:gd name="T25" fmla="*/ 422438 h 426720"/>
              <a:gd name="T26" fmla="*/ 731297 w 752475"/>
              <a:gd name="T27" fmla="*/ 407131 h 426720"/>
              <a:gd name="T28" fmla="*/ 746517 w 752475"/>
              <a:gd name="T29" fmla="*/ 384439 h 426720"/>
              <a:gd name="T30" fmla="*/ 752094 w 752475"/>
              <a:gd name="T31" fmla="*/ 356667 h 426720"/>
              <a:gd name="T32" fmla="*/ 752094 w 752475"/>
              <a:gd name="T33" fmla="*/ 71257 h 426720"/>
              <a:gd name="T34" fmla="*/ 746517 w 752475"/>
              <a:gd name="T35" fmla="*/ 43504 h 426720"/>
              <a:gd name="T36" fmla="*/ 731297 w 752475"/>
              <a:gd name="T37" fmla="*/ 20855 h 426720"/>
              <a:gd name="T38" fmla="*/ 708695 w 752475"/>
              <a:gd name="T39" fmla="*/ 5594 h 426720"/>
              <a:gd name="T40" fmla="*/ 680974 w 752475"/>
              <a:gd name="T41" fmla="*/ 0 h 4267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26720">
                <a:moveTo>
                  <a:pt x="680974" y="0"/>
                </a:moveTo>
                <a:lnTo>
                  <a:pt x="71081" y="0"/>
                </a:lnTo>
                <a:lnTo>
                  <a:pt x="43414" y="5574"/>
                </a:lnTo>
                <a:lnTo>
                  <a:pt x="20820" y="20780"/>
                </a:lnTo>
                <a:lnTo>
                  <a:pt x="5586" y="43344"/>
                </a:lnTo>
                <a:lnTo>
                  <a:pt x="0" y="70992"/>
                </a:lnTo>
                <a:lnTo>
                  <a:pt x="0" y="355345"/>
                </a:lnTo>
                <a:lnTo>
                  <a:pt x="5586" y="383014"/>
                </a:lnTo>
                <a:lnTo>
                  <a:pt x="20820" y="405622"/>
                </a:lnTo>
                <a:lnTo>
                  <a:pt x="43414" y="420872"/>
                </a:lnTo>
                <a:lnTo>
                  <a:pt x="71081" y="426465"/>
                </a:lnTo>
                <a:lnTo>
                  <a:pt x="680974" y="426465"/>
                </a:lnTo>
                <a:lnTo>
                  <a:pt x="708695" y="420872"/>
                </a:lnTo>
                <a:lnTo>
                  <a:pt x="731297" y="405622"/>
                </a:lnTo>
                <a:lnTo>
                  <a:pt x="746517" y="383014"/>
                </a:lnTo>
                <a:lnTo>
                  <a:pt x="752094" y="355345"/>
                </a:lnTo>
                <a:lnTo>
                  <a:pt x="752094" y="70992"/>
                </a:lnTo>
                <a:lnTo>
                  <a:pt x="746517" y="43344"/>
                </a:lnTo>
                <a:lnTo>
                  <a:pt x="731297" y="20780"/>
                </a:lnTo>
                <a:lnTo>
                  <a:pt x="708695" y="5574"/>
                </a:lnTo>
                <a:lnTo>
                  <a:pt x="680974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8C3EE01-A2E2-0944-9E55-31C4EAD5A04E}"/>
              </a:ext>
            </a:extLst>
          </p:cNvPr>
          <p:cNvSpPr txBox="1"/>
          <p:nvPr/>
        </p:nvSpPr>
        <p:spPr>
          <a:xfrm>
            <a:off x="893763" y="3794125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049" name="object 18">
            <a:extLst>
              <a:ext uri="{FF2B5EF4-FFF2-40B4-BE49-F238E27FC236}">
                <a16:creationId xmlns:a16="http://schemas.microsoft.com/office/drawing/2014/main" id="{88B6B9C8-CD3D-4444-9A09-8BD59249D965}"/>
              </a:ext>
            </a:extLst>
          </p:cNvPr>
          <p:cNvSpPr>
            <a:spLocks/>
          </p:cNvSpPr>
          <p:nvPr/>
        </p:nvSpPr>
        <p:spPr bwMode="auto">
          <a:xfrm>
            <a:off x="3860800" y="4770438"/>
            <a:ext cx="752475" cy="466725"/>
          </a:xfrm>
          <a:custGeom>
            <a:avLst/>
            <a:gdLst>
              <a:gd name="T0" fmla="*/ 674115 w 752475"/>
              <a:gd name="T1" fmla="*/ 0 h 467360"/>
              <a:gd name="T2" fmla="*/ 77850 w 752475"/>
              <a:gd name="T3" fmla="*/ 0 h 467360"/>
              <a:gd name="T4" fmla="*/ 47523 w 752475"/>
              <a:gd name="T5" fmla="*/ 6069 h 467360"/>
              <a:gd name="T6" fmla="*/ 22780 w 752475"/>
              <a:gd name="T7" fmla="*/ 22625 h 467360"/>
              <a:gd name="T8" fmla="*/ 6109 w 752475"/>
              <a:gd name="T9" fmla="*/ 47202 h 467360"/>
              <a:gd name="T10" fmla="*/ 0 w 752475"/>
              <a:gd name="T11" fmla="*/ 77323 h 467360"/>
              <a:gd name="T12" fmla="*/ 0 w 752475"/>
              <a:gd name="T13" fmla="*/ 386869 h 467360"/>
              <a:gd name="T14" fmla="*/ 6109 w 752475"/>
              <a:gd name="T15" fmla="*/ 416938 h 467360"/>
              <a:gd name="T16" fmla="*/ 22780 w 752475"/>
              <a:gd name="T17" fmla="*/ 441519 h 467360"/>
              <a:gd name="T18" fmla="*/ 47523 w 752475"/>
              <a:gd name="T19" fmla="*/ 458107 h 467360"/>
              <a:gd name="T20" fmla="*/ 77850 w 752475"/>
              <a:gd name="T21" fmla="*/ 464193 h 467360"/>
              <a:gd name="T22" fmla="*/ 674115 w 752475"/>
              <a:gd name="T23" fmla="*/ 464193 h 467360"/>
              <a:gd name="T24" fmla="*/ 704463 w 752475"/>
              <a:gd name="T25" fmla="*/ 458107 h 467360"/>
              <a:gd name="T26" fmla="*/ 729249 w 752475"/>
              <a:gd name="T27" fmla="*/ 441519 h 467360"/>
              <a:gd name="T28" fmla="*/ 745964 w 752475"/>
              <a:gd name="T29" fmla="*/ 416938 h 467360"/>
              <a:gd name="T30" fmla="*/ 752093 w 752475"/>
              <a:gd name="T31" fmla="*/ 386869 h 467360"/>
              <a:gd name="T32" fmla="*/ 752093 w 752475"/>
              <a:gd name="T33" fmla="*/ 77323 h 467360"/>
              <a:gd name="T34" fmla="*/ 745964 w 752475"/>
              <a:gd name="T35" fmla="*/ 47202 h 467360"/>
              <a:gd name="T36" fmla="*/ 729249 w 752475"/>
              <a:gd name="T37" fmla="*/ 22625 h 467360"/>
              <a:gd name="T38" fmla="*/ 704463 w 752475"/>
              <a:gd name="T39" fmla="*/ 6069 h 467360"/>
              <a:gd name="T40" fmla="*/ 674115 w 752475"/>
              <a:gd name="T41" fmla="*/ 0 h 467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67360">
                <a:moveTo>
                  <a:pt x="674115" y="0"/>
                </a:moveTo>
                <a:lnTo>
                  <a:pt x="77850" y="0"/>
                </a:lnTo>
                <a:lnTo>
                  <a:pt x="47523" y="6109"/>
                </a:lnTo>
                <a:lnTo>
                  <a:pt x="22780" y="22780"/>
                </a:lnTo>
                <a:lnTo>
                  <a:pt x="6109" y="47523"/>
                </a:lnTo>
                <a:lnTo>
                  <a:pt x="0" y="77850"/>
                </a:lnTo>
                <a:lnTo>
                  <a:pt x="0" y="389508"/>
                </a:lnTo>
                <a:lnTo>
                  <a:pt x="6109" y="419782"/>
                </a:lnTo>
                <a:lnTo>
                  <a:pt x="22780" y="444531"/>
                </a:lnTo>
                <a:lnTo>
                  <a:pt x="47523" y="461232"/>
                </a:lnTo>
                <a:lnTo>
                  <a:pt x="77850" y="467359"/>
                </a:lnTo>
                <a:lnTo>
                  <a:pt x="674115" y="467359"/>
                </a:lnTo>
                <a:lnTo>
                  <a:pt x="704463" y="461232"/>
                </a:lnTo>
                <a:lnTo>
                  <a:pt x="729249" y="444531"/>
                </a:lnTo>
                <a:lnTo>
                  <a:pt x="745964" y="419782"/>
                </a:lnTo>
                <a:lnTo>
                  <a:pt x="752093" y="389508"/>
                </a:lnTo>
                <a:lnTo>
                  <a:pt x="752093" y="77850"/>
                </a:lnTo>
                <a:lnTo>
                  <a:pt x="745964" y="47523"/>
                </a:lnTo>
                <a:lnTo>
                  <a:pt x="729249" y="22780"/>
                </a:lnTo>
                <a:lnTo>
                  <a:pt x="704463" y="6109"/>
                </a:lnTo>
                <a:lnTo>
                  <a:pt x="67411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864EFBC-C504-2048-99CF-FF60BB50C529}"/>
              </a:ext>
            </a:extLst>
          </p:cNvPr>
          <p:cNvSpPr txBox="1"/>
          <p:nvPr/>
        </p:nvSpPr>
        <p:spPr>
          <a:xfrm>
            <a:off x="4049713" y="4799013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EC03C8F-CEEE-024F-B797-B58E9EA1D43C}"/>
              </a:ext>
            </a:extLst>
          </p:cNvPr>
          <p:cNvSpPr txBox="1"/>
          <p:nvPr/>
        </p:nvSpPr>
        <p:spPr>
          <a:xfrm>
            <a:off x="960438" y="3225800"/>
            <a:ext cx="35401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7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122A531-F178-D243-B23E-BB2847E32F79}"/>
              </a:ext>
            </a:extLst>
          </p:cNvPr>
          <p:cNvSpPr txBox="1"/>
          <p:nvPr/>
        </p:nvSpPr>
        <p:spPr>
          <a:xfrm>
            <a:off x="2978150" y="3225800"/>
            <a:ext cx="284163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B8584CA9-FEFD-FB41-8E18-5F4C0FD65732}"/>
              </a:ext>
            </a:extLst>
          </p:cNvPr>
          <p:cNvSpPr txBox="1"/>
          <p:nvPr/>
        </p:nvSpPr>
        <p:spPr>
          <a:xfrm>
            <a:off x="4102100" y="4164013"/>
            <a:ext cx="712788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Married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D9814C53-D3FF-104F-B8F3-B7E637F39FF1}"/>
              </a:ext>
            </a:extLst>
          </p:cNvPr>
          <p:cNvSpPr txBox="1"/>
          <p:nvPr/>
        </p:nvSpPr>
        <p:spPr>
          <a:xfrm>
            <a:off x="1741488" y="4198938"/>
            <a:ext cx="150495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Single,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Divorced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72B52536-1826-B148-A247-2DCE8A9B939A}"/>
              </a:ext>
            </a:extLst>
          </p:cNvPr>
          <p:cNvSpPr txBox="1"/>
          <p:nvPr/>
        </p:nvSpPr>
        <p:spPr>
          <a:xfrm>
            <a:off x="1233488" y="5172075"/>
            <a:ext cx="561975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&lt;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076B6F8F-7331-2744-845E-6C1595990CE6}"/>
              </a:ext>
            </a:extLst>
          </p:cNvPr>
          <p:cNvSpPr txBox="1"/>
          <p:nvPr/>
        </p:nvSpPr>
        <p:spPr>
          <a:xfrm>
            <a:off x="3179763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&gt;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5C9F9956-6B54-8644-A716-0006484DF1F9}"/>
              </a:ext>
            </a:extLst>
          </p:cNvPr>
          <p:cNvGraphicFramePr>
            <a:graphicFrameLocks noGrp="1"/>
          </p:cNvGraphicFramePr>
          <p:nvPr/>
        </p:nvGraphicFramePr>
        <p:xfrm>
          <a:off x="5018088" y="2109788"/>
          <a:ext cx="3121025" cy="923965"/>
        </p:xfrm>
        <a:graphic>
          <a:graphicData uri="http://schemas.openxmlformats.org/drawingml/2006/table">
            <a:tbl>
              <a:tblPr/>
              <a:tblGrid>
                <a:gridCol w="77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686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	Marital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Status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16744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50"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730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80K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2644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>
            <a:extLst>
              <a:ext uri="{FF2B5EF4-FFF2-40B4-BE49-F238E27FC236}">
                <a16:creationId xmlns:a16="http://schemas.microsoft.com/office/drawing/2014/main" id="{BEA2C1AE-81D5-F64B-95E2-7E22C58600D4}"/>
              </a:ext>
            </a:extLst>
          </p:cNvPr>
          <p:cNvSpPr txBox="1"/>
          <p:nvPr/>
        </p:nvSpPr>
        <p:spPr>
          <a:xfrm>
            <a:off x="4992688" y="3027363"/>
            <a:ext cx="34925" cy="34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E6283035-D01A-DB45-B882-698B2F743C1C}"/>
              </a:ext>
            </a:extLst>
          </p:cNvPr>
          <p:cNvSpPr txBox="1"/>
          <p:nvPr/>
        </p:nvSpPr>
        <p:spPr>
          <a:xfrm>
            <a:off x="1069975" y="1619250"/>
            <a:ext cx="5080000" cy="6365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994150" eaLnBrk="1" hangingPunct="1">
              <a:spcBef>
                <a:spcPts val="105"/>
              </a:spcBef>
              <a:defRPr/>
            </a:pPr>
            <a:r>
              <a:rPr sz="2000" spc="-55" dirty="0">
                <a:solidFill>
                  <a:srgbClr val="775F54"/>
                </a:solidFill>
                <a:latin typeface="Arial"/>
                <a:cs typeface="Arial"/>
              </a:rPr>
              <a:t>Test</a:t>
            </a:r>
            <a:r>
              <a:rPr sz="2000" spc="-10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5F54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12700" eaLnBrk="1" hangingPunct="1">
              <a:defRPr/>
            </a:pPr>
            <a:r>
              <a:rPr sz="2000" dirty="0">
                <a:latin typeface="Arial"/>
                <a:cs typeface="Arial"/>
              </a:rPr>
              <a:t>Start from the root of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tree.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076" name="object 29">
            <a:extLst>
              <a:ext uri="{FF2B5EF4-FFF2-40B4-BE49-F238E27FC236}">
                <a16:creationId xmlns:a16="http://schemas.microsoft.com/office/drawing/2014/main" id="{C3CC2EC4-7F48-3345-99A5-C9B6181568AD}"/>
              </a:ext>
            </a:extLst>
          </p:cNvPr>
          <p:cNvSpPr>
            <a:spLocks/>
          </p:cNvSpPr>
          <p:nvPr/>
        </p:nvSpPr>
        <p:spPr bwMode="auto">
          <a:xfrm>
            <a:off x="2095500" y="2339975"/>
            <a:ext cx="76200" cy="457200"/>
          </a:xfrm>
          <a:custGeom>
            <a:avLst/>
            <a:gdLst>
              <a:gd name="T0" fmla="*/ 45974 w 76200"/>
              <a:gd name="T1" fmla="*/ 0 h 457200"/>
              <a:gd name="T2" fmla="*/ 30099 w 76200"/>
              <a:gd name="T3" fmla="*/ 0 h 457200"/>
              <a:gd name="T4" fmla="*/ 30099 w 76200"/>
              <a:gd name="T5" fmla="*/ 63500 h 457200"/>
              <a:gd name="T6" fmla="*/ 45974 w 76200"/>
              <a:gd name="T7" fmla="*/ 63500 h 457200"/>
              <a:gd name="T8" fmla="*/ 45974 w 76200"/>
              <a:gd name="T9" fmla="*/ 0 h 457200"/>
              <a:gd name="T10" fmla="*/ 45974 w 76200"/>
              <a:gd name="T11" fmla="*/ 111125 h 457200"/>
              <a:gd name="T12" fmla="*/ 30099 w 76200"/>
              <a:gd name="T13" fmla="*/ 111125 h 457200"/>
              <a:gd name="T14" fmla="*/ 30099 w 76200"/>
              <a:gd name="T15" fmla="*/ 174625 h 457200"/>
              <a:gd name="T16" fmla="*/ 45974 w 76200"/>
              <a:gd name="T17" fmla="*/ 174625 h 457200"/>
              <a:gd name="T18" fmla="*/ 45974 w 76200"/>
              <a:gd name="T19" fmla="*/ 111125 h 457200"/>
              <a:gd name="T20" fmla="*/ 45974 w 76200"/>
              <a:gd name="T21" fmla="*/ 222250 h 457200"/>
              <a:gd name="T22" fmla="*/ 30099 w 76200"/>
              <a:gd name="T23" fmla="*/ 222250 h 457200"/>
              <a:gd name="T24" fmla="*/ 30099 w 76200"/>
              <a:gd name="T25" fmla="*/ 285750 h 457200"/>
              <a:gd name="T26" fmla="*/ 45974 w 76200"/>
              <a:gd name="T27" fmla="*/ 285750 h 457200"/>
              <a:gd name="T28" fmla="*/ 45974 w 76200"/>
              <a:gd name="T29" fmla="*/ 222250 h 457200"/>
              <a:gd name="T30" fmla="*/ 30099 w 76200"/>
              <a:gd name="T31" fmla="*/ 381000 h 457200"/>
              <a:gd name="T32" fmla="*/ 0 w 76200"/>
              <a:gd name="T33" fmla="*/ 381000 h 457200"/>
              <a:gd name="T34" fmla="*/ 38100 w 76200"/>
              <a:gd name="T35" fmla="*/ 457200 h 457200"/>
              <a:gd name="T36" fmla="*/ 69850 w 76200"/>
              <a:gd name="T37" fmla="*/ 393700 h 457200"/>
              <a:gd name="T38" fmla="*/ 30099 w 76200"/>
              <a:gd name="T39" fmla="*/ 393700 h 457200"/>
              <a:gd name="T40" fmla="*/ 30099 w 76200"/>
              <a:gd name="T41" fmla="*/ 381000 h 457200"/>
              <a:gd name="T42" fmla="*/ 45974 w 76200"/>
              <a:gd name="T43" fmla="*/ 333375 h 457200"/>
              <a:gd name="T44" fmla="*/ 30099 w 76200"/>
              <a:gd name="T45" fmla="*/ 333375 h 457200"/>
              <a:gd name="T46" fmla="*/ 30099 w 76200"/>
              <a:gd name="T47" fmla="*/ 393700 h 457200"/>
              <a:gd name="T48" fmla="*/ 45974 w 76200"/>
              <a:gd name="T49" fmla="*/ 393700 h 457200"/>
              <a:gd name="T50" fmla="*/ 45974 w 76200"/>
              <a:gd name="T51" fmla="*/ 333375 h 457200"/>
              <a:gd name="T52" fmla="*/ 76200 w 76200"/>
              <a:gd name="T53" fmla="*/ 381000 h 457200"/>
              <a:gd name="T54" fmla="*/ 45974 w 76200"/>
              <a:gd name="T55" fmla="*/ 381000 h 457200"/>
              <a:gd name="T56" fmla="*/ 45974 w 76200"/>
              <a:gd name="T57" fmla="*/ 393700 h 457200"/>
              <a:gd name="T58" fmla="*/ 69850 w 76200"/>
              <a:gd name="T59" fmla="*/ 393700 h 457200"/>
              <a:gd name="T60" fmla="*/ 76200 w 76200"/>
              <a:gd name="T61" fmla="*/ 381000 h 457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6200" h="457200">
                <a:moveTo>
                  <a:pt x="45974" y="0"/>
                </a:moveTo>
                <a:lnTo>
                  <a:pt x="30099" y="0"/>
                </a:lnTo>
                <a:lnTo>
                  <a:pt x="30099" y="63500"/>
                </a:lnTo>
                <a:lnTo>
                  <a:pt x="45974" y="63500"/>
                </a:lnTo>
                <a:lnTo>
                  <a:pt x="45974" y="0"/>
                </a:lnTo>
                <a:close/>
              </a:path>
              <a:path w="76200" h="457200">
                <a:moveTo>
                  <a:pt x="45974" y="111125"/>
                </a:moveTo>
                <a:lnTo>
                  <a:pt x="30099" y="111125"/>
                </a:lnTo>
                <a:lnTo>
                  <a:pt x="30099" y="174625"/>
                </a:lnTo>
                <a:lnTo>
                  <a:pt x="45974" y="174625"/>
                </a:lnTo>
                <a:lnTo>
                  <a:pt x="45974" y="111125"/>
                </a:lnTo>
                <a:close/>
              </a:path>
              <a:path w="76200" h="457200">
                <a:moveTo>
                  <a:pt x="45974" y="222250"/>
                </a:moveTo>
                <a:lnTo>
                  <a:pt x="30099" y="222250"/>
                </a:lnTo>
                <a:lnTo>
                  <a:pt x="30099" y="285750"/>
                </a:lnTo>
                <a:lnTo>
                  <a:pt x="45974" y="285750"/>
                </a:lnTo>
                <a:lnTo>
                  <a:pt x="45974" y="222250"/>
                </a:lnTo>
                <a:close/>
              </a:path>
              <a:path w="76200" h="457200">
                <a:moveTo>
                  <a:pt x="30099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0099" y="393700"/>
                </a:lnTo>
                <a:lnTo>
                  <a:pt x="30099" y="381000"/>
                </a:lnTo>
                <a:close/>
              </a:path>
              <a:path w="76200" h="457200">
                <a:moveTo>
                  <a:pt x="45974" y="333375"/>
                </a:moveTo>
                <a:lnTo>
                  <a:pt x="30099" y="333375"/>
                </a:lnTo>
                <a:lnTo>
                  <a:pt x="30099" y="393700"/>
                </a:lnTo>
                <a:lnTo>
                  <a:pt x="45974" y="393700"/>
                </a:lnTo>
                <a:lnTo>
                  <a:pt x="45974" y="333375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5974" y="381000"/>
                </a:lnTo>
                <a:lnTo>
                  <a:pt x="45974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77" name="object 31">
            <a:extLst>
              <a:ext uri="{FF2B5EF4-FFF2-40B4-BE49-F238E27FC236}">
                <a16:creationId xmlns:a16="http://schemas.microsoft.com/office/drawing/2014/main" id="{4C08EC76-5E80-204E-85C3-8DE595EB2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63"/>
              </a:lnSpc>
              <a:spcBef>
                <a:spcPct val="0"/>
              </a:spcBef>
              <a:buClrTx/>
              <a:buSzTx/>
              <a:buFontTx/>
              <a:buNone/>
            </a:pPr>
            <a:fld id="{A10B55AC-D154-3A49-93B6-9A27C73A3AD6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63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>
    <p:zoom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>
            <a:extLst>
              <a:ext uri="{FF2B5EF4-FFF2-40B4-BE49-F238E27FC236}">
                <a16:creationId xmlns:a16="http://schemas.microsoft.com/office/drawing/2014/main" id="{0D6EFE80-4E63-B64E-A22B-15ADCE1B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Partition Data</a:t>
            </a:r>
          </a:p>
        </p:txBody>
      </p:sp>
      <p:sp>
        <p:nvSpPr>
          <p:cNvPr id="154627" name="Content Placeholder 2">
            <a:extLst>
              <a:ext uri="{FF2B5EF4-FFF2-40B4-BE49-F238E27FC236}">
                <a16:creationId xmlns:a16="http://schemas.microsoft.com/office/drawing/2014/main" id="{69F5BA1F-1198-594E-BBA4-58770298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7620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Minimize Square Errors</a:t>
            </a:r>
          </a:p>
        </p:txBody>
      </p:sp>
      <p:sp>
        <p:nvSpPr>
          <p:cNvPr id="231427" name="Date Placeholder 3">
            <a:extLst>
              <a:ext uri="{FF2B5EF4-FFF2-40B4-BE49-F238E27FC236}">
                <a16:creationId xmlns:a16="http://schemas.microsoft.com/office/drawing/2014/main" id="{81F5590B-270E-444A-9442-1B609F4C26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1A2EBB-04A8-AB40-969E-B3EF57A76EA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1428" name="Footer Placeholder 4">
            <a:extLst>
              <a:ext uri="{FF2B5EF4-FFF2-40B4-BE49-F238E27FC236}">
                <a16:creationId xmlns:a16="http://schemas.microsoft.com/office/drawing/2014/main" id="{871317BC-E5AC-5A48-BFA4-1931F11D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1429" name="Slide Number Placeholder 5">
            <a:extLst>
              <a:ext uri="{FF2B5EF4-FFF2-40B4-BE49-F238E27FC236}">
                <a16:creationId xmlns:a16="http://schemas.microsoft.com/office/drawing/2014/main" id="{61F40848-4F0E-EB48-8454-80DE1092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519818-9793-C044-BB3F-5F1C4216EE6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180</a:t>
            </a:fld>
            <a:endParaRPr lang="en-US" altLang="en-US" sz="1200"/>
          </a:p>
        </p:txBody>
      </p:sp>
      <p:pic>
        <p:nvPicPr>
          <p:cNvPr id="231430" name="Picture 2">
            <a:extLst>
              <a:ext uri="{FF2B5EF4-FFF2-40B4-BE49-F238E27FC236}">
                <a16:creationId xmlns:a16="http://schemas.microsoft.com/office/drawing/2014/main" id="{A4CC12F8-C09E-B449-9F45-C6902E4B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100263"/>
            <a:ext cx="79629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1" name="Rectangle 1">
            <a:extLst>
              <a:ext uri="{FF2B5EF4-FFF2-40B4-BE49-F238E27FC236}">
                <a16:creationId xmlns:a16="http://schemas.microsoft.com/office/drawing/2014/main" id="{83AF4B16-ECDE-EE4A-B982-F5CC22923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954713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www.stat.cmu.edu/~cshalizi/350-2006/lecture-10.pdf</a:t>
            </a: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>
            <a:extLst>
              <a:ext uri="{FF2B5EF4-FFF2-40B4-BE49-F238E27FC236}">
                <a16:creationId xmlns:a16="http://schemas.microsoft.com/office/drawing/2014/main" id="{D4C66A56-5234-9F4A-9EE1-63E8BFC4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Algorithm</a:t>
            </a:r>
          </a:p>
        </p:txBody>
      </p:sp>
      <p:sp>
        <p:nvSpPr>
          <p:cNvPr id="232450" name="Date Placeholder 3">
            <a:extLst>
              <a:ext uri="{FF2B5EF4-FFF2-40B4-BE49-F238E27FC236}">
                <a16:creationId xmlns:a16="http://schemas.microsoft.com/office/drawing/2014/main" id="{D59EBED5-43FA-C143-80B2-F9A43588E2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F4A6E0-B5C4-B64F-9AF2-B35E674D3C8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2451" name="Footer Placeholder 4">
            <a:extLst>
              <a:ext uri="{FF2B5EF4-FFF2-40B4-BE49-F238E27FC236}">
                <a16:creationId xmlns:a16="http://schemas.microsoft.com/office/drawing/2014/main" id="{452E3F3B-E7E6-B441-B705-7995CA32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2452" name="Slide Number Placeholder 5">
            <a:extLst>
              <a:ext uri="{FF2B5EF4-FFF2-40B4-BE49-F238E27FC236}">
                <a16:creationId xmlns:a16="http://schemas.microsoft.com/office/drawing/2014/main" id="{7E30B2FF-F69D-3E45-903C-0F453814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7C9E94-2BB9-0F41-8163-ADB8ADD3A87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181</a:t>
            </a:fld>
            <a:endParaRPr lang="en-US" altLang="en-US" sz="1200"/>
          </a:p>
        </p:txBody>
      </p:sp>
      <p:sp>
        <p:nvSpPr>
          <p:cNvPr id="232453" name="Rectangle 6">
            <a:extLst>
              <a:ext uri="{FF2B5EF4-FFF2-40B4-BE49-F238E27FC236}">
                <a16:creationId xmlns:a16="http://schemas.microsoft.com/office/drawing/2014/main" id="{6BE858B6-51A4-1341-AD43-64C9962F6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4625"/>
            <a:ext cx="8229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/>
              <a:t>Start with a single node containing all points. Calculate m</a:t>
            </a:r>
            <a:r>
              <a:rPr lang="en-US" altLang="en-US" sz="2000" baseline="-25000"/>
              <a:t>c</a:t>
            </a:r>
            <a:r>
              <a:rPr lang="en-US" altLang="en-US" sz="2000"/>
              <a:t> and 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2. If all the points in the node have the same value for all the independent variables, stop. Otherwise, search over the splits of all variables for the one which will reduce S as much as possible. If the largest decrease in S would be less than some threshold , or one of the resulting nodes would contain less than q points, stop. Otherwise, take that split, creating two new nodes.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3. In each new node, go back to step 1.</a:t>
            </a:r>
          </a:p>
        </p:txBody>
      </p:sp>
      <p:sp>
        <p:nvSpPr>
          <p:cNvPr id="232454" name="Rectangle 1">
            <a:extLst>
              <a:ext uri="{FF2B5EF4-FFF2-40B4-BE49-F238E27FC236}">
                <a16:creationId xmlns:a16="http://schemas.microsoft.com/office/drawing/2014/main" id="{27264A65-4003-5840-ADCE-2112AA8F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6499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www.stat.cmu.edu/~cshalizi/350-2006/lecture-10.pdf</a:t>
            </a: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Date Placeholder 3">
            <a:extLst>
              <a:ext uri="{FF2B5EF4-FFF2-40B4-BE49-F238E27FC236}">
                <a16:creationId xmlns:a16="http://schemas.microsoft.com/office/drawing/2014/main" id="{C334CC1D-6191-0944-82FE-C0C65157A3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1BC7D4-C256-A443-ACB5-DF1ED56DDBF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3474" name="Footer Placeholder 4">
            <a:extLst>
              <a:ext uri="{FF2B5EF4-FFF2-40B4-BE49-F238E27FC236}">
                <a16:creationId xmlns:a16="http://schemas.microsoft.com/office/drawing/2014/main" id="{324B78DA-F3FC-AE48-86A9-005018ED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3475" name="Slide Number Placeholder 5">
            <a:extLst>
              <a:ext uri="{FF2B5EF4-FFF2-40B4-BE49-F238E27FC236}">
                <a16:creationId xmlns:a16="http://schemas.microsoft.com/office/drawing/2014/main" id="{FD975B71-6D46-3B4C-881E-70115B8A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F9D47D-5C44-9C45-8A48-401EF6DD7C0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182</a:t>
            </a:fld>
            <a:endParaRPr lang="en-US" altLang="en-US" sz="1200"/>
          </a:p>
        </p:txBody>
      </p:sp>
      <p:pic>
        <p:nvPicPr>
          <p:cNvPr id="233476" name="Picture 2">
            <a:extLst>
              <a:ext uri="{FF2B5EF4-FFF2-40B4-BE49-F238E27FC236}">
                <a16:creationId xmlns:a16="http://schemas.microsoft.com/office/drawing/2014/main" id="{69EC742B-8EB1-9945-89F2-79AEC53B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3152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7" name="TextBox 6">
            <a:extLst>
              <a:ext uri="{FF2B5EF4-FFF2-40B4-BE49-F238E27FC236}">
                <a16:creationId xmlns:a16="http://schemas.microsoft.com/office/drawing/2014/main" id="{9DBE69E3-FCF0-4A4F-B53F-E16CBFA16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172200"/>
            <a:ext cx="865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Regression tree for prices of 1993 model cars. All values are standardized in [-1, 1]</a:t>
            </a:r>
          </a:p>
        </p:txBody>
      </p:sp>
    </p:spTree>
  </p:cSld>
  <p:clrMapOvr>
    <a:masterClrMapping/>
  </p:clrMapOvr>
  <p:transition>
    <p:zoom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Date Placeholder 3">
            <a:extLst>
              <a:ext uri="{FF2B5EF4-FFF2-40B4-BE49-F238E27FC236}">
                <a16:creationId xmlns:a16="http://schemas.microsoft.com/office/drawing/2014/main" id="{171994AE-0ADF-1F45-932C-57672A37A4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D4890B-8749-0645-B9E7-3BA0841A391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4498" name="Footer Placeholder 4">
            <a:extLst>
              <a:ext uri="{FF2B5EF4-FFF2-40B4-BE49-F238E27FC236}">
                <a16:creationId xmlns:a16="http://schemas.microsoft.com/office/drawing/2014/main" id="{0EB5CD93-37DB-C64D-A7F3-BC3A264F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4499" name="Slide Number Placeholder 5">
            <a:extLst>
              <a:ext uri="{FF2B5EF4-FFF2-40B4-BE49-F238E27FC236}">
                <a16:creationId xmlns:a16="http://schemas.microsoft.com/office/drawing/2014/main" id="{FA5C36EA-D887-7B4A-9DBD-27192E38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D956EB-7CCA-274F-A9DC-0B87AF9085C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183</a:t>
            </a:fld>
            <a:endParaRPr lang="en-US" altLang="en-US" sz="1200"/>
          </a:p>
        </p:txBody>
      </p:sp>
      <p:pic>
        <p:nvPicPr>
          <p:cNvPr id="234500" name="Picture 2">
            <a:extLst>
              <a:ext uri="{FF2B5EF4-FFF2-40B4-BE49-F238E27FC236}">
                <a16:creationId xmlns:a16="http://schemas.microsoft.com/office/drawing/2014/main" id="{E0231495-5A4D-3746-82F2-E8185681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34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1" name="Rectangle 5">
            <a:extLst>
              <a:ext uri="{FF2B5EF4-FFF2-40B4-BE49-F238E27FC236}">
                <a16:creationId xmlns:a16="http://schemas.microsoft.com/office/drawing/2014/main" id="{FD47206C-E77C-7E42-83B8-1F03BFDBD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309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www.stat.cmu.edu/~cshalizi/350-2006/lecture-10.pdf</a:t>
            </a: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Date Placeholder 4">
            <a:extLst>
              <a:ext uri="{FF2B5EF4-FFF2-40B4-BE49-F238E27FC236}">
                <a16:creationId xmlns:a16="http://schemas.microsoft.com/office/drawing/2014/main" id="{80994CF3-EC2A-CB40-A336-D9C23DF24A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6FE036-74B9-E841-B5B9-BB0508BDA23F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5522" name="Footer Placeholder 5">
            <a:extLst>
              <a:ext uri="{FF2B5EF4-FFF2-40B4-BE49-F238E27FC236}">
                <a16:creationId xmlns:a16="http://schemas.microsoft.com/office/drawing/2014/main" id="{88B24988-C95C-8E48-A65C-681782A8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5523" name="Slide Number Placeholder 6">
            <a:extLst>
              <a:ext uri="{FF2B5EF4-FFF2-40B4-BE49-F238E27FC236}">
                <a16:creationId xmlns:a16="http://schemas.microsoft.com/office/drawing/2014/main" id="{392EB28A-DB91-7741-956A-DCFCAAEA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AB5854-1082-F84E-A694-422F601C646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184</a:t>
            </a:fld>
            <a:endParaRPr lang="en-US" altLang="en-US" sz="1200"/>
          </a:p>
        </p:txBody>
      </p:sp>
      <p:sp>
        <p:nvSpPr>
          <p:cNvPr id="158725" name="Rectangle 2">
            <a:extLst>
              <a:ext uri="{FF2B5EF4-FFF2-40B4-BE49-F238E27FC236}">
                <a16:creationId xmlns:a16="http://schemas.microsoft.com/office/drawing/2014/main" id="{1215BC37-BDC8-1245-AB54-AB5A6A9EA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7630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158726" name="Rectangle 3">
            <a:extLst>
              <a:ext uri="{FF2B5EF4-FFF2-40B4-BE49-F238E27FC236}">
                <a16:creationId xmlns:a16="http://schemas.microsoft.com/office/drawing/2014/main" id="{A9B05272-1C33-0441-A7E0-443C242486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58727" name="Rectangle 4">
            <a:extLst>
              <a:ext uri="{FF2B5EF4-FFF2-40B4-BE49-F238E27FC236}">
                <a16:creationId xmlns:a16="http://schemas.microsoft.com/office/drawing/2014/main" id="{1C12FF76-81BC-DB46-86E4-86277D404FD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35527" name="AutoShape 5">
            <a:extLst>
              <a:ext uri="{FF2B5EF4-FFF2-40B4-BE49-F238E27FC236}">
                <a16:creationId xmlns:a16="http://schemas.microsoft.com/office/drawing/2014/main" id="{92D64DF2-B5FB-F04D-8BB5-1850F40E57E2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8458200" y="4889500"/>
            <a:ext cx="338138" cy="76200"/>
          </a:xfrm>
          <a:prstGeom prst="leftArrow">
            <a:avLst>
              <a:gd name="adj1" fmla="val 50000"/>
              <a:gd name="adj2" fmla="val 1109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Date Placeholder 5">
            <a:extLst>
              <a:ext uri="{FF2B5EF4-FFF2-40B4-BE49-F238E27FC236}">
                <a16:creationId xmlns:a16="http://schemas.microsoft.com/office/drawing/2014/main" id="{BA66E0BF-694D-3B4A-B074-2FC5D60EFF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7BDAFA-2105-AE4B-B62D-A6A3E0CF51A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6546" name="Footer Placeholder 6">
            <a:extLst>
              <a:ext uri="{FF2B5EF4-FFF2-40B4-BE49-F238E27FC236}">
                <a16:creationId xmlns:a16="http://schemas.microsoft.com/office/drawing/2014/main" id="{3FC43BE5-101E-F34E-ABD1-ACB93B10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6547" name="Slide Number Placeholder 7">
            <a:extLst>
              <a:ext uri="{FF2B5EF4-FFF2-40B4-BE49-F238E27FC236}">
                <a16:creationId xmlns:a16="http://schemas.microsoft.com/office/drawing/2014/main" id="{66115198-B945-9F4D-B1F9-98513F54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E5755D-368C-E94B-A6E4-2396FC96F2D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185</a:t>
            </a:fld>
            <a:endParaRPr lang="en-US" altLang="en-US" sz="1200"/>
          </a:p>
        </p:txBody>
      </p:sp>
      <p:sp>
        <p:nvSpPr>
          <p:cNvPr id="159749" name="Rectangle 2">
            <a:extLst>
              <a:ext uri="{FF2B5EF4-FFF2-40B4-BE49-F238E27FC236}">
                <a16:creationId xmlns:a16="http://schemas.microsoft.com/office/drawing/2014/main" id="{0ED85156-792D-7441-999E-4AC791437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486400" cy="533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Classifier Accuracy Measures</a:t>
            </a:r>
            <a:endParaRPr lang="en-US" sz="3200">
              <a:cs typeface="+mj-cs"/>
            </a:endParaRPr>
          </a:p>
        </p:txBody>
      </p:sp>
      <p:sp>
        <p:nvSpPr>
          <p:cNvPr id="236549" name="Rectangle 3">
            <a:extLst>
              <a:ext uri="{FF2B5EF4-FFF2-40B4-BE49-F238E27FC236}">
                <a16:creationId xmlns:a16="http://schemas.microsoft.com/office/drawing/2014/main" id="{B7D4ECF0-EF06-4C42-924E-4CB4FF8CEB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667000"/>
            <a:ext cx="8839200" cy="3810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Accuracy of a classifier M, acc(M): percentage of test set tuples that are correctly classified by the model M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Error rate (misclassification rate) of M = 1 – acc(M)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Given </a:t>
            </a:r>
            <a:r>
              <a:rPr lang="en-US" altLang="en-US" sz="2000" i="1">
                <a:ea typeface="ＭＳ Ｐゴシック" panose="020B0600070205080204" pitchFamily="34" charset="-128"/>
              </a:rPr>
              <a:t>m</a:t>
            </a:r>
            <a:r>
              <a:rPr lang="en-US" altLang="en-US" sz="2000">
                <a:ea typeface="ＭＳ Ｐゴシック" panose="020B0600070205080204" pitchFamily="34" charset="-128"/>
              </a:rPr>
              <a:t> classes, </a:t>
            </a:r>
            <a:r>
              <a:rPr lang="en-US" altLang="en-US" sz="2000" i="1">
                <a:ea typeface="ＭＳ Ｐゴシック" panose="020B0600070205080204" pitchFamily="34" charset="-128"/>
              </a:rPr>
              <a:t>CM</a:t>
            </a:r>
            <a:r>
              <a:rPr lang="en-US" altLang="en-US" sz="2000" i="1" baseline="-25000">
                <a:ea typeface="ＭＳ Ｐゴシック" panose="020B0600070205080204" pitchFamily="34" charset="-128"/>
              </a:rPr>
              <a:t>i,j</a:t>
            </a:r>
            <a:r>
              <a:rPr lang="en-US" altLang="en-US" sz="2000">
                <a:ea typeface="ＭＳ Ｐゴシック" panose="020B0600070205080204" pitchFamily="34" charset="-128"/>
              </a:rPr>
              <a:t>, an entry in a </a:t>
            </a:r>
            <a:r>
              <a:rPr lang="en-US" altLang="en-US" sz="2000" b="1">
                <a:ea typeface="ＭＳ Ｐゴシック" panose="020B0600070205080204" pitchFamily="34" charset="-128"/>
              </a:rPr>
              <a:t>confusion matrix</a:t>
            </a:r>
            <a:r>
              <a:rPr lang="en-US" altLang="en-US" sz="2000">
                <a:ea typeface="ＭＳ Ｐゴシック" panose="020B0600070205080204" pitchFamily="34" charset="-128"/>
              </a:rPr>
              <a:t>, indicates # of tuples in class </a:t>
            </a:r>
            <a:r>
              <a:rPr lang="en-US" altLang="en-US" sz="2000" i="1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 that are labeled by the classifier as class </a:t>
            </a:r>
            <a:r>
              <a:rPr lang="en-US" altLang="en-US" sz="2000" i="1">
                <a:ea typeface="ＭＳ Ｐゴシック" panose="020B0600070205080204" pitchFamily="34" charset="-128"/>
              </a:rPr>
              <a:t>j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Alternative accuracy measures (e.g., for cancer diagnosis)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sensitivity = t-pos/pos             /* true positive recognition rate 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specificity = t-neg/neg             /* true negative recognition rate 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precision =  t-pos/(t-pos + f-pos)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accuracy = sensitivity * pos/(pos + neg) + specificity * neg/(pos + neg)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This model can also be used for cost-benefit analysis</a:t>
            </a:r>
          </a:p>
        </p:txBody>
      </p:sp>
      <p:graphicFrame>
        <p:nvGraphicFramePr>
          <p:cNvPr id="1398993" name="Group 209">
            <a:extLst>
              <a:ext uri="{FF2B5EF4-FFF2-40B4-BE49-F238E27FC236}">
                <a16:creationId xmlns:a16="http://schemas.microsoft.com/office/drawing/2014/main" id="{182D9C1A-20AF-3F45-928E-72DD9A8CA5A9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04800" y="1295400"/>
          <a:ext cx="8610600" cy="1370012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classes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buy_computer = yes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buy_computer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= no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recognition(%)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buy_computer = yes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6954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7000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99.34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buy_computer = no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412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2588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86.27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7366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2634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95.52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98992" name="Group 208">
            <a:extLst>
              <a:ext uri="{FF2B5EF4-FFF2-40B4-BE49-F238E27FC236}">
                <a16:creationId xmlns:a16="http://schemas.microsoft.com/office/drawing/2014/main" id="{43DDB461-4CEA-474C-B1DB-8D8096581F75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5334000" y="92075"/>
          <a:ext cx="3733800" cy="105092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633" marB="456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1(Pre)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2(pre)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33" marB="456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 positive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 negative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33" marB="456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 positive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 negative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Date Placeholder 5">
            <a:extLst>
              <a:ext uri="{FF2B5EF4-FFF2-40B4-BE49-F238E27FC236}">
                <a16:creationId xmlns:a16="http://schemas.microsoft.com/office/drawing/2014/main" id="{9E2ED4A1-7DEB-9D4E-8308-C2CC41010A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DE8D13-2CD4-5D42-BB91-8DB0C2ACB55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8594" name="Footer Placeholder 6">
            <a:extLst>
              <a:ext uri="{FF2B5EF4-FFF2-40B4-BE49-F238E27FC236}">
                <a16:creationId xmlns:a16="http://schemas.microsoft.com/office/drawing/2014/main" id="{61ACB874-06E1-104E-BC57-B5C666FC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8595" name="Slide Number Placeholder 7">
            <a:extLst>
              <a:ext uri="{FF2B5EF4-FFF2-40B4-BE49-F238E27FC236}">
                <a16:creationId xmlns:a16="http://schemas.microsoft.com/office/drawing/2014/main" id="{2B86248C-9B35-FC48-AA24-1A750456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B37F48-89F9-F94A-9BA2-46D242D375D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186</a:t>
            </a:fld>
            <a:endParaRPr lang="en-US" altLang="en-US" sz="1200"/>
          </a:p>
        </p:txBody>
      </p:sp>
      <p:sp>
        <p:nvSpPr>
          <p:cNvPr id="160773" name="Rectangle 2">
            <a:extLst>
              <a:ext uri="{FF2B5EF4-FFF2-40B4-BE49-F238E27FC236}">
                <a16:creationId xmlns:a16="http://schemas.microsoft.com/office/drawing/2014/main" id="{F4EB9244-C910-BB4C-94F3-6E29C80B7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Predictor Error Measures</a:t>
            </a:r>
            <a:endParaRPr lang="en-US">
              <a:cs typeface="+mj-cs"/>
            </a:endParaRPr>
          </a:p>
        </p:txBody>
      </p:sp>
      <p:sp>
        <p:nvSpPr>
          <p:cNvPr id="238597" name="Rectangle 3">
            <a:extLst>
              <a:ext uri="{FF2B5EF4-FFF2-40B4-BE49-F238E27FC236}">
                <a16:creationId xmlns:a16="http://schemas.microsoft.com/office/drawing/2014/main" id="{1EFFB897-FD84-6B4C-AE06-D4A5F13A2D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Measure predictor accuracy: measure how far off the predicted value is from the actual known value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>
                <a:ea typeface="ＭＳ Ｐゴシック" panose="020B0600070205080204" pitchFamily="34" charset="-128"/>
              </a:rPr>
              <a:t>Loss function</a:t>
            </a:r>
            <a:r>
              <a:rPr lang="en-US" altLang="en-US" sz="2000">
                <a:ea typeface="ＭＳ Ｐゴシック" panose="020B0600070205080204" pitchFamily="34" charset="-128"/>
              </a:rPr>
              <a:t>: measures the error betw. 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and the predicted value 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endParaRPr lang="en-US" altLang="ja-JP" sz="2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Absolute error: | 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– 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|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Squared error:  (y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– y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)</a:t>
            </a:r>
            <a:r>
              <a:rPr lang="en-US" altLang="ja-JP" sz="2000" baseline="30000">
                <a:ea typeface="ＭＳ Ｐゴシック" panose="020B0600070205080204" pitchFamily="34" charset="-128"/>
              </a:rPr>
              <a:t>2</a:t>
            </a:r>
            <a:r>
              <a:rPr lang="en-US" altLang="ja-JP" sz="200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Test error (generalization error): the average loss over the test set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Mean absolute error:                  Mean squared error: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Relative absolute error:               Relative squared error: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The mean squared-error exaggerates the presence of outliers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Popularly use (square) root mean-square error, similarly, root relative squared error</a:t>
            </a:r>
          </a:p>
        </p:txBody>
      </p:sp>
      <p:graphicFrame>
        <p:nvGraphicFramePr>
          <p:cNvPr id="238598" name="Object 4">
            <a:extLst>
              <a:ext uri="{FF2B5EF4-FFF2-40B4-BE49-F238E27FC236}">
                <a16:creationId xmlns:a16="http://schemas.microsoft.com/office/drawing/2014/main" id="{BA79F90F-068E-0240-944D-21055557C2F5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81400" y="3581400"/>
          <a:ext cx="1030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59300" imgH="14046200" progId="Equation.3">
                  <p:embed/>
                </p:oleObj>
              </mc:Choice>
              <mc:Fallback>
                <p:oleObj name="Equation" r:id="rId3" imgW="17259300" imgH="14046200" progId="Equation.3">
                  <p:embed/>
                  <p:pic>
                    <p:nvPicPr>
                      <p:cNvPr id="238598" name="Object 4">
                        <a:extLst>
                          <a:ext uri="{FF2B5EF4-FFF2-40B4-BE49-F238E27FC236}">
                            <a16:creationId xmlns:a16="http://schemas.microsoft.com/office/drawing/2014/main" id="{BA79F90F-068E-0240-944D-21055557C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10302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9" name="Object 8">
            <a:extLst>
              <a:ext uri="{FF2B5EF4-FFF2-40B4-BE49-F238E27FC236}">
                <a16:creationId xmlns:a16="http://schemas.microsoft.com/office/drawing/2014/main" id="{94748132-A02F-5947-9DFB-2AE8F3A663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3581400"/>
          <a:ext cx="1169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96100" imgH="14046200" progId="Equation.3">
                  <p:embed/>
                </p:oleObj>
              </mc:Choice>
              <mc:Fallback>
                <p:oleObj name="Equation" r:id="rId5" imgW="19596100" imgH="14046200" progId="Equation.3">
                  <p:embed/>
                  <p:pic>
                    <p:nvPicPr>
                      <p:cNvPr id="238599" name="Object 8">
                        <a:extLst>
                          <a:ext uri="{FF2B5EF4-FFF2-40B4-BE49-F238E27FC236}">
                            <a16:creationId xmlns:a16="http://schemas.microsoft.com/office/drawing/2014/main" id="{94748132-A02F-5947-9DFB-2AE8F3A663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581400"/>
                        <a:ext cx="11699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0" name="Object 10">
            <a:extLst>
              <a:ext uri="{FF2B5EF4-FFF2-40B4-BE49-F238E27FC236}">
                <a16:creationId xmlns:a16="http://schemas.microsoft.com/office/drawing/2014/main" id="{CA47ED99-79E7-C74F-ADE2-B4E327035E2D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0" y="4419600"/>
          <a:ext cx="106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59300" imgH="19304000" progId="Equation.3">
                  <p:embed/>
                </p:oleObj>
              </mc:Choice>
              <mc:Fallback>
                <p:oleObj name="Equation" r:id="rId7" imgW="17259300" imgH="19304000" progId="Equation.3">
                  <p:embed/>
                  <p:pic>
                    <p:nvPicPr>
                      <p:cNvPr id="238600" name="Object 10">
                        <a:extLst>
                          <a:ext uri="{FF2B5EF4-FFF2-40B4-BE49-F238E27FC236}">
                            <a16:creationId xmlns:a16="http://schemas.microsoft.com/office/drawing/2014/main" id="{CA47ED99-79E7-C74F-ADE2-B4E327035E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1066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1" name="Object 12">
            <a:extLst>
              <a:ext uri="{FF2B5EF4-FFF2-40B4-BE49-F238E27FC236}">
                <a16:creationId xmlns:a16="http://schemas.microsoft.com/office/drawing/2014/main" id="{FE2ED2DC-B342-A341-8DC7-ADAFB8B194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267200"/>
          <a:ext cx="11699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596100" imgH="19304000" progId="Equation.3">
                  <p:embed/>
                </p:oleObj>
              </mc:Choice>
              <mc:Fallback>
                <p:oleObj name="Equation" r:id="rId9" imgW="19596100" imgH="19304000" progId="Equation.3">
                  <p:embed/>
                  <p:pic>
                    <p:nvPicPr>
                      <p:cNvPr id="238601" name="Object 12">
                        <a:extLst>
                          <a:ext uri="{FF2B5EF4-FFF2-40B4-BE49-F238E27FC236}">
                            <a16:creationId xmlns:a16="http://schemas.microsoft.com/office/drawing/2014/main" id="{FE2ED2DC-B342-A341-8DC7-ADAFB8B194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267200"/>
                        <a:ext cx="116998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Date Placeholder 3">
            <a:extLst>
              <a:ext uri="{FF2B5EF4-FFF2-40B4-BE49-F238E27FC236}">
                <a16:creationId xmlns:a16="http://schemas.microsoft.com/office/drawing/2014/main" id="{C65E0FAA-1F01-954E-B5A2-D4E6788348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4459DB-9D56-8542-832B-834B71DC919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0642" name="Footer Placeholder 4">
            <a:extLst>
              <a:ext uri="{FF2B5EF4-FFF2-40B4-BE49-F238E27FC236}">
                <a16:creationId xmlns:a16="http://schemas.microsoft.com/office/drawing/2014/main" id="{5B8154B5-6FDE-334B-B422-F33BD780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0643" name="Slide Number Placeholder 5">
            <a:extLst>
              <a:ext uri="{FF2B5EF4-FFF2-40B4-BE49-F238E27FC236}">
                <a16:creationId xmlns:a16="http://schemas.microsoft.com/office/drawing/2014/main" id="{9EFB68C3-7720-BB4A-B029-DA721FD2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ADA85B-EF45-6B4B-B046-F5400837EB7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187</a:t>
            </a:fld>
            <a:endParaRPr lang="en-US" altLang="en-US" sz="1200"/>
          </a:p>
        </p:txBody>
      </p:sp>
      <p:sp>
        <p:nvSpPr>
          <p:cNvPr id="161797" name="Rectangle 2">
            <a:extLst>
              <a:ext uri="{FF2B5EF4-FFF2-40B4-BE49-F238E27FC236}">
                <a16:creationId xmlns:a16="http://schemas.microsoft.com/office/drawing/2014/main" id="{AA05C910-BDEB-B445-BC3C-37D15BF7D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91488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Evaluating the Accuracy of a Classifier or Predictor (I)</a:t>
            </a:r>
            <a:endParaRPr lang="en-US">
              <a:cs typeface="+mj-cs"/>
            </a:endParaRPr>
          </a:p>
        </p:txBody>
      </p:sp>
      <p:sp>
        <p:nvSpPr>
          <p:cNvPr id="161798" name="Rectangle 3">
            <a:extLst>
              <a:ext uri="{FF2B5EF4-FFF2-40B4-BE49-F238E27FC236}">
                <a16:creationId xmlns:a16="http://schemas.microsoft.com/office/drawing/2014/main" id="{7AA533EB-C721-354B-8E68-971836B73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5273675"/>
          </a:xfrm>
        </p:spPr>
        <p:txBody>
          <a:bodyPr lIns="92075" tIns="46038" rIns="92075" bIns="46038"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000" u="sng" dirty="0">
                <a:cs typeface="+mn-cs"/>
              </a:rPr>
              <a:t>Holdout method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Given data is randomly partitioned into two independent sets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sz="2000" dirty="0"/>
              <a:t>Training set (e.g., 2/3) for model construction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sz="2000" dirty="0"/>
              <a:t>Test set (e.g., 1/3) for accuracy estimation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Random sampling: a variation of holdout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sz="2000" dirty="0"/>
              <a:t>Repeat holdout k times, accuracy = avg. of the accuracies obtained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u="sng" dirty="0">
                <a:cs typeface="+mn-cs"/>
              </a:rPr>
              <a:t>Cross-validation</a:t>
            </a:r>
            <a:r>
              <a:rPr lang="en-US" sz="2000" dirty="0">
                <a:cs typeface="+mn-cs"/>
              </a:rPr>
              <a:t> (</a:t>
            </a:r>
            <a:r>
              <a:rPr lang="en-US" sz="2000" i="1" dirty="0">
                <a:cs typeface="+mn-cs"/>
              </a:rPr>
              <a:t>k</a:t>
            </a:r>
            <a:r>
              <a:rPr lang="en-US" sz="2000" dirty="0">
                <a:cs typeface="+mn-cs"/>
              </a:rPr>
              <a:t>-fold, where k = 10 is most popular)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Randomly partition the data into 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i="1" dirty="0"/>
              <a:t>mutually exclusive</a:t>
            </a:r>
            <a:r>
              <a:rPr lang="en-US" sz="2000" dirty="0"/>
              <a:t> subsets, each approximately equal size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/>
              <a:t>At </a:t>
            </a:r>
            <a:r>
              <a:rPr lang="en-US" sz="2000" i="1" dirty="0" err="1"/>
              <a:t>i</a:t>
            </a:r>
            <a:r>
              <a:rPr lang="en-US" sz="2000" dirty="0" err="1"/>
              <a:t>-th</a:t>
            </a:r>
            <a:r>
              <a:rPr lang="en-US" sz="2000" dirty="0"/>
              <a:t> iteration, use D</a:t>
            </a:r>
            <a:r>
              <a:rPr lang="en-US" sz="2000" baseline="-25000" dirty="0"/>
              <a:t>i </a:t>
            </a:r>
            <a:r>
              <a:rPr lang="en-US" sz="2000" dirty="0"/>
              <a:t>as test set and others as training set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u="sng"/>
              <a:t>Leave`-one-out</a:t>
            </a:r>
            <a:r>
              <a:rPr lang="en-US" sz="2000"/>
              <a:t>: k folds where k = # of tuples, for small sized data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u="sng" dirty="0"/>
              <a:t>Stratified cross-validation</a:t>
            </a:r>
            <a:r>
              <a:rPr lang="en-US" sz="2000" dirty="0"/>
              <a:t>: folds are stratified so that class dist. in each fold is approx. the same as that in the initial data</a:t>
            </a:r>
          </a:p>
        </p:txBody>
      </p:sp>
    </p:spTree>
  </p:cSld>
  <p:clrMapOvr>
    <a:masterClrMapping/>
  </p:clrMapOvr>
  <p:transition>
    <p:zoom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Date Placeholder 4">
            <a:extLst>
              <a:ext uri="{FF2B5EF4-FFF2-40B4-BE49-F238E27FC236}">
                <a16:creationId xmlns:a16="http://schemas.microsoft.com/office/drawing/2014/main" id="{B3E0B16B-94EC-8B4E-A1D9-19E85E85CA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63406D-F6F4-6C42-BDA0-172FBA9E28FD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2690" name="Footer Placeholder 5">
            <a:extLst>
              <a:ext uri="{FF2B5EF4-FFF2-40B4-BE49-F238E27FC236}">
                <a16:creationId xmlns:a16="http://schemas.microsoft.com/office/drawing/2014/main" id="{287C491C-38A4-A346-AA07-EEA7B4FF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2691" name="Slide Number Placeholder 6">
            <a:extLst>
              <a:ext uri="{FF2B5EF4-FFF2-40B4-BE49-F238E27FC236}">
                <a16:creationId xmlns:a16="http://schemas.microsoft.com/office/drawing/2014/main" id="{0032FAC1-34F1-0C40-B173-C5002D13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F45A98-1294-0D4C-B84C-918D47616EC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188</a:t>
            </a:fld>
            <a:endParaRPr lang="en-US" altLang="en-US" sz="1200"/>
          </a:p>
        </p:txBody>
      </p:sp>
      <p:sp>
        <p:nvSpPr>
          <p:cNvPr id="162821" name="Rectangle 2">
            <a:extLst>
              <a:ext uri="{FF2B5EF4-FFF2-40B4-BE49-F238E27FC236}">
                <a16:creationId xmlns:a16="http://schemas.microsoft.com/office/drawing/2014/main" id="{1912E1DF-D729-2B42-A401-A1FCDA42F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02638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Evaluating the Accuracy of a Classifier or Predictor (II)</a:t>
            </a:r>
            <a:endParaRPr lang="en-US">
              <a:cs typeface="+mj-cs"/>
            </a:endParaRPr>
          </a:p>
        </p:txBody>
      </p:sp>
      <p:sp>
        <p:nvSpPr>
          <p:cNvPr id="242693" name="Rectangle 3">
            <a:extLst>
              <a:ext uri="{FF2B5EF4-FFF2-40B4-BE49-F238E27FC236}">
                <a16:creationId xmlns:a16="http://schemas.microsoft.com/office/drawing/2014/main" id="{2789A31D-0FDD-A84B-A0F4-9B04BAB6C7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Bootstrap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Works well with small data sets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Samples the given training tuples uniformly </a:t>
            </a:r>
            <a:r>
              <a:rPr lang="en-US" altLang="en-US" sz="2000" i="1">
                <a:ea typeface="ＭＳ Ｐゴシック" panose="020B0600070205080204" pitchFamily="34" charset="-128"/>
              </a:rPr>
              <a:t>with replacement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i.e., each time a tuple is selected, it is equally likely to be selected again and re-added to the training set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Several boostrap methods, and a common one is </a:t>
            </a:r>
            <a:r>
              <a:rPr lang="en-US" altLang="en-US" sz="2000" b="1">
                <a:ea typeface="ＭＳ Ｐゴシック" panose="020B0600070205080204" pitchFamily="34" charset="-128"/>
              </a:rPr>
              <a:t>.632 boostrap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Suppose we are given a data set of d tuples.  The data set is sampled d times, with replacement, resulting in a training set of d samples.  The data tuples that did not make it into the training set end up forming the test set.  About 63.2% of the original data will end up in the bootstrap, and the remaining 36.8% will form the test set (since (1 – 1/d)</a:t>
            </a:r>
            <a:r>
              <a:rPr lang="en-US" altLang="en-US" sz="1800" baseline="30000">
                <a:ea typeface="ＭＳ Ｐゴシック" panose="020B0600070205080204" pitchFamily="34" charset="-128"/>
              </a:rPr>
              <a:t>d</a:t>
            </a:r>
            <a:r>
              <a:rPr lang="en-US" altLang="en-US" sz="1800">
                <a:ea typeface="ＭＳ Ｐゴシック" panose="020B0600070205080204" pitchFamily="34" charset="-128"/>
              </a:rPr>
              <a:t> ≈ e</a:t>
            </a:r>
            <a:r>
              <a:rPr lang="en-US" altLang="en-US" sz="1800" baseline="30000">
                <a:ea typeface="ＭＳ Ｐゴシック" panose="020B0600070205080204" pitchFamily="34" charset="-128"/>
              </a:rPr>
              <a:t>-1</a:t>
            </a:r>
            <a:r>
              <a:rPr lang="en-US" altLang="en-US" sz="1800">
                <a:ea typeface="ＭＳ Ｐゴシック" panose="020B0600070205080204" pitchFamily="34" charset="-128"/>
              </a:rPr>
              <a:t> = 0.368)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Repeat the sampling procedue k times, overall accuracy of the model: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242694" name="Object 4">
            <a:extLst>
              <a:ext uri="{FF2B5EF4-FFF2-40B4-BE49-F238E27FC236}">
                <a16:creationId xmlns:a16="http://schemas.microsoft.com/office/drawing/2014/main" id="{1A274F04-68B7-4E47-986C-CD99B543486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0" y="5715000"/>
          <a:ext cx="54864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432900" imgH="9944100" progId="Equation.3">
                  <p:embed/>
                </p:oleObj>
              </mc:Choice>
              <mc:Fallback>
                <p:oleObj name="Equation" r:id="rId3" imgW="85432900" imgH="9944100" progId="Equation.3">
                  <p:embed/>
                  <p:pic>
                    <p:nvPicPr>
                      <p:cNvPr id="242694" name="Object 4">
                        <a:extLst>
                          <a:ext uri="{FF2B5EF4-FFF2-40B4-BE49-F238E27FC236}">
                            <a16:creationId xmlns:a16="http://schemas.microsoft.com/office/drawing/2014/main" id="{1A274F04-68B7-4E47-986C-CD99B5434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15000"/>
                        <a:ext cx="54864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Date Placeholder 4">
            <a:extLst>
              <a:ext uri="{FF2B5EF4-FFF2-40B4-BE49-F238E27FC236}">
                <a16:creationId xmlns:a16="http://schemas.microsoft.com/office/drawing/2014/main" id="{9FBD7F64-6A30-4046-9CAC-A7EF2BFE36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37C551-28EB-8148-8250-BAF5E97A755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4738" name="Footer Placeholder 5">
            <a:extLst>
              <a:ext uri="{FF2B5EF4-FFF2-40B4-BE49-F238E27FC236}">
                <a16:creationId xmlns:a16="http://schemas.microsoft.com/office/drawing/2014/main" id="{2FE6FAFA-22D9-B048-9895-FCFF15ED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4739" name="Slide Number Placeholder 6">
            <a:extLst>
              <a:ext uri="{FF2B5EF4-FFF2-40B4-BE49-F238E27FC236}">
                <a16:creationId xmlns:a16="http://schemas.microsoft.com/office/drawing/2014/main" id="{7C7EC88C-B646-FE46-8B9D-84D4E089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72D703-FFC3-3845-A633-89B4A029BBB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189</a:t>
            </a:fld>
            <a:endParaRPr lang="en-US" altLang="en-US" sz="1200"/>
          </a:p>
        </p:txBody>
      </p:sp>
      <p:sp>
        <p:nvSpPr>
          <p:cNvPr id="163845" name="Rectangle 2">
            <a:extLst>
              <a:ext uri="{FF2B5EF4-FFF2-40B4-BE49-F238E27FC236}">
                <a16:creationId xmlns:a16="http://schemas.microsoft.com/office/drawing/2014/main" id="{F42CE2EA-2639-F048-BA08-2433BF5A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163846" name="Rectangle 3">
            <a:extLst>
              <a:ext uri="{FF2B5EF4-FFF2-40B4-BE49-F238E27FC236}">
                <a16:creationId xmlns:a16="http://schemas.microsoft.com/office/drawing/2014/main" id="{0513B65F-A3EE-B74D-B16B-71630737BF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63847" name="Rectangle 4">
            <a:extLst>
              <a:ext uri="{FF2B5EF4-FFF2-40B4-BE49-F238E27FC236}">
                <a16:creationId xmlns:a16="http://schemas.microsoft.com/office/drawing/2014/main" id="{B05A8C27-6984-9F4E-BD0E-E0604813D7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44743" name="AutoShape 5">
            <a:extLst>
              <a:ext uri="{FF2B5EF4-FFF2-40B4-BE49-F238E27FC236}">
                <a16:creationId xmlns:a16="http://schemas.microsoft.com/office/drawing/2014/main" id="{54D5B080-81EA-4B45-8941-7F0C1CA57887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7543800" y="5346700"/>
            <a:ext cx="338138" cy="76200"/>
          </a:xfrm>
          <a:prstGeom prst="leftArrow">
            <a:avLst>
              <a:gd name="adj1" fmla="val 50000"/>
              <a:gd name="adj2" fmla="val 1109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5C4BDB-3125-E640-84F6-D7989C2383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473075"/>
            <a:ext cx="7450138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Apply Model to </a:t>
            </a:r>
            <a:r>
              <a:rPr spc="-85" dirty="0"/>
              <a:t>Test</a:t>
            </a:r>
            <a:r>
              <a:rPr spc="-110" dirty="0"/>
              <a:t> </a:t>
            </a:r>
            <a:r>
              <a:rPr dirty="0"/>
              <a:t>Data</a:t>
            </a:r>
          </a:p>
        </p:txBody>
      </p:sp>
      <p:sp>
        <p:nvSpPr>
          <p:cNvPr id="47106" name="object 3">
            <a:extLst>
              <a:ext uri="{FF2B5EF4-FFF2-40B4-BE49-F238E27FC236}">
                <a16:creationId xmlns:a16="http://schemas.microsoft.com/office/drawing/2014/main" id="{CD4B251F-EEBA-7042-A8FD-6B329776AFF7}"/>
              </a:ext>
            </a:extLst>
          </p:cNvPr>
          <p:cNvSpPr>
            <a:spLocks/>
          </p:cNvSpPr>
          <p:nvPr/>
        </p:nvSpPr>
        <p:spPr bwMode="auto">
          <a:xfrm>
            <a:off x="2892425" y="5059363"/>
            <a:ext cx="279400" cy="649287"/>
          </a:xfrm>
          <a:custGeom>
            <a:avLst/>
            <a:gdLst>
              <a:gd name="T0" fmla="*/ 239948 w 278764"/>
              <a:gd name="T1" fmla="*/ 582319 h 648970"/>
              <a:gd name="T2" fmla="*/ 210281 w 278764"/>
              <a:gd name="T3" fmla="*/ 594425 h 648970"/>
              <a:gd name="T4" fmla="*/ 275280 w 278764"/>
              <a:gd name="T5" fmla="*/ 650505 h 648970"/>
              <a:gd name="T6" fmla="*/ 279449 w 278764"/>
              <a:gd name="T7" fmla="*/ 594081 h 648970"/>
              <a:gd name="T8" fmla="*/ 244836 w 278764"/>
              <a:gd name="T9" fmla="*/ 594081 h 648970"/>
              <a:gd name="T10" fmla="*/ 239948 w 278764"/>
              <a:gd name="T11" fmla="*/ 582319 h 648970"/>
              <a:gd name="T12" fmla="*/ 251883 w 278764"/>
              <a:gd name="T13" fmla="*/ 577450 h 648970"/>
              <a:gd name="T14" fmla="*/ 239948 w 278764"/>
              <a:gd name="T15" fmla="*/ 582319 h 648970"/>
              <a:gd name="T16" fmla="*/ 244836 w 278764"/>
              <a:gd name="T17" fmla="*/ 594081 h 648970"/>
              <a:gd name="T18" fmla="*/ 256783 w 278764"/>
              <a:gd name="T19" fmla="*/ 589231 h 648970"/>
              <a:gd name="T20" fmla="*/ 251883 w 278764"/>
              <a:gd name="T21" fmla="*/ 577450 h 648970"/>
              <a:gd name="T22" fmla="*/ 281573 w 278764"/>
              <a:gd name="T23" fmla="*/ 565335 h 648970"/>
              <a:gd name="T24" fmla="*/ 251883 w 278764"/>
              <a:gd name="T25" fmla="*/ 577450 h 648970"/>
              <a:gd name="T26" fmla="*/ 256783 w 278764"/>
              <a:gd name="T27" fmla="*/ 589231 h 648970"/>
              <a:gd name="T28" fmla="*/ 244836 w 278764"/>
              <a:gd name="T29" fmla="*/ 594081 h 648970"/>
              <a:gd name="T30" fmla="*/ 279449 w 278764"/>
              <a:gd name="T31" fmla="*/ 594081 h 648970"/>
              <a:gd name="T32" fmla="*/ 281573 w 278764"/>
              <a:gd name="T33" fmla="*/ 565335 h 648970"/>
              <a:gd name="T34" fmla="*/ 11818 w 278764"/>
              <a:gd name="T35" fmla="*/ 0 h 648970"/>
              <a:gd name="T36" fmla="*/ 0 w 278764"/>
              <a:gd name="T37" fmla="*/ 4836 h 648970"/>
              <a:gd name="T38" fmla="*/ 239948 w 278764"/>
              <a:gd name="T39" fmla="*/ 582319 h 648970"/>
              <a:gd name="T40" fmla="*/ 251883 w 278764"/>
              <a:gd name="T41" fmla="*/ 577450 h 648970"/>
              <a:gd name="T42" fmla="*/ 11818 w 278764"/>
              <a:gd name="T43" fmla="*/ 0 h 6489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8764" h="648970">
                <a:moveTo>
                  <a:pt x="237230" y="580899"/>
                </a:moveTo>
                <a:lnTo>
                  <a:pt x="207899" y="592975"/>
                </a:lnTo>
                <a:lnTo>
                  <a:pt x="272161" y="648919"/>
                </a:lnTo>
                <a:lnTo>
                  <a:pt x="276283" y="592632"/>
                </a:lnTo>
                <a:lnTo>
                  <a:pt x="242062" y="592632"/>
                </a:lnTo>
                <a:lnTo>
                  <a:pt x="237230" y="580899"/>
                </a:lnTo>
                <a:close/>
              </a:path>
              <a:path w="278764" h="648970">
                <a:moveTo>
                  <a:pt x="249030" y="576041"/>
                </a:moveTo>
                <a:lnTo>
                  <a:pt x="237230" y="580899"/>
                </a:lnTo>
                <a:lnTo>
                  <a:pt x="242062" y="592632"/>
                </a:lnTo>
                <a:lnTo>
                  <a:pt x="253873" y="587794"/>
                </a:lnTo>
                <a:lnTo>
                  <a:pt x="249030" y="576041"/>
                </a:lnTo>
                <a:close/>
              </a:path>
              <a:path w="278764" h="648970">
                <a:moveTo>
                  <a:pt x="278383" y="563956"/>
                </a:moveTo>
                <a:lnTo>
                  <a:pt x="249030" y="576041"/>
                </a:lnTo>
                <a:lnTo>
                  <a:pt x="253873" y="587794"/>
                </a:lnTo>
                <a:lnTo>
                  <a:pt x="242062" y="592632"/>
                </a:lnTo>
                <a:lnTo>
                  <a:pt x="276283" y="592632"/>
                </a:lnTo>
                <a:lnTo>
                  <a:pt x="278383" y="563956"/>
                </a:lnTo>
                <a:close/>
              </a:path>
              <a:path w="278764" h="648970">
                <a:moveTo>
                  <a:pt x="11683" y="0"/>
                </a:moveTo>
                <a:lnTo>
                  <a:pt x="0" y="4826"/>
                </a:lnTo>
                <a:lnTo>
                  <a:pt x="237230" y="580899"/>
                </a:lnTo>
                <a:lnTo>
                  <a:pt x="249030" y="576041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object 4">
            <a:extLst>
              <a:ext uri="{FF2B5EF4-FFF2-40B4-BE49-F238E27FC236}">
                <a16:creationId xmlns:a16="http://schemas.microsoft.com/office/drawing/2014/main" id="{D6978E15-F743-9D49-BEFB-F2422AFF069B}"/>
              </a:ext>
            </a:extLst>
          </p:cNvPr>
          <p:cNvSpPr>
            <a:spLocks/>
          </p:cNvSpPr>
          <p:nvPr/>
        </p:nvSpPr>
        <p:spPr bwMode="auto">
          <a:xfrm>
            <a:off x="1658938" y="5059363"/>
            <a:ext cx="361950" cy="649287"/>
          </a:xfrm>
          <a:custGeom>
            <a:avLst/>
            <a:gdLst>
              <a:gd name="T0" fmla="*/ 3331 w 361314"/>
              <a:gd name="T1" fmla="*/ 563051 h 649604"/>
              <a:gd name="T2" fmla="*/ 0 w 361314"/>
              <a:gd name="T3" fmla="*/ 647970 h 649604"/>
              <a:gd name="T4" fmla="*/ 70723 w 361314"/>
              <a:gd name="T5" fmla="*/ 599651 h 649604"/>
              <a:gd name="T6" fmla="*/ 63094 w 361314"/>
              <a:gd name="T7" fmla="*/ 595508 h 649604"/>
              <a:gd name="T8" fmla="*/ 36514 w 361314"/>
              <a:gd name="T9" fmla="*/ 595508 h 649604"/>
              <a:gd name="T10" fmla="*/ 25238 w 361314"/>
              <a:gd name="T11" fmla="*/ 589402 h 649604"/>
              <a:gd name="T12" fmla="*/ 31408 w 361314"/>
              <a:gd name="T13" fmla="*/ 578299 h 649604"/>
              <a:gd name="T14" fmla="*/ 3331 w 361314"/>
              <a:gd name="T15" fmla="*/ 563051 h 649604"/>
              <a:gd name="T16" fmla="*/ 31408 w 361314"/>
              <a:gd name="T17" fmla="*/ 578299 h 649604"/>
              <a:gd name="T18" fmla="*/ 25238 w 361314"/>
              <a:gd name="T19" fmla="*/ 589402 h 649604"/>
              <a:gd name="T20" fmla="*/ 36514 w 361314"/>
              <a:gd name="T21" fmla="*/ 595508 h 649604"/>
              <a:gd name="T22" fmla="*/ 42676 w 361314"/>
              <a:gd name="T23" fmla="*/ 584418 h 649604"/>
              <a:gd name="T24" fmla="*/ 31408 w 361314"/>
              <a:gd name="T25" fmla="*/ 578299 h 649604"/>
              <a:gd name="T26" fmla="*/ 42676 w 361314"/>
              <a:gd name="T27" fmla="*/ 584418 h 649604"/>
              <a:gd name="T28" fmla="*/ 36514 w 361314"/>
              <a:gd name="T29" fmla="*/ 595508 h 649604"/>
              <a:gd name="T30" fmla="*/ 63094 w 361314"/>
              <a:gd name="T31" fmla="*/ 595508 h 649604"/>
              <a:gd name="T32" fmla="*/ 42676 w 361314"/>
              <a:gd name="T33" fmla="*/ 584418 h 649604"/>
              <a:gd name="T34" fmla="*/ 352720 w 361314"/>
              <a:gd name="T35" fmla="*/ 0 h 649604"/>
              <a:gd name="T36" fmla="*/ 31408 w 361314"/>
              <a:gd name="T37" fmla="*/ 578299 h 649604"/>
              <a:gd name="T38" fmla="*/ 42676 w 361314"/>
              <a:gd name="T39" fmla="*/ 584418 h 649604"/>
              <a:gd name="T40" fmla="*/ 363992 w 361314"/>
              <a:gd name="T41" fmla="*/ 6080 h 649604"/>
              <a:gd name="T42" fmla="*/ 352720 w 361314"/>
              <a:gd name="T43" fmla="*/ 0 h 649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1314" h="649604">
                <a:moveTo>
                  <a:pt x="3301" y="564426"/>
                </a:moveTo>
                <a:lnTo>
                  <a:pt x="0" y="649554"/>
                </a:lnTo>
                <a:lnTo>
                  <a:pt x="70104" y="601116"/>
                </a:lnTo>
                <a:lnTo>
                  <a:pt x="62542" y="596963"/>
                </a:lnTo>
                <a:lnTo>
                  <a:pt x="36194" y="596963"/>
                </a:lnTo>
                <a:lnTo>
                  <a:pt x="25018" y="590842"/>
                </a:lnTo>
                <a:lnTo>
                  <a:pt x="31133" y="579712"/>
                </a:lnTo>
                <a:lnTo>
                  <a:pt x="3301" y="564426"/>
                </a:lnTo>
                <a:close/>
              </a:path>
              <a:path w="361314" h="649604">
                <a:moveTo>
                  <a:pt x="31133" y="579712"/>
                </a:moveTo>
                <a:lnTo>
                  <a:pt x="25018" y="590842"/>
                </a:lnTo>
                <a:lnTo>
                  <a:pt x="36194" y="596963"/>
                </a:lnTo>
                <a:lnTo>
                  <a:pt x="42302" y="585846"/>
                </a:lnTo>
                <a:lnTo>
                  <a:pt x="31133" y="579712"/>
                </a:lnTo>
                <a:close/>
              </a:path>
              <a:path w="361314" h="649604">
                <a:moveTo>
                  <a:pt x="42302" y="585846"/>
                </a:moveTo>
                <a:lnTo>
                  <a:pt x="36194" y="596963"/>
                </a:lnTo>
                <a:lnTo>
                  <a:pt x="62542" y="596963"/>
                </a:lnTo>
                <a:lnTo>
                  <a:pt x="42302" y="585846"/>
                </a:lnTo>
                <a:close/>
              </a:path>
              <a:path w="361314" h="649604">
                <a:moveTo>
                  <a:pt x="349631" y="0"/>
                </a:moveTo>
                <a:lnTo>
                  <a:pt x="31133" y="579712"/>
                </a:lnTo>
                <a:lnTo>
                  <a:pt x="42302" y="585846"/>
                </a:lnTo>
                <a:lnTo>
                  <a:pt x="360806" y="6095"/>
                </a:lnTo>
                <a:lnTo>
                  <a:pt x="3496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8" name="object 5">
            <a:extLst>
              <a:ext uri="{FF2B5EF4-FFF2-40B4-BE49-F238E27FC236}">
                <a16:creationId xmlns:a16="http://schemas.microsoft.com/office/drawing/2014/main" id="{58F7E034-B9C2-3A43-9385-E88554B70F4B}"/>
              </a:ext>
            </a:extLst>
          </p:cNvPr>
          <p:cNvSpPr>
            <a:spLocks/>
          </p:cNvSpPr>
          <p:nvPr/>
        </p:nvSpPr>
        <p:spPr bwMode="auto">
          <a:xfrm>
            <a:off x="2366963" y="4084638"/>
            <a:ext cx="447675" cy="652462"/>
          </a:xfrm>
          <a:custGeom>
            <a:avLst/>
            <a:gdLst>
              <a:gd name="T0" fmla="*/ 11430 w 447675"/>
              <a:gd name="T1" fmla="*/ 568943 h 652145"/>
              <a:gd name="T2" fmla="*/ 0 w 447675"/>
              <a:gd name="T3" fmla="*/ 653604 h 652145"/>
              <a:gd name="T4" fmla="*/ 74294 w 447675"/>
              <a:gd name="T5" fmla="*/ 611974 h 652145"/>
              <a:gd name="T6" fmla="*/ 63507 w 447675"/>
              <a:gd name="T7" fmla="*/ 604590 h 652145"/>
              <a:gd name="T8" fmla="*/ 41020 w 447675"/>
              <a:gd name="T9" fmla="*/ 604590 h 652145"/>
              <a:gd name="T10" fmla="*/ 30480 w 447675"/>
              <a:gd name="T11" fmla="*/ 597461 h 652145"/>
              <a:gd name="T12" fmla="*/ 37663 w 447675"/>
              <a:gd name="T13" fmla="*/ 586900 h 652145"/>
              <a:gd name="T14" fmla="*/ 11430 w 447675"/>
              <a:gd name="T15" fmla="*/ 568943 h 652145"/>
              <a:gd name="T16" fmla="*/ 37663 w 447675"/>
              <a:gd name="T17" fmla="*/ 586900 h 652145"/>
              <a:gd name="T18" fmla="*/ 30480 w 447675"/>
              <a:gd name="T19" fmla="*/ 597461 h 652145"/>
              <a:gd name="T20" fmla="*/ 41020 w 447675"/>
              <a:gd name="T21" fmla="*/ 604590 h 652145"/>
              <a:gd name="T22" fmla="*/ 48164 w 447675"/>
              <a:gd name="T23" fmla="*/ 594087 h 652145"/>
              <a:gd name="T24" fmla="*/ 37663 w 447675"/>
              <a:gd name="T25" fmla="*/ 586900 h 652145"/>
              <a:gd name="T26" fmla="*/ 48164 w 447675"/>
              <a:gd name="T27" fmla="*/ 594087 h 652145"/>
              <a:gd name="T28" fmla="*/ 41020 w 447675"/>
              <a:gd name="T29" fmla="*/ 604590 h 652145"/>
              <a:gd name="T30" fmla="*/ 63507 w 447675"/>
              <a:gd name="T31" fmla="*/ 604590 h 652145"/>
              <a:gd name="T32" fmla="*/ 48164 w 447675"/>
              <a:gd name="T33" fmla="*/ 594087 h 652145"/>
              <a:gd name="T34" fmla="*/ 436880 w 447675"/>
              <a:gd name="T35" fmla="*/ 0 h 652145"/>
              <a:gd name="T36" fmla="*/ 37663 w 447675"/>
              <a:gd name="T37" fmla="*/ 586900 h 652145"/>
              <a:gd name="T38" fmla="*/ 48164 w 447675"/>
              <a:gd name="T39" fmla="*/ 594087 h 652145"/>
              <a:gd name="T40" fmla="*/ 447420 w 447675"/>
              <a:gd name="T41" fmla="*/ 7127 h 652145"/>
              <a:gd name="T42" fmla="*/ 436880 w 447675"/>
              <a:gd name="T43" fmla="*/ 0 h 6521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7675" h="652145">
                <a:moveTo>
                  <a:pt x="11430" y="567563"/>
                </a:moveTo>
                <a:lnTo>
                  <a:pt x="0" y="652018"/>
                </a:lnTo>
                <a:lnTo>
                  <a:pt x="74294" y="610489"/>
                </a:lnTo>
                <a:lnTo>
                  <a:pt x="63507" y="603123"/>
                </a:lnTo>
                <a:lnTo>
                  <a:pt x="41020" y="603123"/>
                </a:lnTo>
                <a:lnTo>
                  <a:pt x="30480" y="596011"/>
                </a:lnTo>
                <a:lnTo>
                  <a:pt x="37663" y="585475"/>
                </a:lnTo>
                <a:lnTo>
                  <a:pt x="11430" y="567563"/>
                </a:lnTo>
                <a:close/>
              </a:path>
              <a:path w="447675" h="652145">
                <a:moveTo>
                  <a:pt x="37663" y="585475"/>
                </a:moveTo>
                <a:lnTo>
                  <a:pt x="30480" y="596011"/>
                </a:lnTo>
                <a:lnTo>
                  <a:pt x="41020" y="603123"/>
                </a:lnTo>
                <a:lnTo>
                  <a:pt x="48164" y="592646"/>
                </a:lnTo>
                <a:lnTo>
                  <a:pt x="37663" y="585475"/>
                </a:lnTo>
                <a:close/>
              </a:path>
              <a:path w="447675" h="652145">
                <a:moveTo>
                  <a:pt x="48164" y="592646"/>
                </a:moveTo>
                <a:lnTo>
                  <a:pt x="41020" y="603123"/>
                </a:lnTo>
                <a:lnTo>
                  <a:pt x="63507" y="603123"/>
                </a:lnTo>
                <a:lnTo>
                  <a:pt x="48164" y="592646"/>
                </a:lnTo>
                <a:close/>
              </a:path>
              <a:path w="447675" h="652145">
                <a:moveTo>
                  <a:pt x="436880" y="0"/>
                </a:moveTo>
                <a:lnTo>
                  <a:pt x="37663" y="585475"/>
                </a:lnTo>
                <a:lnTo>
                  <a:pt x="48164" y="592646"/>
                </a:lnTo>
                <a:lnTo>
                  <a:pt x="447420" y="7112"/>
                </a:lnTo>
                <a:lnTo>
                  <a:pt x="4368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object 6">
            <a:extLst>
              <a:ext uri="{FF2B5EF4-FFF2-40B4-BE49-F238E27FC236}">
                <a16:creationId xmlns:a16="http://schemas.microsoft.com/office/drawing/2014/main" id="{8FFC3194-A051-3F48-A72E-CC6D23A010AB}"/>
              </a:ext>
            </a:extLst>
          </p:cNvPr>
          <p:cNvSpPr>
            <a:spLocks/>
          </p:cNvSpPr>
          <p:nvPr/>
        </p:nvSpPr>
        <p:spPr bwMode="auto">
          <a:xfrm>
            <a:off x="3690938" y="4084638"/>
            <a:ext cx="536575" cy="652462"/>
          </a:xfrm>
          <a:custGeom>
            <a:avLst/>
            <a:gdLst>
              <a:gd name="T0" fmla="*/ 485539 w 535939"/>
              <a:gd name="T1" fmla="*/ 596148 h 652779"/>
              <a:gd name="T2" fmla="*/ 460813 w 535939"/>
              <a:gd name="T3" fmla="*/ 616228 h 652779"/>
              <a:gd name="T4" fmla="*/ 539000 w 535939"/>
              <a:gd name="T5" fmla="*/ 650943 h 652779"/>
              <a:gd name="T6" fmla="*/ 528736 w 535939"/>
              <a:gd name="T7" fmla="*/ 605966 h 652779"/>
              <a:gd name="T8" fmla="*/ 493645 w 535939"/>
              <a:gd name="T9" fmla="*/ 605966 h 652779"/>
              <a:gd name="T10" fmla="*/ 485539 w 535939"/>
              <a:gd name="T11" fmla="*/ 596148 h 652779"/>
              <a:gd name="T12" fmla="*/ 495372 w 535939"/>
              <a:gd name="T13" fmla="*/ 588161 h 652779"/>
              <a:gd name="T14" fmla="*/ 485539 w 535939"/>
              <a:gd name="T15" fmla="*/ 596148 h 652779"/>
              <a:gd name="T16" fmla="*/ 493645 w 535939"/>
              <a:gd name="T17" fmla="*/ 605966 h 652779"/>
              <a:gd name="T18" fmla="*/ 503484 w 535939"/>
              <a:gd name="T19" fmla="*/ 597984 h 652779"/>
              <a:gd name="T20" fmla="*/ 495372 w 535939"/>
              <a:gd name="T21" fmla="*/ 588161 h 652779"/>
              <a:gd name="T22" fmla="*/ 520092 w 535939"/>
              <a:gd name="T23" fmla="*/ 568086 h 652779"/>
              <a:gd name="T24" fmla="*/ 495372 w 535939"/>
              <a:gd name="T25" fmla="*/ 588161 h 652779"/>
              <a:gd name="T26" fmla="*/ 503484 w 535939"/>
              <a:gd name="T27" fmla="*/ 597984 h 652779"/>
              <a:gd name="T28" fmla="*/ 493645 w 535939"/>
              <a:gd name="T29" fmla="*/ 605966 h 652779"/>
              <a:gd name="T30" fmla="*/ 528736 w 535939"/>
              <a:gd name="T31" fmla="*/ 605966 h 652779"/>
              <a:gd name="T32" fmla="*/ 520092 w 535939"/>
              <a:gd name="T33" fmla="*/ 568086 h 652779"/>
              <a:gd name="T34" fmla="*/ 9839 w 535939"/>
              <a:gd name="T35" fmla="*/ 0 h 652779"/>
              <a:gd name="T36" fmla="*/ 0 w 535939"/>
              <a:gd name="T37" fmla="*/ 8107 h 652779"/>
              <a:gd name="T38" fmla="*/ 485539 w 535939"/>
              <a:gd name="T39" fmla="*/ 596148 h 652779"/>
              <a:gd name="T40" fmla="*/ 495372 w 535939"/>
              <a:gd name="T41" fmla="*/ 588161 h 652779"/>
              <a:gd name="T42" fmla="*/ 9839 w 535939"/>
              <a:gd name="T43" fmla="*/ 0 h 6527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35939" h="652779">
                <a:moveTo>
                  <a:pt x="482668" y="597598"/>
                </a:moveTo>
                <a:lnTo>
                  <a:pt x="458088" y="617727"/>
                </a:lnTo>
                <a:lnTo>
                  <a:pt x="535813" y="652526"/>
                </a:lnTo>
                <a:lnTo>
                  <a:pt x="525610" y="607440"/>
                </a:lnTo>
                <a:lnTo>
                  <a:pt x="490727" y="607440"/>
                </a:lnTo>
                <a:lnTo>
                  <a:pt x="482668" y="597598"/>
                </a:lnTo>
                <a:close/>
              </a:path>
              <a:path w="535939" h="652779">
                <a:moveTo>
                  <a:pt x="492444" y="589591"/>
                </a:moveTo>
                <a:lnTo>
                  <a:pt x="482668" y="597598"/>
                </a:lnTo>
                <a:lnTo>
                  <a:pt x="490727" y="607440"/>
                </a:lnTo>
                <a:lnTo>
                  <a:pt x="500507" y="599439"/>
                </a:lnTo>
                <a:lnTo>
                  <a:pt x="492444" y="589591"/>
                </a:lnTo>
                <a:close/>
              </a:path>
              <a:path w="535939" h="652779">
                <a:moveTo>
                  <a:pt x="517017" y="569467"/>
                </a:moveTo>
                <a:lnTo>
                  <a:pt x="492444" y="589591"/>
                </a:lnTo>
                <a:lnTo>
                  <a:pt x="500507" y="599439"/>
                </a:lnTo>
                <a:lnTo>
                  <a:pt x="490727" y="607440"/>
                </a:lnTo>
                <a:lnTo>
                  <a:pt x="525610" y="607440"/>
                </a:lnTo>
                <a:lnTo>
                  <a:pt x="517017" y="569467"/>
                </a:lnTo>
                <a:close/>
              </a:path>
              <a:path w="535939" h="652779">
                <a:moveTo>
                  <a:pt x="9779" y="0"/>
                </a:moveTo>
                <a:lnTo>
                  <a:pt x="0" y="8127"/>
                </a:lnTo>
                <a:lnTo>
                  <a:pt x="482668" y="597598"/>
                </a:lnTo>
                <a:lnTo>
                  <a:pt x="492444" y="589591"/>
                </a:lnTo>
                <a:lnTo>
                  <a:pt x="97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0" name="object 7">
            <a:extLst>
              <a:ext uri="{FF2B5EF4-FFF2-40B4-BE49-F238E27FC236}">
                <a16:creationId xmlns:a16="http://schemas.microsoft.com/office/drawing/2014/main" id="{4C9692B7-0229-4A45-A299-6BD0191893C3}"/>
              </a:ext>
            </a:extLst>
          </p:cNvPr>
          <p:cNvSpPr>
            <a:spLocks/>
          </p:cNvSpPr>
          <p:nvPr/>
        </p:nvSpPr>
        <p:spPr bwMode="auto">
          <a:xfrm>
            <a:off x="2541588" y="3192463"/>
            <a:ext cx="623887" cy="573087"/>
          </a:xfrm>
          <a:custGeom>
            <a:avLst/>
            <a:gdLst>
              <a:gd name="T0" fmla="*/ 562185 w 624205"/>
              <a:gd name="T1" fmla="*/ 524968 h 573404"/>
              <a:gd name="T2" fmla="*/ 540783 w 624205"/>
              <a:gd name="T3" fmla="*/ 548265 h 573404"/>
              <a:gd name="T4" fmla="*/ 622490 w 624205"/>
              <a:gd name="T5" fmla="*/ 571695 h 573404"/>
              <a:gd name="T6" fmla="*/ 607955 w 624205"/>
              <a:gd name="T7" fmla="*/ 533574 h 573404"/>
              <a:gd name="T8" fmla="*/ 571566 w 624205"/>
              <a:gd name="T9" fmla="*/ 533574 h 573404"/>
              <a:gd name="T10" fmla="*/ 562185 w 624205"/>
              <a:gd name="T11" fmla="*/ 524968 h 573404"/>
              <a:gd name="T12" fmla="*/ 570797 w 624205"/>
              <a:gd name="T13" fmla="*/ 515596 h 573404"/>
              <a:gd name="T14" fmla="*/ 562185 w 624205"/>
              <a:gd name="T15" fmla="*/ 524968 h 573404"/>
              <a:gd name="T16" fmla="*/ 571566 w 624205"/>
              <a:gd name="T17" fmla="*/ 533574 h 573404"/>
              <a:gd name="T18" fmla="*/ 580180 w 624205"/>
              <a:gd name="T19" fmla="*/ 524202 h 573404"/>
              <a:gd name="T20" fmla="*/ 570797 w 624205"/>
              <a:gd name="T21" fmla="*/ 515596 h 573404"/>
              <a:gd name="T22" fmla="*/ 592215 w 624205"/>
              <a:gd name="T23" fmla="*/ 492286 h 573404"/>
              <a:gd name="T24" fmla="*/ 570797 w 624205"/>
              <a:gd name="T25" fmla="*/ 515596 h 573404"/>
              <a:gd name="T26" fmla="*/ 580180 w 624205"/>
              <a:gd name="T27" fmla="*/ 524202 h 573404"/>
              <a:gd name="T28" fmla="*/ 571566 w 624205"/>
              <a:gd name="T29" fmla="*/ 533574 h 573404"/>
              <a:gd name="T30" fmla="*/ 607955 w 624205"/>
              <a:gd name="T31" fmla="*/ 533574 h 573404"/>
              <a:gd name="T32" fmla="*/ 592215 w 624205"/>
              <a:gd name="T33" fmla="*/ 492286 h 573404"/>
              <a:gd name="T34" fmla="*/ 8616 w 624205"/>
              <a:gd name="T35" fmla="*/ 0 h 573404"/>
              <a:gd name="T36" fmla="*/ 0 w 624205"/>
              <a:gd name="T37" fmla="*/ 9246 h 573404"/>
              <a:gd name="T38" fmla="*/ 562185 w 624205"/>
              <a:gd name="T39" fmla="*/ 524968 h 573404"/>
              <a:gd name="T40" fmla="*/ 570797 w 624205"/>
              <a:gd name="T41" fmla="*/ 515596 h 573404"/>
              <a:gd name="T42" fmla="*/ 8616 w 624205"/>
              <a:gd name="T43" fmla="*/ 0 h 5734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4205" h="573404">
                <a:moveTo>
                  <a:pt x="563620" y="526422"/>
                </a:moveTo>
                <a:lnTo>
                  <a:pt x="542163" y="549783"/>
                </a:lnTo>
                <a:lnTo>
                  <a:pt x="624078" y="573278"/>
                </a:lnTo>
                <a:lnTo>
                  <a:pt x="609506" y="535051"/>
                </a:lnTo>
                <a:lnTo>
                  <a:pt x="573024" y="535051"/>
                </a:lnTo>
                <a:lnTo>
                  <a:pt x="563620" y="526422"/>
                </a:lnTo>
                <a:close/>
              </a:path>
              <a:path w="624205" h="573404">
                <a:moveTo>
                  <a:pt x="572253" y="517024"/>
                </a:moveTo>
                <a:lnTo>
                  <a:pt x="563620" y="526422"/>
                </a:lnTo>
                <a:lnTo>
                  <a:pt x="573024" y="535051"/>
                </a:lnTo>
                <a:lnTo>
                  <a:pt x="581660" y="525653"/>
                </a:lnTo>
                <a:lnTo>
                  <a:pt x="572253" y="517024"/>
                </a:lnTo>
                <a:close/>
              </a:path>
              <a:path w="624205" h="573404">
                <a:moveTo>
                  <a:pt x="593725" y="493649"/>
                </a:moveTo>
                <a:lnTo>
                  <a:pt x="572253" y="517024"/>
                </a:lnTo>
                <a:lnTo>
                  <a:pt x="581660" y="525653"/>
                </a:lnTo>
                <a:lnTo>
                  <a:pt x="573024" y="535051"/>
                </a:lnTo>
                <a:lnTo>
                  <a:pt x="609506" y="535051"/>
                </a:lnTo>
                <a:lnTo>
                  <a:pt x="593725" y="493649"/>
                </a:lnTo>
                <a:close/>
              </a:path>
              <a:path w="624205" h="573404">
                <a:moveTo>
                  <a:pt x="8636" y="0"/>
                </a:moveTo>
                <a:lnTo>
                  <a:pt x="0" y="9271"/>
                </a:lnTo>
                <a:lnTo>
                  <a:pt x="563620" y="526422"/>
                </a:lnTo>
                <a:lnTo>
                  <a:pt x="572253" y="517024"/>
                </a:lnTo>
                <a:lnTo>
                  <a:pt x="8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1" name="object 8">
            <a:extLst>
              <a:ext uri="{FF2B5EF4-FFF2-40B4-BE49-F238E27FC236}">
                <a16:creationId xmlns:a16="http://schemas.microsoft.com/office/drawing/2014/main" id="{783D42D6-5C82-2C48-BE97-AA43D8FBB484}"/>
              </a:ext>
            </a:extLst>
          </p:cNvPr>
          <p:cNvSpPr>
            <a:spLocks/>
          </p:cNvSpPr>
          <p:nvPr/>
        </p:nvSpPr>
        <p:spPr bwMode="auto">
          <a:xfrm>
            <a:off x="1039813" y="3192463"/>
            <a:ext cx="623887" cy="573087"/>
          </a:xfrm>
          <a:custGeom>
            <a:avLst/>
            <a:gdLst>
              <a:gd name="T0" fmla="*/ 30316 w 624205"/>
              <a:gd name="T1" fmla="*/ 492286 h 573404"/>
              <a:gd name="T2" fmla="*/ 0 w 624205"/>
              <a:gd name="T3" fmla="*/ 571695 h 573404"/>
              <a:gd name="T4" fmla="*/ 81692 w 624205"/>
              <a:gd name="T5" fmla="*/ 548265 h 573404"/>
              <a:gd name="T6" fmla="*/ 68208 w 624205"/>
              <a:gd name="T7" fmla="*/ 533574 h 573404"/>
              <a:gd name="T8" fmla="*/ 50949 w 624205"/>
              <a:gd name="T9" fmla="*/ 533574 h 573404"/>
              <a:gd name="T10" fmla="*/ 42384 w 624205"/>
              <a:gd name="T11" fmla="*/ 524202 h 573404"/>
              <a:gd name="T12" fmla="*/ 51737 w 624205"/>
              <a:gd name="T13" fmla="*/ 515625 h 573404"/>
              <a:gd name="T14" fmla="*/ 30316 w 624205"/>
              <a:gd name="T15" fmla="*/ 492286 h 573404"/>
              <a:gd name="T16" fmla="*/ 51737 w 624205"/>
              <a:gd name="T17" fmla="*/ 515625 h 573404"/>
              <a:gd name="T18" fmla="*/ 42384 w 624205"/>
              <a:gd name="T19" fmla="*/ 524202 h 573404"/>
              <a:gd name="T20" fmla="*/ 50949 w 624205"/>
              <a:gd name="T21" fmla="*/ 533574 h 573404"/>
              <a:gd name="T22" fmla="*/ 60318 w 624205"/>
              <a:gd name="T23" fmla="*/ 524977 h 573404"/>
              <a:gd name="T24" fmla="*/ 51737 w 624205"/>
              <a:gd name="T25" fmla="*/ 515625 h 573404"/>
              <a:gd name="T26" fmla="*/ 60318 w 624205"/>
              <a:gd name="T27" fmla="*/ 524977 h 573404"/>
              <a:gd name="T28" fmla="*/ 50949 w 624205"/>
              <a:gd name="T29" fmla="*/ 533574 h 573404"/>
              <a:gd name="T30" fmla="*/ 68208 w 624205"/>
              <a:gd name="T31" fmla="*/ 533574 h 573404"/>
              <a:gd name="T32" fmla="*/ 60318 w 624205"/>
              <a:gd name="T33" fmla="*/ 524977 h 573404"/>
              <a:gd name="T34" fmla="*/ 613888 w 624205"/>
              <a:gd name="T35" fmla="*/ 0 h 573404"/>
              <a:gd name="T36" fmla="*/ 51737 w 624205"/>
              <a:gd name="T37" fmla="*/ 515625 h 573404"/>
              <a:gd name="T38" fmla="*/ 60318 w 624205"/>
              <a:gd name="T39" fmla="*/ 524977 h 573404"/>
              <a:gd name="T40" fmla="*/ 622502 w 624205"/>
              <a:gd name="T41" fmla="*/ 9246 h 573404"/>
              <a:gd name="T42" fmla="*/ 613888 w 624205"/>
              <a:gd name="T43" fmla="*/ 0 h 5734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4205" h="573404">
                <a:moveTo>
                  <a:pt x="30391" y="493649"/>
                </a:moveTo>
                <a:lnTo>
                  <a:pt x="0" y="573278"/>
                </a:lnTo>
                <a:lnTo>
                  <a:pt x="81902" y="549783"/>
                </a:lnTo>
                <a:lnTo>
                  <a:pt x="68383" y="535051"/>
                </a:lnTo>
                <a:lnTo>
                  <a:pt x="51079" y="535051"/>
                </a:lnTo>
                <a:lnTo>
                  <a:pt x="42494" y="525653"/>
                </a:lnTo>
                <a:lnTo>
                  <a:pt x="51867" y="517053"/>
                </a:lnTo>
                <a:lnTo>
                  <a:pt x="30391" y="493649"/>
                </a:lnTo>
                <a:close/>
              </a:path>
              <a:path w="624205" h="573404">
                <a:moveTo>
                  <a:pt x="51867" y="517053"/>
                </a:moveTo>
                <a:lnTo>
                  <a:pt x="42494" y="525653"/>
                </a:lnTo>
                <a:lnTo>
                  <a:pt x="51079" y="535051"/>
                </a:lnTo>
                <a:lnTo>
                  <a:pt x="60473" y="526431"/>
                </a:lnTo>
                <a:lnTo>
                  <a:pt x="51867" y="517053"/>
                </a:lnTo>
                <a:close/>
              </a:path>
              <a:path w="624205" h="573404">
                <a:moveTo>
                  <a:pt x="60473" y="526431"/>
                </a:moveTo>
                <a:lnTo>
                  <a:pt x="51079" y="535051"/>
                </a:lnTo>
                <a:lnTo>
                  <a:pt x="68383" y="535051"/>
                </a:lnTo>
                <a:lnTo>
                  <a:pt x="60473" y="526431"/>
                </a:lnTo>
                <a:close/>
              </a:path>
              <a:path w="624205" h="573404">
                <a:moveTo>
                  <a:pt x="615454" y="0"/>
                </a:moveTo>
                <a:lnTo>
                  <a:pt x="51867" y="517053"/>
                </a:lnTo>
                <a:lnTo>
                  <a:pt x="60473" y="526431"/>
                </a:lnTo>
                <a:lnTo>
                  <a:pt x="624090" y="9271"/>
                </a:lnTo>
                <a:lnTo>
                  <a:pt x="6154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61A3260-1CC4-C44E-9AC9-E7E3949AA398}"/>
              </a:ext>
            </a:extLst>
          </p:cNvPr>
          <p:cNvSpPr txBox="1"/>
          <p:nvPr/>
        </p:nvSpPr>
        <p:spPr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186690" eaLnBrk="1" hangingPunct="1">
              <a:spcBef>
                <a:spcPts val="325"/>
              </a:spcBef>
              <a:defRPr/>
            </a:pPr>
            <a:r>
              <a:rPr sz="1600" spc="-10" dirty="0">
                <a:solidFill>
                  <a:srgbClr val="2C1892"/>
                </a:solidFill>
                <a:latin typeface="Arial"/>
                <a:cs typeface="Arial"/>
              </a:rPr>
              <a:t>Refund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34EEA5B-CFFD-A947-B379-07041242F4DA}"/>
              </a:ext>
            </a:extLst>
          </p:cNvPr>
          <p:cNvSpPr txBox="1"/>
          <p:nvPr/>
        </p:nvSpPr>
        <p:spPr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41935" eaLnBrk="1" hangingPunct="1">
              <a:spcBef>
                <a:spcPts val="325"/>
              </a:spcBef>
              <a:defRPr/>
            </a:pPr>
            <a:r>
              <a:rPr sz="1600" spc="-5" dirty="0">
                <a:solidFill>
                  <a:srgbClr val="2C1892"/>
                </a:solidFill>
                <a:latin typeface="Arial"/>
                <a:cs typeface="Arial"/>
              </a:rPr>
              <a:t>MarSt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010B71D-8008-5348-B04D-583F954A2CA9}"/>
              </a:ext>
            </a:extLst>
          </p:cNvPr>
          <p:cNvSpPr txBox="1"/>
          <p:nvPr/>
        </p:nvSpPr>
        <p:spPr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38125" eaLnBrk="1" hangingPunct="1">
              <a:spcBef>
                <a:spcPts val="325"/>
              </a:spcBef>
              <a:defRPr/>
            </a:pPr>
            <a:r>
              <a:rPr sz="1600" spc="-35" dirty="0">
                <a:solidFill>
                  <a:srgbClr val="2C1892"/>
                </a:solidFill>
                <a:latin typeface="Arial"/>
                <a:cs typeface="Arial"/>
              </a:rPr>
              <a:t>TaxInc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115" name="object 12">
            <a:extLst>
              <a:ext uri="{FF2B5EF4-FFF2-40B4-BE49-F238E27FC236}">
                <a16:creationId xmlns:a16="http://schemas.microsoft.com/office/drawing/2014/main" id="{0D8226CC-B3BA-D242-8F26-CB4D9ECA0755}"/>
              </a:ext>
            </a:extLst>
          </p:cNvPr>
          <p:cNvSpPr>
            <a:spLocks/>
          </p:cNvSpPr>
          <p:nvPr/>
        </p:nvSpPr>
        <p:spPr bwMode="auto">
          <a:xfrm>
            <a:off x="2941638" y="5705475"/>
            <a:ext cx="687387" cy="449263"/>
          </a:xfrm>
          <a:custGeom>
            <a:avLst/>
            <a:gdLst>
              <a:gd name="T0" fmla="*/ 610857 w 687704"/>
              <a:gd name="T1" fmla="*/ 0 h 450214"/>
              <a:gd name="T2" fmla="*/ 75262 w 687704"/>
              <a:gd name="T3" fmla="*/ 0 h 450214"/>
              <a:gd name="T4" fmla="*/ 45972 w 687704"/>
              <a:gd name="T5" fmla="*/ 5868 h 450214"/>
              <a:gd name="T6" fmla="*/ 22047 w 687704"/>
              <a:gd name="T7" fmla="*/ 21865 h 450214"/>
              <a:gd name="T8" fmla="*/ 5914 w 687704"/>
              <a:gd name="T9" fmla="*/ 45592 h 450214"/>
              <a:gd name="T10" fmla="*/ 0 w 687704"/>
              <a:gd name="T11" fmla="*/ 74644 h 450214"/>
              <a:gd name="T12" fmla="*/ 0 w 687704"/>
              <a:gd name="T13" fmla="*/ 370470 h 450214"/>
              <a:gd name="T14" fmla="*/ 5914 w 687704"/>
              <a:gd name="T15" fmla="*/ 399527 h 450214"/>
              <a:gd name="T16" fmla="*/ 22048 w 687704"/>
              <a:gd name="T17" fmla="*/ 423253 h 450214"/>
              <a:gd name="T18" fmla="*/ 45972 w 687704"/>
              <a:gd name="T19" fmla="*/ 439249 h 450214"/>
              <a:gd name="T20" fmla="*/ 75262 w 687704"/>
              <a:gd name="T21" fmla="*/ 445116 h 450214"/>
              <a:gd name="T22" fmla="*/ 610857 w 687704"/>
              <a:gd name="T23" fmla="*/ 445116 h 450214"/>
              <a:gd name="T24" fmla="*/ 640150 w 687704"/>
              <a:gd name="T25" fmla="*/ 439249 h 450214"/>
              <a:gd name="T26" fmla="*/ 664074 w 687704"/>
              <a:gd name="T27" fmla="*/ 423253 h 450214"/>
              <a:gd name="T28" fmla="*/ 680205 w 687704"/>
              <a:gd name="T29" fmla="*/ 399527 h 450214"/>
              <a:gd name="T30" fmla="*/ 686121 w 687704"/>
              <a:gd name="T31" fmla="*/ 370470 h 450214"/>
              <a:gd name="T32" fmla="*/ 686121 w 687704"/>
              <a:gd name="T33" fmla="*/ 74644 h 450214"/>
              <a:gd name="T34" fmla="*/ 680205 w 687704"/>
              <a:gd name="T35" fmla="*/ 45592 h 450214"/>
              <a:gd name="T36" fmla="*/ 664074 w 687704"/>
              <a:gd name="T37" fmla="*/ 21865 h 450214"/>
              <a:gd name="T38" fmla="*/ 640150 w 687704"/>
              <a:gd name="T39" fmla="*/ 5868 h 450214"/>
              <a:gd name="T40" fmla="*/ 610857 w 687704"/>
              <a:gd name="T41" fmla="*/ 0 h 4502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7704" h="450214">
                <a:moveTo>
                  <a:pt x="612267" y="0"/>
                </a:moveTo>
                <a:lnTo>
                  <a:pt x="75437" y="0"/>
                </a:lnTo>
                <a:lnTo>
                  <a:pt x="46077" y="5929"/>
                </a:lnTo>
                <a:lnTo>
                  <a:pt x="22097" y="22097"/>
                </a:lnTo>
                <a:lnTo>
                  <a:pt x="5929" y="46077"/>
                </a:lnTo>
                <a:lnTo>
                  <a:pt x="0" y="75437"/>
                </a:lnTo>
                <a:lnTo>
                  <a:pt x="0" y="374408"/>
                </a:lnTo>
                <a:lnTo>
                  <a:pt x="5929" y="403774"/>
                </a:lnTo>
                <a:lnTo>
                  <a:pt x="22098" y="427753"/>
                </a:lnTo>
                <a:lnTo>
                  <a:pt x="46077" y="443919"/>
                </a:lnTo>
                <a:lnTo>
                  <a:pt x="75437" y="449846"/>
                </a:lnTo>
                <a:lnTo>
                  <a:pt x="612267" y="449846"/>
                </a:lnTo>
                <a:lnTo>
                  <a:pt x="641627" y="443919"/>
                </a:lnTo>
                <a:lnTo>
                  <a:pt x="665607" y="427753"/>
                </a:lnTo>
                <a:lnTo>
                  <a:pt x="681775" y="403774"/>
                </a:lnTo>
                <a:lnTo>
                  <a:pt x="687705" y="374408"/>
                </a:lnTo>
                <a:lnTo>
                  <a:pt x="687705" y="75437"/>
                </a:lnTo>
                <a:lnTo>
                  <a:pt x="681775" y="46077"/>
                </a:lnTo>
                <a:lnTo>
                  <a:pt x="665607" y="22097"/>
                </a:lnTo>
                <a:lnTo>
                  <a:pt x="641627" y="5929"/>
                </a:lnTo>
                <a:lnTo>
                  <a:pt x="612267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849C6C8-BE02-2647-AF01-D603E39DE1AA}"/>
              </a:ext>
            </a:extLst>
          </p:cNvPr>
          <p:cNvSpPr txBox="1"/>
          <p:nvPr/>
        </p:nvSpPr>
        <p:spPr>
          <a:xfrm>
            <a:off x="3021013" y="5734050"/>
            <a:ext cx="428625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3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800000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117" name="object 14">
            <a:extLst>
              <a:ext uri="{FF2B5EF4-FFF2-40B4-BE49-F238E27FC236}">
                <a16:creationId xmlns:a16="http://schemas.microsoft.com/office/drawing/2014/main" id="{8759A4E9-DB7B-BD41-9A6D-6A5A8FC65CCF}"/>
              </a:ext>
            </a:extLst>
          </p:cNvPr>
          <p:cNvSpPr>
            <a:spLocks/>
          </p:cNvSpPr>
          <p:nvPr/>
        </p:nvSpPr>
        <p:spPr bwMode="auto">
          <a:xfrm>
            <a:off x="1304925" y="5726113"/>
            <a:ext cx="717550" cy="446087"/>
          </a:xfrm>
          <a:custGeom>
            <a:avLst/>
            <a:gdLst>
              <a:gd name="T0" fmla="*/ 643001 w 717550"/>
              <a:gd name="T1" fmla="*/ 0 h 446404"/>
              <a:gd name="T2" fmla="*/ 74422 w 717550"/>
              <a:gd name="T3" fmla="*/ 0 h 446404"/>
              <a:gd name="T4" fmla="*/ 45434 w 717550"/>
              <a:gd name="T5" fmla="*/ 5820 h 446404"/>
              <a:gd name="T6" fmla="*/ 21780 w 717550"/>
              <a:gd name="T7" fmla="*/ 21694 h 446404"/>
              <a:gd name="T8" fmla="*/ 5841 w 717550"/>
              <a:gd name="T9" fmla="*/ 45236 h 446404"/>
              <a:gd name="T10" fmla="*/ 0 w 717550"/>
              <a:gd name="T11" fmla="*/ 74068 h 446404"/>
              <a:gd name="T12" fmla="*/ 0 w 717550"/>
              <a:gd name="T13" fmla="*/ 370309 h 446404"/>
              <a:gd name="T14" fmla="*/ 5842 w 717550"/>
              <a:gd name="T15" fmla="*/ 399136 h 446404"/>
              <a:gd name="T16" fmla="*/ 21780 w 717550"/>
              <a:gd name="T17" fmla="*/ 422676 h 446404"/>
              <a:gd name="T18" fmla="*/ 45434 w 717550"/>
              <a:gd name="T19" fmla="*/ 438546 h 446404"/>
              <a:gd name="T20" fmla="*/ 74422 w 717550"/>
              <a:gd name="T21" fmla="*/ 444366 h 446404"/>
              <a:gd name="T22" fmla="*/ 643001 w 717550"/>
              <a:gd name="T23" fmla="*/ 444366 h 446404"/>
              <a:gd name="T24" fmla="*/ 671915 w 717550"/>
              <a:gd name="T25" fmla="*/ 438546 h 446404"/>
              <a:gd name="T26" fmla="*/ 695531 w 717550"/>
              <a:gd name="T27" fmla="*/ 422676 h 446404"/>
              <a:gd name="T28" fmla="*/ 711455 w 717550"/>
              <a:gd name="T29" fmla="*/ 399136 h 446404"/>
              <a:gd name="T30" fmla="*/ 717296 w 717550"/>
              <a:gd name="T31" fmla="*/ 370309 h 446404"/>
              <a:gd name="T32" fmla="*/ 717296 w 717550"/>
              <a:gd name="T33" fmla="*/ 74068 h 446404"/>
              <a:gd name="T34" fmla="*/ 711455 w 717550"/>
              <a:gd name="T35" fmla="*/ 45236 h 446404"/>
              <a:gd name="T36" fmla="*/ 695531 w 717550"/>
              <a:gd name="T37" fmla="*/ 21694 h 446404"/>
              <a:gd name="T38" fmla="*/ 671915 w 717550"/>
              <a:gd name="T39" fmla="*/ 5820 h 446404"/>
              <a:gd name="T40" fmla="*/ 643001 w 717550"/>
              <a:gd name="T41" fmla="*/ 0 h 4464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17550" h="446404">
                <a:moveTo>
                  <a:pt x="643001" y="0"/>
                </a:moveTo>
                <a:lnTo>
                  <a:pt x="74422" y="0"/>
                </a:lnTo>
                <a:lnTo>
                  <a:pt x="45434" y="5840"/>
                </a:lnTo>
                <a:lnTo>
                  <a:pt x="21780" y="21769"/>
                </a:lnTo>
                <a:lnTo>
                  <a:pt x="5841" y="45396"/>
                </a:lnTo>
                <a:lnTo>
                  <a:pt x="0" y="74333"/>
                </a:lnTo>
                <a:lnTo>
                  <a:pt x="0" y="371627"/>
                </a:lnTo>
                <a:lnTo>
                  <a:pt x="5842" y="400556"/>
                </a:lnTo>
                <a:lnTo>
                  <a:pt x="21780" y="424180"/>
                </a:lnTo>
                <a:lnTo>
                  <a:pt x="45434" y="440107"/>
                </a:lnTo>
                <a:lnTo>
                  <a:pt x="74422" y="445947"/>
                </a:lnTo>
                <a:lnTo>
                  <a:pt x="643001" y="445947"/>
                </a:lnTo>
                <a:lnTo>
                  <a:pt x="671915" y="440107"/>
                </a:lnTo>
                <a:lnTo>
                  <a:pt x="695531" y="424180"/>
                </a:lnTo>
                <a:lnTo>
                  <a:pt x="711455" y="400556"/>
                </a:lnTo>
                <a:lnTo>
                  <a:pt x="717296" y="371627"/>
                </a:lnTo>
                <a:lnTo>
                  <a:pt x="717296" y="74333"/>
                </a:lnTo>
                <a:lnTo>
                  <a:pt x="711455" y="45396"/>
                </a:lnTo>
                <a:lnTo>
                  <a:pt x="695531" y="21769"/>
                </a:lnTo>
                <a:lnTo>
                  <a:pt x="671915" y="5840"/>
                </a:lnTo>
                <a:lnTo>
                  <a:pt x="643001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8B7A477-F717-8145-9AF1-41480DA6648B}"/>
              </a:ext>
            </a:extLst>
          </p:cNvPr>
          <p:cNvSpPr txBox="1"/>
          <p:nvPr/>
        </p:nvSpPr>
        <p:spPr>
          <a:xfrm>
            <a:off x="1514475" y="5738813"/>
            <a:ext cx="33020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119" name="object 16">
            <a:extLst>
              <a:ext uri="{FF2B5EF4-FFF2-40B4-BE49-F238E27FC236}">
                <a16:creationId xmlns:a16="http://schemas.microsoft.com/office/drawing/2014/main" id="{28341EB7-1A14-7343-AA3F-F19286E1EE40}"/>
              </a:ext>
            </a:extLst>
          </p:cNvPr>
          <p:cNvSpPr>
            <a:spLocks/>
          </p:cNvSpPr>
          <p:nvPr/>
        </p:nvSpPr>
        <p:spPr bwMode="auto">
          <a:xfrm>
            <a:off x="685800" y="3783013"/>
            <a:ext cx="752475" cy="427037"/>
          </a:xfrm>
          <a:custGeom>
            <a:avLst/>
            <a:gdLst>
              <a:gd name="T0" fmla="*/ 680974 w 752475"/>
              <a:gd name="T1" fmla="*/ 0 h 426720"/>
              <a:gd name="T2" fmla="*/ 71081 w 752475"/>
              <a:gd name="T3" fmla="*/ 0 h 426720"/>
              <a:gd name="T4" fmla="*/ 43414 w 752475"/>
              <a:gd name="T5" fmla="*/ 5594 h 426720"/>
              <a:gd name="T6" fmla="*/ 20820 w 752475"/>
              <a:gd name="T7" fmla="*/ 20855 h 426720"/>
              <a:gd name="T8" fmla="*/ 5586 w 752475"/>
              <a:gd name="T9" fmla="*/ 43504 h 426720"/>
              <a:gd name="T10" fmla="*/ 0 w 752475"/>
              <a:gd name="T11" fmla="*/ 71257 h 426720"/>
              <a:gd name="T12" fmla="*/ 0 w 752475"/>
              <a:gd name="T13" fmla="*/ 356667 h 426720"/>
              <a:gd name="T14" fmla="*/ 5586 w 752475"/>
              <a:gd name="T15" fmla="*/ 384439 h 426720"/>
              <a:gd name="T16" fmla="*/ 20820 w 752475"/>
              <a:gd name="T17" fmla="*/ 407131 h 426720"/>
              <a:gd name="T18" fmla="*/ 43414 w 752475"/>
              <a:gd name="T19" fmla="*/ 422438 h 426720"/>
              <a:gd name="T20" fmla="*/ 71081 w 752475"/>
              <a:gd name="T21" fmla="*/ 428052 h 426720"/>
              <a:gd name="T22" fmla="*/ 680974 w 752475"/>
              <a:gd name="T23" fmla="*/ 428052 h 426720"/>
              <a:gd name="T24" fmla="*/ 708695 w 752475"/>
              <a:gd name="T25" fmla="*/ 422438 h 426720"/>
              <a:gd name="T26" fmla="*/ 731297 w 752475"/>
              <a:gd name="T27" fmla="*/ 407131 h 426720"/>
              <a:gd name="T28" fmla="*/ 746517 w 752475"/>
              <a:gd name="T29" fmla="*/ 384439 h 426720"/>
              <a:gd name="T30" fmla="*/ 752094 w 752475"/>
              <a:gd name="T31" fmla="*/ 356667 h 426720"/>
              <a:gd name="T32" fmla="*/ 752094 w 752475"/>
              <a:gd name="T33" fmla="*/ 71257 h 426720"/>
              <a:gd name="T34" fmla="*/ 746517 w 752475"/>
              <a:gd name="T35" fmla="*/ 43504 h 426720"/>
              <a:gd name="T36" fmla="*/ 731297 w 752475"/>
              <a:gd name="T37" fmla="*/ 20855 h 426720"/>
              <a:gd name="T38" fmla="*/ 708695 w 752475"/>
              <a:gd name="T39" fmla="*/ 5594 h 426720"/>
              <a:gd name="T40" fmla="*/ 680974 w 752475"/>
              <a:gd name="T41" fmla="*/ 0 h 4267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26720">
                <a:moveTo>
                  <a:pt x="680974" y="0"/>
                </a:moveTo>
                <a:lnTo>
                  <a:pt x="71081" y="0"/>
                </a:lnTo>
                <a:lnTo>
                  <a:pt x="43414" y="5574"/>
                </a:lnTo>
                <a:lnTo>
                  <a:pt x="20820" y="20780"/>
                </a:lnTo>
                <a:lnTo>
                  <a:pt x="5586" y="43344"/>
                </a:lnTo>
                <a:lnTo>
                  <a:pt x="0" y="70992"/>
                </a:lnTo>
                <a:lnTo>
                  <a:pt x="0" y="355345"/>
                </a:lnTo>
                <a:lnTo>
                  <a:pt x="5586" y="383014"/>
                </a:lnTo>
                <a:lnTo>
                  <a:pt x="20820" y="405622"/>
                </a:lnTo>
                <a:lnTo>
                  <a:pt x="43414" y="420872"/>
                </a:lnTo>
                <a:lnTo>
                  <a:pt x="71081" y="426465"/>
                </a:lnTo>
                <a:lnTo>
                  <a:pt x="680974" y="426465"/>
                </a:lnTo>
                <a:lnTo>
                  <a:pt x="708695" y="420872"/>
                </a:lnTo>
                <a:lnTo>
                  <a:pt x="731297" y="405622"/>
                </a:lnTo>
                <a:lnTo>
                  <a:pt x="746517" y="383014"/>
                </a:lnTo>
                <a:lnTo>
                  <a:pt x="752094" y="355345"/>
                </a:lnTo>
                <a:lnTo>
                  <a:pt x="752094" y="70992"/>
                </a:lnTo>
                <a:lnTo>
                  <a:pt x="746517" y="43344"/>
                </a:lnTo>
                <a:lnTo>
                  <a:pt x="731297" y="20780"/>
                </a:lnTo>
                <a:lnTo>
                  <a:pt x="708695" y="5574"/>
                </a:lnTo>
                <a:lnTo>
                  <a:pt x="680974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A356CDB6-EE92-F14B-B4C4-484A9702569B}"/>
              </a:ext>
            </a:extLst>
          </p:cNvPr>
          <p:cNvSpPr txBox="1"/>
          <p:nvPr/>
        </p:nvSpPr>
        <p:spPr>
          <a:xfrm>
            <a:off x="893763" y="3794125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121" name="object 18">
            <a:extLst>
              <a:ext uri="{FF2B5EF4-FFF2-40B4-BE49-F238E27FC236}">
                <a16:creationId xmlns:a16="http://schemas.microsoft.com/office/drawing/2014/main" id="{BFCA9D43-2D3D-E045-8D0A-E391BE3DD41D}"/>
              </a:ext>
            </a:extLst>
          </p:cNvPr>
          <p:cNvSpPr>
            <a:spLocks/>
          </p:cNvSpPr>
          <p:nvPr/>
        </p:nvSpPr>
        <p:spPr bwMode="auto">
          <a:xfrm>
            <a:off x="3860800" y="4770438"/>
            <a:ext cx="752475" cy="466725"/>
          </a:xfrm>
          <a:custGeom>
            <a:avLst/>
            <a:gdLst>
              <a:gd name="T0" fmla="*/ 674115 w 752475"/>
              <a:gd name="T1" fmla="*/ 0 h 467360"/>
              <a:gd name="T2" fmla="*/ 77850 w 752475"/>
              <a:gd name="T3" fmla="*/ 0 h 467360"/>
              <a:gd name="T4" fmla="*/ 47523 w 752475"/>
              <a:gd name="T5" fmla="*/ 6069 h 467360"/>
              <a:gd name="T6" fmla="*/ 22780 w 752475"/>
              <a:gd name="T7" fmla="*/ 22625 h 467360"/>
              <a:gd name="T8" fmla="*/ 6109 w 752475"/>
              <a:gd name="T9" fmla="*/ 47202 h 467360"/>
              <a:gd name="T10" fmla="*/ 0 w 752475"/>
              <a:gd name="T11" fmla="*/ 77323 h 467360"/>
              <a:gd name="T12" fmla="*/ 0 w 752475"/>
              <a:gd name="T13" fmla="*/ 386869 h 467360"/>
              <a:gd name="T14" fmla="*/ 6109 w 752475"/>
              <a:gd name="T15" fmla="*/ 416938 h 467360"/>
              <a:gd name="T16" fmla="*/ 22780 w 752475"/>
              <a:gd name="T17" fmla="*/ 441519 h 467360"/>
              <a:gd name="T18" fmla="*/ 47523 w 752475"/>
              <a:gd name="T19" fmla="*/ 458107 h 467360"/>
              <a:gd name="T20" fmla="*/ 77850 w 752475"/>
              <a:gd name="T21" fmla="*/ 464193 h 467360"/>
              <a:gd name="T22" fmla="*/ 674115 w 752475"/>
              <a:gd name="T23" fmla="*/ 464193 h 467360"/>
              <a:gd name="T24" fmla="*/ 704463 w 752475"/>
              <a:gd name="T25" fmla="*/ 458107 h 467360"/>
              <a:gd name="T26" fmla="*/ 729249 w 752475"/>
              <a:gd name="T27" fmla="*/ 441519 h 467360"/>
              <a:gd name="T28" fmla="*/ 745964 w 752475"/>
              <a:gd name="T29" fmla="*/ 416938 h 467360"/>
              <a:gd name="T30" fmla="*/ 752093 w 752475"/>
              <a:gd name="T31" fmla="*/ 386869 h 467360"/>
              <a:gd name="T32" fmla="*/ 752093 w 752475"/>
              <a:gd name="T33" fmla="*/ 77323 h 467360"/>
              <a:gd name="T34" fmla="*/ 745964 w 752475"/>
              <a:gd name="T35" fmla="*/ 47202 h 467360"/>
              <a:gd name="T36" fmla="*/ 729249 w 752475"/>
              <a:gd name="T37" fmla="*/ 22625 h 467360"/>
              <a:gd name="T38" fmla="*/ 704463 w 752475"/>
              <a:gd name="T39" fmla="*/ 6069 h 467360"/>
              <a:gd name="T40" fmla="*/ 674115 w 752475"/>
              <a:gd name="T41" fmla="*/ 0 h 467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67360">
                <a:moveTo>
                  <a:pt x="674115" y="0"/>
                </a:moveTo>
                <a:lnTo>
                  <a:pt x="77850" y="0"/>
                </a:lnTo>
                <a:lnTo>
                  <a:pt x="47523" y="6109"/>
                </a:lnTo>
                <a:lnTo>
                  <a:pt x="22780" y="22780"/>
                </a:lnTo>
                <a:lnTo>
                  <a:pt x="6109" y="47523"/>
                </a:lnTo>
                <a:lnTo>
                  <a:pt x="0" y="77850"/>
                </a:lnTo>
                <a:lnTo>
                  <a:pt x="0" y="389508"/>
                </a:lnTo>
                <a:lnTo>
                  <a:pt x="6109" y="419782"/>
                </a:lnTo>
                <a:lnTo>
                  <a:pt x="22780" y="444531"/>
                </a:lnTo>
                <a:lnTo>
                  <a:pt x="47523" y="461232"/>
                </a:lnTo>
                <a:lnTo>
                  <a:pt x="77850" y="467359"/>
                </a:lnTo>
                <a:lnTo>
                  <a:pt x="674115" y="467359"/>
                </a:lnTo>
                <a:lnTo>
                  <a:pt x="704463" y="461232"/>
                </a:lnTo>
                <a:lnTo>
                  <a:pt x="729249" y="444531"/>
                </a:lnTo>
                <a:lnTo>
                  <a:pt x="745964" y="419782"/>
                </a:lnTo>
                <a:lnTo>
                  <a:pt x="752093" y="389508"/>
                </a:lnTo>
                <a:lnTo>
                  <a:pt x="752093" y="77850"/>
                </a:lnTo>
                <a:lnTo>
                  <a:pt x="745964" y="47523"/>
                </a:lnTo>
                <a:lnTo>
                  <a:pt x="729249" y="22780"/>
                </a:lnTo>
                <a:lnTo>
                  <a:pt x="704463" y="6109"/>
                </a:lnTo>
                <a:lnTo>
                  <a:pt x="67411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86358EE-AEDE-654B-886E-3012FD2F1E61}"/>
              </a:ext>
            </a:extLst>
          </p:cNvPr>
          <p:cNvSpPr txBox="1"/>
          <p:nvPr/>
        </p:nvSpPr>
        <p:spPr>
          <a:xfrm>
            <a:off x="4049713" y="4799013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679AE7E-17C6-BC4E-9B41-3D25B81219A9}"/>
              </a:ext>
            </a:extLst>
          </p:cNvPr>
          <p:cNvSpPr txBox="1"/>
          <p:nvPr/>
        </p:nvSpPr>
        <p:spPr>
          <a:xfrm>
            <a:off x="960438" y="3225800"/>
            <a:ext cx="35401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7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5DB356F-8183-DC4C-BF6E-48438970F356}"/>
              </a:ext>
            </a:extLst>
          </p:cNvPr>
          <p:cNvSpPr txBox="1"/>
          <p:nvPr/>
        </p:nvSpPr>
        <p:spPr>
          <a:xfrm>
            <a:off x="2978150" y="3225800"/>
            <a:ext cx="284163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FC8EE8DA-C62D-FC46-8BEE-04D153B17F56}"/>
              </a:ext>
            </a:extLst>
          </p:cNvPr>
          <p:cNvSpPr txBox="1"/>
          <p:nvPr/>
        </p:nvSpPr>
        <p:spPr>
          <a:xfrm>
            <a:off x="4102100" y="4164013"/>
            <a:ext cx="712788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Married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E545DCAE-B828-B54E-B5F4-0377813006D0}"/>
              </a:ext>
            </a:extLst>
          </p:cNvPr>
          <p:cNvSpPr txBox="1"/>
          <p:nvPr/>
        </p:nvSpPr>
        <p:spPr>
          <a:xfrm>
            <a:off x="1741488" y="4198938"/>
            <a:ext cx="150495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Single,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Divorced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F1D4635-601D-5A44-B5ED-675F67EA0799}"/>
              </a:ext>
            </a:extLst>
          </p:cNvPr>
          <p:cNvSpPr txBox="1"/>
          <p:nvPr/>
        </p:nvSpPr>
        <p:spPr>
          <a:xfrm>
            <a:off x="1233488" y="5172075"/>
            <a:ext cx="561975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&lt;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2A08E1D3-5279-4E43-BBC7-5ACB2178569B}"/>
              </a:ext>
            </a:extLst>
          </p:cNvPr>
          <p:cNvSpPr txBox="1"/>
          <p:nvPr/>
        </p:nvSpPr>
        <p:spPr>
          <a:xfrm>
            <a:off x="3179763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&gt;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44694D80-3E05-CD40-BD30-68C72AB8BD7D}"/>
              </a:ext>
            </a:extLst>
          </p:cNvPr>
          <p:cNvGraphicFramePr>
            <a:graphicFrameLocks noGrp="1"/>
          </p:cNvGraphicFramePr>
          <p:nvPr/>
        </p:nvGraphicFramePr>
        <p:xfrm>
          <a:off x="5018088" y="2109788"/>
          <a:ext cx="3121025" cy="923965"/>
        </p:xfrm>
        <a:graphic>
          <a:graphicData uri="http://schemas.openxmlformats.org/drawingml/2006/table">
            <a:tbl>
              <a:tblPr/>
              <a:tblGrid>
                <a:gridCol w="77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686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	Marital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Status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16744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50"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730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80K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2644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>
            <a:extLst>
              <a:ext uri="{FF2B5EF4-FFF2-40B4-BE49-F238E27FC236}">
                <a16:creationId xmlns:a16="http://schemas.microsoft.com/office/drawing/2014/main" id="{A9B1D1E6-ABA7-DC47-B0B2-855E3BDB491A}"/>
              </a:ext>
            </a:extLst>
          </p:cNvPr>
          <p:cNvSpPr txBox="1"/>
          <p:nvPr/>
        </p:nvSpPr>
        <p:spPr>
          <a:xfrm>
            <a:off x="4992688" y="3027363"/>
            <a:ext cx="34925" cy="34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10D10938-5980-0045-B443-AA57B93B29A9}"/>
              </a:ext>
            </a:extLst>
          </p:cNvPr>
          <p:cNvSpPr txBox="1"/>
          <p:nvPr/>
        </p:nvSpPr>
        <p:spPr>
          <a:xfrm>
            <a:off x="5051425" y="1619250"/>
            <a:ext cx="1098550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5"/>
              </a:spcBef>
              <a:defRPr/>
            </a:pPr>
            <a:r>
              <a:rPr sz="2000" spc="-55" dirty="0">
                <a:solidFill>
                  <a:srgbClr val="775F54"/>
                </a:solidFill>
                <a:latin typeface="Arial"/>
                <a:cs typeface="Arial"/>
              </a:rPr>
              <a:t>Test</a:t>
            </a:r>
            <a:r>
              <a:rPr sz="2000" spc="-10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5F54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148" name="object 29">
            <a:extLst>
              <a:ext uri="{FF2B5EF4-FFF2-40B4-BE49-F238E27FC236}">
                <a16:creationId xmlns:a16="http://schemas.microsoft.com/office/drawing/2014/main" id="{1ABF00E4-8999-8F47-B1C7-36E861422F4E}"/>
              </a:ext>
            </a:extLst>
          </p:cNvPr>
          <p:cNvSpPr>
            <a:spLocks/>
          </p:cNvSpPr>
          <p:nvPr/>
        </p:nvSpPr>
        <p:spPr bwMode="auto">
          <a:xfrm>
            <a:off x="2665413" y="2324100"/>
            <a:ext cx="2363787" cy="709613"/>
          </a:xfrm>
          <a:custGeom>
            <a:avLst/>
            <a:gdLst>
              <a:gd name="T0" fmla="*/ 2296479 w 2364740"/>
              <a:gd name="T1" fmla="*/ 25455 h 709294"/>
              <a:gd name="T2" fmla="*/ 2288736 w 2364740"/>
              <a:gd name="T3" fmla="*/ 44299 h 709294"/>
              <a:gd name="T4" fmla="*/ 2348750 w 2364740"/>
              <a:gd name="T5" fmla="*/ 25455 h 709294"/>
              <a:gd name="T6" fmla="*/ 2235643 w 2364740"/>
              <a:gd name="T7" fmla="*/ 43274 h 709294"/>
              <a:gd name="T8" fmla="*/ 2288736 w 2364740"/>
              <a:gd name="T9" fmla="*/ 44299 h 709294"/>
              <a:gd name="T10" fmla="*/ 2296479 w 2364740"/>
              <a:gd name="T11" fmla="*/ 25455 h 709294"/>
              <a:gd name="T12" fmla="*/ 2288736 w 2364740"/>
              <a:gd name="T13" fmla="*/ 44299 h 709294"/>
              <a:gd name="T14" fmla="*/ 2296479 w 2364740"/>
              <a:gd name="T15" fmla="*/ 25455 h 709294"/>
              <a:gd name="T16" fmla="*/ 2284325 w 2364740"/>
              <a:gd name="T17" fmla="*/ 29017 h 709294"/>
              <a:gd name="T18" fmla="*/ 2348750 w 2364740"/>
              <a:gd name="T19" fmla="*/ 25455 h 709294"/>
              <a:gd name="T20" fmla="*/ 2275946 w 2364740"/>
              <a:gd name="T21" fmla="*/ 0 h 709294"/>
              <a:gd name="T22" fmla="*/ 2129177 w 2364740"/>
              <a:gd name="T23" fmla="*/ 74332 h 709294"/>
              <a:gd name="T24" fmla="*/ 2194451 w 2364740"/>
              <a:gd name="T25" fmla="*/ 71787 h 709294"/>
              <a:gd name="T26" fmla="*/ 2083550 w 2364740"/>
              <a:gd name="T27" fmla="*/ 87570 h 709294"/>
              <a:gd name="T28" fmla="*/ 2027020 w 2364740"/>
              <a:gd name="T29" fmla="*/ 120665 h 709294"/>
              <a:gd name="T30" fmla="*/ 2083550 w 2364740"/>
              <a:gd name="T31" fmla="*/ 87570 h 709294"/>
              <a:gd name="T32" fmla="*/ 1916119 w 2364740"/>
              <a:gd name="T33" fmla="*/ 136448 h 709294"/>
              <a:gd name="T34" fmla="*/ 1981394 w 2364740"/>
              <a:gd name="T35" fmla="*/ 133903 h 709294"/>
              <a:gd name="T36" fmla="*/ 1870493 w 2364740"/>
              <a:gd name="T37" fmla="*/ 149686 h 709294"/>
              <a:gd name="T38" fmla="*/ 1814090 w 2364740"/>
              <a:gd name="T39" fmla="*/ 182781 h 709294"/>
              <a:gd name="T40" fmla="*/ 1870493 w 2364740"/>
              <a:gd name="T41" fmla="*/ 149686 h 709294"/>
              <a:gd name="T42" fmla="*/ 1703189 w 2364740"/>
              <a:gd name="T43" fmla="*/ 198564 h 709294"/>
              <a:gd name="T44" fmla="*/ 1768463 w 2364740"/>
              <a:gd name="T45" fmla="*/ 196019 h 709294"/>
              <a:gd name="T46" fmla="*/ 1657562 w 2364740"/>
              <a:gd name="T47" fmla="*/ 211802 h 709294"/>
              <a:gd name="T48" fmla="*/ 1601033 w 2364740"/>
              <a:gd name="T49" fmla="*/ 244897 h 709294"/>
              <a:gd name="T50" fmla="*/ 1657562 w 2364740"/>
              <a:gd name="T51" fmla="*/ 211802 h 709294"/>
              <a:gd name="T52" fmla="*/ 1490132 w 2364740"/>
              <a:gd name="T53" fmla="*/ 260553 h 709294"/>
              <a:gd name="T54" fmla="*/ 1555406 w 2364740"/>
              <a:gd name="T55" fmla="*/ 258135 h 709294"/>
              <a:gd name="T56" fmla="*/ 1444505 w 2364740"/>
              <a:gd name="T57" fmla="*/ 273918 h 709294"/>
              <a:gd name="T58" fmla="*/ 1388103 w 2364740"/>
              <a:gd name="T59" fmla="*/ 306886 h 709294"/>
              <a:gd name="T60" fmla="*/ 1444505 w 2364740"/>
              <a:gd name="T61" fmla="*/ 273918 h 709294"/>
              <a:gd name="T62" fmla="*/ 1277202 w 2364740"/>
              <a:gd name="T63" fmla="*/ 322669 h 709294"/>
              <a:gd name="T64" fmla="*/ 1342475 w 2364740"/>
              <a:gd name="T65" fmla="*/ 320251 h 709294"/>
              <a:gd name="T66" fmla="*/ 1231448 w 2364740"/>
              <a:gd name="T67" fmla="*/ 336034 h 709294"/>
              <a:gd name="T68" fmla="*/ 1175046 w 2364740"/>
              <a:gd name="T69" fmla="*/ 369002 h 709294"/>
              <a:gd name="T70" fmla="*/ 1231448 w 2364740"/>
              <a:gd name="T71" fmla="*/ 336034 h 709294"/>
              <a:gd name="T72" fmla="*/ 1064145 w 2364740"/>
              <a:gd name="T73" fmla="*/ 384785 h 709294"/>
              <a:gd name="T74" fmla="*/ 1129417 w 2364740"/>
              <a:gd name="T75" fmla="*/ 382367 h 709294"/>
              <a:gd name="T76" fmla="*/ 1018516 w 2364740"/>
              <a:gd name="T77" fmla="*/ 398150 h 709294"/>
              <a:gd name="T78" fmla="*/ 961990 w 2364740"/>
              <a:gd name="T79" fmla="*/ 431118 h 709294"/>
              <a:gd name="T80" fmla="*/ 1018516 w 2364740"/>
              <a:gd name="T81" fmla="*/ 398150 h 709294"/>
              <a:gd name="T82" fmla="*/ 851088 w 2364740"/>
              <a:gd name="T83" fmla="*/ 446901 h 709294"/>
              <a:gd name="T84" fmla="*/ 916360 w 2364740"/>
              <a:gd name="T85" fmla="*/ 444482 h 709294"/>
              <a:gd name="T86" fmla="*/ 805459 w 2364740"/>
              <a:gd name="T87" fmla="*/ 460266 h 709294"/>
              <a:gd name="T88" fmla="*/ 749059 w 2364740"/>
              <a:gd name="T89" fmla="*/ 493233 h 709294"/>
              <a:gd name="T90" fmla="*/ 805459 w 2364740"/>
              <a:gd name="T91" fmla="*/ 460266 h 709294"/>
              <a:gd name="T92" fmla="*/ 638157 w 2364740"/>
              <a:gd name="T93" fmla="*/ 509016 h 709294"/>
              <a:gd name="T94" fmla="*/ 703429 w 2364740"/>
              <a:gd name="T95" fmla="*/ 506597 h 709294"/>
              <a:gd name="T96" fmla="*/ 592529 w 2364740"/>
              <a:gd name="T97" fmla="*/ 522381 h 709294"/>
              <a:gd name="T98" fmla="*/ 536002 w 2364740"/>
              <a:gd name="T99" fmla="*/ 555348 h 709294"/>
              <a:gd name="T100" fmla="*/ 592529 w 2364740"/>
              <a:gd name="T101" fmla="*/ 522381 h 709294"/>
              <a:gd name="T102" fmla="*/ 425099 w 2364740"/>
              <a:gd name="T103" fmla="*/ 571132 h 709294"/>
              <a:gd name="T104" fmla="*/ 490373 w 2364740"/>
              <a:gd name="T105" fmla="*/ 568713 h 709294"/>
              <a:gd name="T106" fmla="*/ 379473 w 2364740"/>
              <a:gd name="T107" fmla="*/ 584496 h 709294"/>
              <a:gd name="T108" fmla="*/ 323072 w 2364740"/>
              <a:gd name="T109" fmla="*/ 617462 h 709294"/>
              <a:gd name="T110" fmla="*/ 379473 w 2364740"/>
              <a:gd name="T111" fmla="*/ 584496 h 709294"/>
              <a:gd name="T112" fmla="*/ 212041 w 2364740"/>
              <a:gd name="T113" fmla="*/ 633247 h 709294"/>
              <a:gd name="T114" fmla="*/ 277442 w 2364740"/>
              <a:gd name="T115" fmla="*/ 630828 h 709294"/>
              <a:gd name="T116" fmla="*/ 166415 w 2364740"/>
              <a:gd name="T117" fmla="*/ 646611 h 709294"/>
              <a:gd name="T118" fmla="*/ 110015 w 2364740"/>
              <a:gd name="T119" fmla="*/ 679577 h 709294"/>
              <a:gd name="T120" fmla="*/ 166415 w 2364740"/>
              <a:gd name="T121" fmla="*/ 646611 h 709294"/>
              <a:gd name="T122" fmla="*/ 0 w 2364740"/>
              <a:gd name="T123" fmla="*/ 695106 h 709294"/>
              <a:gd name="T124" fmla="*/ 64385 w 2364740"/>
              <a:gd name="T125" fmla="*/ 692944 h 7092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4740" h="709294">
                <a:moveTo>
                  <a:pt x="2353488" y="25400"/>
                </a:moveTo>
                <a:lnTo>
                  <a:pt x="2301112" y="25400"/>
                </a:lnTo>
                <a:lnTo>
                  <a:pt x="2305558" y="40639"/>
                </a:lnTo>
                <a:lnTo>
                  <a:pt x="2293353" y="44199"/>
                </a:lnTo>
                <a:lnTo>
                  <a:pt x="2301747" y="73151"/>
                </a:lnTo>
                <a:lnTo>
                  <a:pt x="2353488" y="25400"/>
                </a:lnTo>
                <a:close/>
              </a:path>
              <a:path w="2364740" h="709294">
                <a:moveTo>
                  <a:pt x="2288933" y="28952"/>
                </a:moveTo>
                <a:lnTo>
                  <a:pt x="2240153" y="43179"/>
                </a:lnTo>
                <a:lnTo>
                  <a:pt x="2244597" y="58419"/>
                </a:lnTo>
                <a:lnTo>
                  <a:pt x="2293353" y="44199"/>
                </a:lnTo>
                <a:lnTo>
                  <a:pt x="2288933" y="28952"/>
                </a:lnTo>
                <a:close/>
              </a:path>
              <a:path w="2364740" h="709294">
                <a:moveTo>
                  <a:pt x="2301112" y="25400"/>
                </a:moveTo>
                <a:lnTo>
                  <a:pt x="2288933" y="28952"/>
                </a:lnTo>
                <a:lnTo>
                  <a:pt x="2293353" y="44199"/>
                </a:lnTo>
                <a:lnTo>
                  <a:pt x="2305558" y="40639"/>
                </a:lnTo>
                <a:lnTo>
                  <a:pt x="2301112" y="25400"/>
                </a:lnTo>
                <a:close/>
              </a:path>
              <a:path w="2364740" h="709294">
                <a:moveTo>
                  <a:pt x="2280538" y="0"/>
                </a:moveTo>
                <a:lnTo>
                  <a:pt x="2288933" y="28952"/>
                </a:lnTo>
                <a:lnTo>
                  <a:pt x="2301112" y="25400"/>
                </a:lnTo>
                <a:lnTo>
                  <a:pt x="2353488" y="25400"/>
                </a:lnTo>
                <a:lnTo>
                  <a:pt x="2364359" y="15366"/>
                </a:lnTo>
                <a:lnTo>
                  <a:pt x="2280538" y="0"/>
                </a:lnTo>
                <a:close/>
              </a:path>
              <a:path w="2364740" h="709294">
                <a:moveTo>
                  <a:pt x="2194433" y="56387"/>
                </a:moveTo>
                <a:lnTo>
                  <a:pt x="2133472" y="74167"/>
                </a:lnTo>
                <a:lnTo>
                  <a:pt x="2137918" y="89407"/>
                </a:lnTo>
                <a:lnTo>
                  <a:pt x="2198878" y="71627"/>
                </a:lnTo>
                <a:lnTo>
                  <a:pt x="2194433" y="56387"/>
                </a:lnTo>
                <a:close/>
              </a:path>
              <a:path w="2364740" h="709294">
                <a:moveTo>
                  <a:pt x="2087753" y="87375"/>
                </a:moveTo>
                <a:lnTo>
                  <a:pt x="2026793" y="105155"/>
                </a:lnTo>
                <a:lnTo>
                  <a:pt x="2031110" y="120395"/>
                </a:lnTo>
                <a:lnTo>
                  <a:pt x="2092197" y="102615"/>
                </a:lnTo>
                <a:lnTo>
                  <a:pt x="2087753" y="87375"/>
                </a:lnTo>
                <a:close/>
              </a:path>
              <a:path w="2364740" h="709294">
                <a:moveTo>
                  <a:pt x="1981072" y="118363"/>
                </a:moveTo>
                <a:lnTo>
                  <a:pt x="1919985" y="136143"/>
                </a:lnTo>
                <a:lnTo>
                  <a:pt x="1924431" y="151383"/>
                </a:lnTo>
                <a:lnTo>
                  <a:pt x="1985391" y="133603"/>
                </a:lnTo>
                <a:lnTo>
                  <a:pt x="1981072" y="118363"/>
                </a:lnTo>
                <a:close/>
              </a:path>
              <a:path w="2364740" h="709294">
                <a:moveTo>
                  <a:pt x="1874266" y="149351"/>
                </a:moveTo>
                <a:lnTo>
                  <a:pt x="1813306" y="167131"/>
                </a:lnTo>
                <a:lnTo>
                  <a:pt x="1817750" y="182371"/>
                </a:lnTo>
                <a:lnTo>
                  <a:pt x="1878710" y="164591"/>
                </a:lnTo>
                <a:lnTo>
                  <a:pt x="1874266" y="149351"/>
                </a:lnTo>
                <a:close/>
              </a:path>
              <a:path w="2364740" h="709294">
                <a:moveTo>
                  <a:pt x="1767585" y="180339"/>
                </a:moveTo>
                <a:lnTo>
                  <a:pt x="1706625" y="198119"/>
                </a:lnTo>
                <a:lnTo>
                  <a:pt x="1711070" y="213359"/>
                </a:lnTo>
                <a:lnTo>
                  <a:pt x="1772031" y="195579"/>
                </a:lnTo>
                <a:lnTo>
                  <a:pt x="1767585" y="180339"/>
                </a:lnTo>
                <a:close/>
              </a:path>
              <a:path w="2364740" h="709294">
                <a:moveTo>
                  <a:pt x="1660906" y="211327"/>
                </a:moveTo>
                <a:lnTo>
                  <a:pt x="1599819" y="229107"/>
                </a:lnTo>
                <a:lnTo>
                  <a:pt x="1604263" y="244347"/>
                </a:lnTo>
                <a:lnTo>
                  <a:pt x="1665223" y="226567"/>
                </a:lnTo>
                <a:lnTo>
                  <a:pt x="1660906" y="211327"/>
                </a:lnTo>
                <a:close/>
              </a:path>
              <a:path w="2364740" h="709294">
                <a:moveTo>
                  <a:pt x="1554098" y="242315"/>
                </a:moveTo>
                <a:lnTo>
                  <a:pt x="1493138" y="259968"/>
                </a:lnTo>
                <a:lnTo>
                  <a:pt x="1497583" y="275336"/>
                </a:lnTo>
                <a:lnTo>
                  <a:pt x="1558544" y="257555"/>
                </a:lnTo>
                <a:lnTo>
                  <a:pt x="1554098" y="242315"/>
                </a:lnTo>
                <a:close/>
              </a:path>
              <a:path w="2364740" h="709294">
                <a:moveTo>
                  <a:pt x="1447419" y="273303"/>
                </a:moveTo>
                <a:lnTo>
                  <a:pt x="1386458" y="290956"/>
                </a:lnTo>
                <a:lnTo>
                  <a:pt x="1390904" y="306196"/>
                </a:lnTo>
                <a:lnTo>
                  <a:pt x="1451863" y="288543"/>
                </a:lnTo>
                <a:lnTo>
                  <a:pt x="1447419" y="273303"/>
                </a:lnTo>
                <a:close/>
              </a:path>
              <a:path w="2364740" h="709294">
                <a:moveTo>
                  <a:pt x="1340738" y="304291"/>
                </a:moveTo>
                <a:lnTo>
                  <a:pt x="1279779" y="321944"/>
                </a:lnTo>
                <a:lnTo>
                  <a:pt x="1284096" y="337184"/>
                </a:lnTo>
                <a:lnTo>
                  <a:pt x="1345183" y="319531"/>
                </a:lnTo>
                <a:lnTo>
                  <a:pt x="1340738" y="304291"/>
                </a:lnTo>
                <a:close/>
              </a:path>
              <a:path w="2364740" h="709294">
                <a:moveTo>
                  <a:pt x="1233932" y="335279"/>
                </a:moveTo>
                <a:lnTo>
                  <a:pt x="1172971" y="352932"/>
                </a:lnTo>
                <a:lnTo>
                  <a:pt x="1177417" y="368172"/>
                </a:lnTo>
                <a:lnTo>
                  <a:pt x="1238376" y="350519"/>
                </a:lnTo>
                <a:lnTo>
                  <a:pt x="1233932" y="335279"/>
                </a:lnTo>
                <a:close/>
              </a:path>
              <a:path w="2364740" h="709294">
                <a:moveTo>
                  <a:pt x="1127251" y="366267"/>
                </a:moveTo>
                <a:lnTo>
                  <a:pt x="1066292" y="383920"/>
                </a:lnTo>
                <a:lnTo>
                  <a:pt x="1070736" y="399161"/>
                </a:lnTo>
                <a:lnTo>
                  <a:pt x="1131696" y="381507"/>
                </a:lnTo>
                <a:lnTo>
                  <a:pt x="1127251" y="366267"/>
                </a:lnTo>
                <a:close/>
              </a:path>
              <a:path w="2364740" h="709294">
                <a:moveTo>
                  <a:pt x="1020571" y="397255"/>
                </a:moveTo>
                <a:lnTo>
                  <a:pt x="959611" y="414908"/>
                </a:lnTo>
                <a:lnTo>
                  <a:pt x="963930" y="430149"/>
                </a:lnTo>
                <a:lnTo>
                  <a:pt x="1025017" y="412495"/>
                </a:lnTo>
                <a:lnTo>
                  <a:pt x="1020571" y="397255"/>
                </a:lnTo>
                <a:close/>
              </a:path>
              <a:path w="2364740" h="709294">
                <a:moveTo>
                  <a:pt x="913764" y="428243"/>
                </a:moveTo>
                <a:lnTo>
                  <a:pt x="852805" y="445896"/>
                </a:lnTo>
                <a:lnTo>
                  <a:pt x="857249" y="461137"/>
                </a:lnTo>
                <a:lnTo>
                  <a:pt x="918209" y="443483"/>
                </a:lnTo>
                <a:lnTo>
                  <a:pt x="913764" y="428243"/>
                </a:lnTo>
                <a:close/>
              </a:path>
              <a:path w="2364740" h="709294">
                <a:moveTo>
                  <a:pt x="807084" y="459231"/>
                </a:moveTo>
                <a:lnTo>
                  <a:pt x="746124" y="476884"/>
                </a:lnTo>
                <a:lnTo>
                  <a:pt x="750569" y="492125"/>
                </a:lnTo>
                <a:lnTo>
                  <a:pt x="811530" y="474471"/>
                </a:lnTo>
                <a:lnTo>
                  <a:pt x="807084" y="459231"/>
                </a:lnTo>
                <a:close/>
              </a:path>
              <a:path w="2364740" h="709294">
                <a:moveTo>
                  <a:pt x="700405" y="490219"/>
                </a:moveTo>
                <a:lnTo>
                  <a:pt x="639444" y="507872"/>
                </a:lnTo>
                <a:lnTo>
                  <a:pt x="643889" y="523113"/>
                </a:lnTo>
                <a:lnTo>
                  <a:pt x="704849" y="505459"/>
                </a:lnTo>
                <a:lnTo>
                  <a:pt x="700405" y="490219"/>
                </a:lnTo>
                <a:close/>
              </a:path>
              <a:path w="2364740" h="709294">
                <a:moveTo>
                  <a:pt x="593724" y="521207"/>
                </a:moveTo>
                <a:lnTo>
                  <a:pt x="532638" y="538861"/>
                </a:lnTo>
                <a:lnTo>
                  <a:pt x="537082" y="554101"/>
                </a:lnTo>
                <a:lnTo>
                  <a:pt x="598043" y="536447"/>
                </a:lnTo>
                <a:lnTo>
                  <a:pt x="593724" y="521207"/>
                </a:lnTo>
                <a:close/>
              </a:path>
              <a:path w="2364740" h="709294">
                <a:moveTo>
                  <a:pt x="486917" y="552195"/>
                </a:moveTo>
                <a:lnTo>
                  <a:pt x="425957" y="569849"/>
                </a:lnTo>
                <a:lnTo>
                  <a:pt x="430402" y="585088"/>
                </a:lnTo>
                <a:lnTo>
                  <a:pt x="491363" y="567436"/>
                </a:lnTo>
                <a:lnTo>
                  <a:pt x="486917" y="552195"/>
                </a:lnTo>
                <a:close/>
              </a:path>
              <a:path w="2364740" h="709294">
                <a:moveTo>
                  <a:pt x="380238" y="583183"/>
                </a:moveTo>
                <a:lnTo>
                  <a:pt x="319277" y="600837"/>
                </a:lnTo>
                <a:lnTo>
                  <a:pt x="323722" y="616076"/>
                </a:lnTo>
                <a:lnTo>
                  <a:pt x="384682" y="598424"/>
                </a:lnTo>
                <a:lnTo>
                  <a:pt x="380238" y="583183"/>
                </a:lnTo>
                <a:close/>
              </a:path>
              <a:path w="2364740" h="709294">
                <a:moveTo>
                  <a:pt x="273557" y="614171"/>
                </a:moveTo>
                <a:lnTo>
                  <a:pt x="212470" y="631825"/>
                </a:lnTo>
                <a:lnTo>
                  <a:pt x="216915" y="647064"/>
                </a:lnTo>
                <a:lnTo>
                  <a:pt x="278002" y="629412"/>
                </a:lnTo>
                <a:lnTo>
                  <a:pt x="273557" y="614171"/>
                </a:lnTo>
                <a:close/>
              </a:path>
              <a:path w="2364740" h="709294">
                <a:moveTo>
                  <a:pt x="166750" y="645159"/>
                </a:moveTo>
                <a:lnTo>
                  <a:pt x="105790" y="662813"/>
                </a:lnTo>
                <a:lnTo>
                  <a:pt x="110235" y="678052"/>
                </a:lnTo>
                <a:lnTo>
                  <a:pt x="171195" y="660400"/>
                </a:lnTo>
                <a:lnTo>
                  <a:pt x="166750" y="645159"/>
                </a:lnTo>
                <a:close/>
              </a:path>
              <a:path w="2364740" h="709294">
                <a:moveTo>
                  <a:pt x="60070" y="676147"/>
                </a:moveTo>
                <a:lnTo>
                  <a:pt x="0" y="693546"/>
                </a:lnTo>
                <a:lnTo>
                  <a:pt x="4317" y="708787"/>
                </a:lnTo>
                <a:lnTo>
                  <a:pt x="64515" y="691388"/>
                </a:lnTo>
                <a:lnTo>
                  <a:pt x="60070" y="67614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49" name="object 31">
            <a:extLst>
              <a:ext uri="{FF2B5EF4-FFF2-40B4-BE49-F238E27FC236}">
                <a16:creationId xmlns:a16="http://schemas.microsoft.com/office/drawing/2014/main" id="{0EE641F2-882D-3245-8DC4-122258FA6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63"/>
              </a:lnSpc>
              <a:spcBef>
                <a:spcPct val="0"/>
              </a:spcBef>
              <a:buClrTx/>
              <a:buSzTx/>
              <a:buFontTx/>
              <a:buNone/>
            </a:pPr>
            <a:fld id="{B7837705-49D0-E442-A21A-7FA2DB222C3D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63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>
    <p:zoom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Date Placeholder 3">
            <a:extLst>
              <a:ext uri="{FF2B5EF4-FFF2-40B4-BE49-F238E27FC236}">
                <a16:creationId xmlns:a16="http://schemas.microsoft.com/office/drawing/2014/main" id="{54126D88-433E-624E-AA6A-45001B843C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0D6786-DAB3-124A-BE8A-6008B836863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5762" name="Footer Placeholder 4">
            <a:extLst>
              <a:ext uri="{FF2B5EF4-FFF2-40B4-BE49-F238E27FC236}">
                <a16:creationId xmlns:a16="http://schemas.microsoft.com/office/drawing/2014/main" id="{1149C84D-EF90-B441-96D8-0DCAD6BF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5763" name="Slide Number Placeholder 5">
            <a:extLst>
              <a:ext uri="{FF2B5EF4-FFF2-40B4-BE49-F238E27FC236}">
                <a16:creationId xmlns:a16="http://schemas.microsoft.com/office/drawing/2014/main" id="{0D6C5375-FA3D-5F46-9FA3-79F4414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2B28BF-47C8-EA45-8C68-E4953BC3F63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190</a:t>
            </a:fld>
            <a:endParaRPr lang="en-US" altLang="en-US" sz="1200"/>
          </a:p>
        </p:txBody>
      </p:sp>
      <p:pic>
        <p:nvPicPr>
          <p:cNvPr id="245764" name="Picture 4">
            <a:extLst>
              <a:ext uri="{FF2B5EF4-FFF2-40B4-BE49-F238E27FC236}">
                <a16:creationId xmlns:a16="http://schemas.microsoft.com/office/drawing/2014/main" id="{A44503AB-1C7C-FB49-8BEC-B215C240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572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0" name="Rectangle 2">
            <a:extLst>
              <a:ext uri="{FF2B5EF4-FFF2-40B4-BE49-F238E27FC236}">
                <a16:creationId xmlns:a16="http://schemas.microsoft.com/office/drawing/2014/main" id="{D63F405B-D996-314A-BE8B-0B78150E9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372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Ensemble Methods: Increasing the Accuracy</a:t>
            </a:r>
          </a:p>
        </p:txBody>
      </p:sp>
      <p:sp>
        <p:nvSpPr>
          <p:cNvPr id="245766" name="Rectangle 3">
            <a:extLst>
              <a:ext uri="{FF2B5EF4-FFF2-40B4-BE49-F238E27FC236}">
                <a16:creationId xmlns:a16="http://schemas.microsoft.com/office/drawing/2014/main" id="{9D1765DB-0168-A342-8E2B-5257D12B1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458200" cy="42672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Ensemble methods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Use a combination of models to increase accuracy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Combine a series of k learned models, M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, M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, …, M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, with the aim of creating an improved model M*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Popular ensemble methods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Bagging: averaging the prediction over a collection of classifiers  (e.g. Random Forest)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Boosting: weighted vote with a collection of classifiers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Ensemble: combining a set of heterogeneous classifiers</a:t>
            </a:r>
          </a:p>
        </p:txBody>
      </p:sp>
    </p:spTree>
  </p:cSld>
  <p:clrMapOvr>
    <a:masterClrMapping/>
  </p:clrMapOvr>
  <p:transition>
    <p:zoom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Date Placeholder 3">
            <a:extLst>
              <a:ext uri="{FF2B5EF4-FFF2-40B4-BE49-F238E27FC236}">
                <a16:creationId xmlns:a16="http://schemas.microsoft.com/office/drawing/2014/main" id="{245113E1-98B9-514C-AEA9-78B791BE2A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E92D00-363F-0740-9C18-877953CAEE6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6786" name="Footer Placeholder 4">
            <a:extLst>
              <a:ext uri="{FF2B5EF4-FFF2-40B4-BE49-F238E27FC236}">
                <a16:creationId xmlns:a16="http://schemas.microsoft.com/office/drawing/2014/main" id="{48206D06-7A27-2244-8544-8908BAB8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6787" name="Slide Number Placeholder 5">
            <a:extLst>
              <a:ext uri="{FF2B5EF4-FFF2-40B4-BE49-F238E27FC236}">
                <a16:creationId xmlns:a16="http://schemas.microsoft.com/office/drawing/2014/main" id="{86C28D44-3B0F-444A-B69C-B495ADC4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C8B883-625B-E147-8E15-927B4C22DF2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191</a:t>
            </a:fld>
            <a:endParaRPr lang="en-US" altLang="en-US" sz="1200"/>
          </a:p>
        </p:txBody>
      </p:sp>
      <p:sp>
        <p:nvSpPr>
          <p:cNvPr id="165893" name="Rectangle 2">
            <a:extLst>
              <a:ext uri="{FF2B5EF4-FFF2-40B4-BE49-F238E27FC236}">
                <a16:creationId xmlns:a16="http://schemas.microsoft.com/office/drawing/2014/main" id="{E2D3C19B-7DC0-B44A-9F2E-26B24C8A8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3435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Bagging: Boostrap Aggregation</a:t>
            </a:r>
          </a:p>
        </p:txBody>
      </p:sp>
      <p:sp>
        <p:nvSpPr>
          <p:cNvPr id="246789" name="Rectangle 3">
            <a:extLst>
              <a:ext uri="{FF2B5EF4-FFF2-40B4-BE49-F238E27FC236}">
                <a16:creationId xmlns:a16="http://schemas.microsoft.com/office/drawing/2014/main" id="{F4E58857-86F8-5E4F-B750-97D7A7B1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Analogy: Diagnosis based on multiple doctors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 majority vote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Training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Given a set D of </a:t>
            </a:r>
            <a:r>
              <a:rPr lang="en-US" altLang="en-US" sz="2000" i="1">
                <a:ea typeface="ＭＳ Ｐゴシック" panose="020B0600070205080204" pitchFamily="34" charset="-128"/>
              </a:rPr>
              <a:t>d </a:t>
            </a:r>
            <a:r>
              <a:rPr lang="en-US" altLang="en-US" sz="2000">
                <a:ea typeface="ＭＳ Ｐゴシック" panose="020B0600070205080204" pitchFamily="34" charset="-128"/>
              </a:rPr>
              <a:t>tuples, at each iteration </a:t>
            </a:r>
            <a:r>
              <a:rPr lang="en-US" altLang="en-US" sz="2000" i="1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, a training set D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of </a:t>
            </a:r>
            <a:r>
              <a:rPr lang="en-US" altLang="en-US" sz="2000" i="1">
                <a:ea typeface="ＭＳ Ｐゴシック" panose="020B0600070205080204" pitchFamily="34" charset="-128"/>
              </a:rPr>
              <a:t>d</a:t>
            </a:r>
            <a:r>
              <a:rPr lang="en-US" altLang="en-US" sz="2000">
                <a:ea typeface="ＭＳ Ｐゴシック" panose="020B0600070205080204" pitchFamily="34" charset="-128"/>
              </a:rPr>
              <a:t> tuples is sampled with replacement from D (i.e., boostrap)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A classifier model M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is learned for each training set D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Classification: classify an unknown sample</a:t>
            </a:r>
            <a:r>
              <a:rPr lang="en-US" altLang="en-US" sz="2000" b="1">
                <a:ea typeface="ＭＳ Ｐゴシック" panose="020B0600070205080204" pitchFamily="34" charset="-128"/>
              </a:rPr>
              <a:t> X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Each classifier M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returns its class prediction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The bagged classifier M* counts the votes and assigns the class with the most votes to </a:t>
            </a:r>
            <a:r>
              <a:rPr lang="en-US" altLang="en-US" sz="2000" b="1">
                <a:ea typeface="ＭＳ Ｐゴシック" panose="020B0600070205080204" pitchFamily="34" charset="-128"/>
              </a:rPr>
              <a:t>X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Prediction: can be applied to the prediction of continuous values by taking the average value of each prediction for a given test tuple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Accuracy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Often significant better than a single classifier derived from D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For noise data: not considerably worse, more robust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Proved improved accuracy in prediction</a:t>
            </a:r>
          </a:p>
        </p:txBody>
      </p:sp>
    </p:spTree>
  </p:cSld>
  <p:clrMapOvr>
    <a:masterClrMapping/>
  </p:clrMapOvr>
  <p:transition>
    <p:zoom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Date Placeholder 3">
            <a:extLst>
              <a:ext uri="{FF2B5EF4-FFF2-40B4-BE49-F238E27FC236}">
                <a16:creationId xmlns:a16="http://schemas.microsoft.com/office/drawing/2014/main" id="{5182D719-1B76-7641-9824-86981D63D7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54BD58-3168-644D-B7F0-2707FF23D71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7810" name="Footer Placeholder 4">
            <a:extLst>
              <a:ext uri="{FF2B5EF4-FFF2-40B4-BE49-F238E27FC236}">
                <a16:creationId xmlns:a16="http://schemas.microsoft.com/office/drawing/2014/main" id="{F6B9B86C-B219-954F-B96D-863BB72F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7811" name="Slide Number Placeholder 5">
            <a:extLst>
              <a:ext uri="{FF2B5EF4-FFF2-40B4-BE49-F238E27FC236}">
                <a16:creationId xmlns:a16="http://schemas.microsoft.com/office/drawing/2014/main" id="{7F612884-4854-7A4C-90FE-AA6563A9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195E9C-C058-7940-A716-CBF96061F1E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192</a:t>
            </a:fld>
            <a:endParaRPr lang="en-US" altLang="en-US" sz="1200"/>
          </a:p>
        </p:txBody>
      </p:sp>
      <p:sp>
        <p:nvSpPr>
          <p:cNvPr id="166917" name="Rectangle 1026">
            <a:extLst>
              <a:ext uri="{FF2B5EF4-FFF2-40B4-BE49-F238E27FC236}">
                <a16:creationId xmlns:a16="http://schemas.microsoft.com/office/drawing/2014/main" id="{7B6752C1-13C2-BD4C-BF86-048A2CB7E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Boosting</a:t>
            </a:r>
            <a:endParaRPr lang="en-US" sz="2800">
              <a:cs typeface="+mj-cs"/>
            </a:endParaRPr>
          </a:p>
        </p:txBody>
      </p:sp>
      <p:sp>
        <p:nvSpPr>
          <p:cNvPr id="247813" name="Rectangle 1027">
            <a:extLst>
              <a:ext uri="{FF2B5EF4-FFF2-40B4-BE49-F238E27FC236}">
                <a16:creationId xmlns:a16="http://schemas.microsoft.com/office/drawing/2014/main" id="{DB558899-F790-7344-A942-FD5C563F9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Analogy: Consult several doctors, based on a combination of weighted diagnoses—weight assigned based on the previous diagnosis accuracy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How boosting works?</a:t>
            </a: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Weights are assigned to each training tuple</a:t>
            </a: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 series of k classifiers is iteratively learned</a:t>
            </a: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After a classifier M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is learned, the weights are updated to allow the subsequent classifier, M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i+1</a:t>
            </a:r>
            <a:r>
              <a:rPr lang="en-US" altLang="en-US" sz="2000">
                <a:ea typeface="ＭＳ Ｐゴシック" panose="020B0600070205080204" pitchFamily="34" charset="-128"/>
              </a:rPr>
              <a:t>, to pay more attention to the training tuples that were misclassified by M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The final M* combines the votes of each individual classifier, where the weight of each classifier's vote is a function of its accuracy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The boosting algorithm can be extended for the prediction of continuous values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Comparing with bagging: boosting tends to achieve greater accuracy, but it also risks overfitting the model to misclassified data</a:t>
            </a:r>
          </a:p>
        </p:txBody>
      </p:sp>
    </p:spTree>
  </p:cSld>
  <p:clrMapOvr>
    <a:masterClrMapping/>
  </p:clrMapOvr>
  <p:transition>
    <p:zoom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Date Placeholder 5">
            <a:extLst>
              <a:ext uri="{FF2B5EF4-FFF2-40B4-BE49-F238E27FC236}">
                <a16:creationId xmlns:a16="http://schemas.microsoft.com/office/drawing/2014/main" id="{8EA95E44-D106-2045-9A46-28686581C4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692C91-95D5-104C-AA9F-73A23702AE7D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8834" name="Footer Placeholder 6">
            <a:extLst>
              <a:ext uri="{FF2B5EF4-FFF2-40B4-BE49-F238E27FC236}">
                <a16:creationId xmlns:a16="http://schemas.microsoft.com/office/drawing/2014/main" id="{1BB81D3D-35C8-AE4E-9051-BC034C05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8835" name="Slide Number Placeholder 7">
            <a:extLst>
              <a:ext uri="{FF2B5EF4-FFF2-40B4-BE49-F238E27FC236}">
                <a16:creationId xmlns:a16="http://schemas.microsoft.com/office/drawing/2014/main" id="{55C036B9-83E1-B74E-8052-7EC373BE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24A7CE-FC27-E343-BE8C-FD193C1332A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193</a:t>
            </a:fld>
            <a:endParaRPr lang="en-US" altLang="en-US" sz="1200"/>
          </a:p>
        </p:txBody>
      </p:sp>
      <p:sp>
        <p:nvSpPr>
          <p:cNvPr id="167941" name="Rectangle 2">
            <a:extLst>
              <a:ext uri="{FF2B5EF4-FFF2-40B4-BE49-F238E27FC236}">
                <a16:creationId xmlns:a16="http://schemas.microsoft.com/office/drawing/2014/main" id="{79502251-D41F-7744-A365-11FE45481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Adaboost (Freund and Schapire, 1997)</a:t>
            </a:r>
          </a:p>
        </p:txBody>
      </p:sp>
      <p:sp>
        <p:nvSpPr>
          <p:cNvPr id="248837" name="Rectangle 3">
            <a:extLst>
              <a:ext uri="{FF2B5EF4-FFF2-40B4-BE49-F238E27FC236}">
                <a16:creationId xmlns:a16="http://schemas.microsoft.com/office/drawing/2014/main" id="{C5C50598-FA37-E946-B0D8-4DEFCE3F03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Given a set of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d</a:t>
            </a:r>
            <a:r>
              <a:rPr lang="en-US" altLang="en-US" sz="2000" dirty="0">
                <a:ea typeface="ＭＳ Ｐゴシック" panose="020B0600070205080204" pitchFamily="34" charset="-128"/>
              </a:rPr>
              <a:t> class-labeled tuples, (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b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, y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), …, (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b="1" baseline="-25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000" dirty="0">
                <a:ea typeface="ＭＳ Ｐゴシック" panose="020B0600070205080204" pitchFamily="34" charset="-128"/>
              </a:rPr>
              <a:t>, y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d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Initially, all the weights of tuples are set the same (1/d)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Generate k classifiers in k rounds.  At round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,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Tuples from D are sampled (with replacement) to form a training set D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of the same size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Each tuple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 chance of being selected is based on its weight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 classification model M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derived from D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Its error rate is calculated using D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 </a:t>
            </a:r>
            <a:r>
              <a:rPr lang="en-US" altLang="en-US" sz="2000" dirty="0">
                <a:ea typeface="ＭＳ Ｐゴシック" panose="020B0600070205080204" pitchFamily="34" charset="-128"/>
              </a:rPr>
              <a:t>as a test set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If a tuple </a:t>
            </a:r>
            <a:r>
              <a:rPr lang="en-US" altLang="en-US" sz="2000">
                <a:ea typeface="ＭＳ Ｐゴシック" panose="020B0600070205080204" pitchFamily="34" charset="-128"/>
              </a:rPr>
              <a:t>is misclassified</a:t>
            </a:r>
            <a:r>
              <a:rPr lang="en-US" altLang="en-US" sz="2000" dirty="0">
                <a:ea typeface="ＭＳ Ｐゴシック" panose="020B0600070205080204" pitchFamily="34" charset="-128"/>
              </a:rPr>
              <a:t>, its weight is increased,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o.w</a:t>
            </a:r>
            <a:r>
              <a:rPr lang="en-US" altLang="en-US" sz="2000" dirty="0">
                <a:ea typeface="ＭＳ Ｐゴシック" panose="020B0600070205080204" pitchFamily="34" charset="-128"/>
              </a:rPr>
              <a:t>. it is decreased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Error rate: err(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b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the misclassification error of tuple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b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. Classifier M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error rate is the sum of the weights of the misclassified tuples: 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 weight of classifier M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 vote is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48838" name="Object 4">
            <a:extLst>
              <a:ext uri="{FF2B5EF4-FFF2-40B4-BE49-F238E27FC236}">
                <a16:creationId xmlns:a16="http://schemas.microsoft.com/office/drawing/2014/main" id="{85A9F237-495C-304C-BB56-B738B0D17AA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53000" y="5715000"/>
          <a:ext cx="1828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58700" imgH="9944100" progId="Equation.3">
                  <p:embed/>
                </p:oleObj>
              </mc:Choice>
              <mc:Fallback>
                <p:oleObj name="Equation" r:id="rId2" imgW="25158700" imgH="9944100" progId="Equation.3">
                  <p:embed/>
                  <p:pic>
                    <p:nvPicPr>
                      <p:cNvPr id="248838" name="Object 4">
                        <a:extLst>
                          <a:ext uri="{FF2B5EF4-FFF2-40B4-BE49-F238E27FC236}">
                            <a16:creationId xmlns:a16="http://schemas.microsoft.com/office/drawing/2014/main" id="{85A9F237-495C-304C-BB56-B738B0D17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715000"/>
                        <a:ext cx="1828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9" name="Object 6">
            <a:extLst>
              <a:ext uri="{FF2B5EF4-FFF2-40B4-BE49-F238E27FC236}">
                <a16:creationId xmlns:a16="http://schemas.microsoft.com/office/drawing/2014/main" id="{DB6CAD2A-A985-B546-B8F0-AFEE6DE93AB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86000" y="5181600"/>
          <a:ext cx="2514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373300" imgH="10236200" progId="Equation.3">
                  <p:embed/>
                </p:oleObj>
              </mc:Choice>
              <mc:Fallback>
                <p:oleObj name="Equation" r:id="rId4" imgW="40373300" imgH="10236200" progId="Equation.3">
                  <p:embed/>
                  <p:pic>
                    <p:nvPicPr>
                      <p:cNvPr id="248839" name="Object 6">
                        <a:extLst>
                          <a:ext uri="{FF2B5EF4-FFF2-40B4-BE49-F238E27FC236}">
                            <a16:creationId xmlns:a16="http://schemas.microsoft.com/office/drawing/2014/main" id="{DB6CAD2A-A985-B546-B8F0-AFEE6DE93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81600"/>
                        <a:ext cx="2514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Date Placeholder 4">
            <a:extLst>
              <a:ext uri="{FF2B5EF4-FFF2-40B4-BE49-F238E27FC236}">
                <a16:creationId xmlns:a16="http://schemas.microsoft.com/office/drawing/2014/main" id="{9EA3E1CA-BA8A-6044-8446-5ED44CC18C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866D7-251C-FB4A-93A9-EF22D4EA55F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9858" name="Footer Placeholder 5">
            <a:extLst>
              <a:ext uri="{FF2B5EF4-FFF2-40B4-BE49-F238E27FC236}">
                <a16:creationId xmlns:a16="http://schemas.microsoft.com/office/drawing/2014/main" id="{B9636523-C3CE-6244-AC33-854E0406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9859" name="Slide Number Placeholder 6">
            <a:extLst>
              <a:ext uri="{FF2B5EF4-FFF2-40B4-BE49-F238E27FC236}">
                <a16:creationId xmlns:a16="http://schemas.microsoft.com/office/drawing/2014/main" id="{C74E437D-673D-1842-86D1-A03C588F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320375-15B3-4441-A7D3-40DD16A6EDD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194</a:t>
            </a:fld>
            <a:endParaRPr lang="en-US" altLang="en-US" sz="1200"/>
          </a:p>
        </p:txBody>
      </p:sp>
      <p:sp>
        <p:nvSpPr>
          <p:cNvPr id="168965" name="Rectangle 2">
            <a:extLst>
              <a:ext uri="{FF2B5EF4-FFF2-40B4-BE49-F238E27FC236}">
                <a16:creationId xmlns:a16="http://schemas.microsoft.com/office/drawing/2014/main" id="{51F60809-F411-C74E-A4B9-A16D906F8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Chapter 9. Classification and Prediction</a:t>
            </a:r>
          </a:p>
        </p:txBody>
      </p:sp>
      <p:sp>
        <p:nvSpPr>
          <p:cNvPr id="168966" name="Rectangle 3">
            <a:extLst>
              <a:ext uri="{FF2B5EF4-FFF2-40B4-BE49-F238E27FC236}">
                <a16:creationId xmlns:a16="http://schemas.microsoft.com/office/drawing/2014/main" id="{A4077650-4AF6-5645-8818-D3A5CD0238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68967" name="Rectangle 4">
            <a:extLst>
              <a:ext uri="{FF2B5EF4-FFF2-40B4-BE49-F238E27FC236}">
                <a16:creationId xmlns:a16="http://schemas.microsoft.com/office/drawing/2014/main" id="{DBDD2510-B06F-AF42-9EB1-C2DE6E3DF8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49863" name="AutoShape 5">
            <a:extLst>
              <a:ext uri="{FF2B5EF4-FFF2-40B4-BE49-F238E27FC236}">
                <a16:creationId xmlns:a16="http://schemas.microsoft.com/office/drawing/2014/main" id="{EB08A321-BEB8-1845-8E83-899BDA5517BA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7086600" y="5875338"/>
            <a:ext cx="430213" cy="76200"/>
          </a:xfrm>
          <a:prstGeom prst="leftArrow">
            <a:avLst>
              <a:gd name="adj1" fmla="val 50000"/>
              <a:gd name="adj2" fmla="val 141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Date Placeholder 5">
            <a:extLst>
              <a:ext uri="{FF2B5EF4-FFF2-40B4-BE49-F238E27FC236}">
                <a16:creationId xmlns:a16="http://schemas.microsoft.com/office/drawing/2014/main" id="{31501324-F3EB-904B-8EAD-2FD875467C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F05706-0F22-3E40-99DC-825BB0638AC5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50882" name="Footer Placeholder 6">
            <a:extLst>
              <a:ext uri="{FF2B5EF4-FFF2-40B4-BE49-F238E27FC236}">
                <a16:creationId xmlns:a16="http://schemas.microsoft.com/office/drawing/2014/main" id="{489F8850-714A-4942-900E-47961114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50883" name="Slide Number Placeholder 7">
            <a:extLst>
              <a:ext uri="{FF2B5EF4-FFF2-40B4-BE49-F238E27FC236}">
                <a16:creationId xmlns:a16="http://schemas.microsoft.com/office/drawing/2014/main" id="{1D162466-45DA-B14C-8745-1F69DF3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1B292E-8F26-5547-A762-AF62E09A3AF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195</a:t>
            </a:fld>
            <a:endParaRPr lang="en-US" altLang="en-US" sz="1200"/>
          </a:p>
        </p:txBody>
      </p:sp>
      <p:pic>
        <p:nvPicPr>
          <p:cNvPr id="250884" name="Picture 6">
            <a:extLst>
              <a:ext uri="{FF2B5EF4-FFF2-40B4-BE49-F238E27FC236}">
                <a16:creationId xmlns:a16="http://schemas.microsoft.com/office/drawing/2014/main" id="{1A94E262-0568-D842-9E6D-8E8491E1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429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0" name="Rectangle 2">
            <a:extLst>
              <a:ext uri="{FF2B5EF4-FFF2-40B4-BE49-F238E27FC236}">
                <a16:creationId xmlns:a16="http://schemas.microsoft.com/office/drawing/2014/main" id="{9BD474C1-15A7-F74F-897D-7EC171D31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381000"/>
            <a:ext cx="6400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Model Selection: ROC Curves</a:t>
            </a:r>
          </a:p>
        </p:txBody>
      </p:sp>
      <p:sp>
        <p:nvSpPr>
          <p:cNvPr id="169991" name="Rectangle 3">
            <a:extLst>
              <a:ext uri="{FF2B5EF4-FFF2-40B4-BE49-F238E27FC236}">
                <a16:creationId xmlns:a16="http://schemas.microsoft.com/office/drawing/2014/main" id="{BEF09D5D-44F8-1D4A-9030-E1D82C2E4F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486400" cy="51054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ROC (Receiver Operating Characteristics) curves: for visual comparison of classification models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Originated from signal detection theory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Shows the trade-off between the true positive rate and the false positive rate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The area under the ROC curve is a measure of the accuracy of the model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The closer to the diagonal line (i.e., the closer the area is to 0.5), the less accurate is the model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50887" name="Rectangle 7">
            <a:extLst>
              <a:ext uri="{FF2B5EF4-FFF2-40B4-BE49-F238E27FC236}">
                <a16:creationId xmlns:a16="http://schemas.microsoft.com/office/drawing/2014/main" id="{71EF54FF-3331-F943-9C43-4ACA81F4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Vertical axis represents the true positive rate</a:t>
            </a:r>
          </a:p>
          <a:p>
            <a:pPr eaLnBrk="1" hangingPunct="1"/>
            <a:r>
              <a:rPr lang="en-US" altLang="en-US" sz="2000"/>
              <a:t>Horizontal axis rep. the false positive rate</a:t>
            </a:r>
          </a:p>
          <a:p>
            <a:pPr eaLnBrk="1" hangingPunct="1"/>
            <a:r>
              <a:rPr lang="en-US" altLang="en-US" sz="2000"/>
              <a:t>The plot also shows a diagonal line</a:t>
            </a:r>
          </a:p>
          <a:p>
            <a:pPr eaLnBrk="1" hangingPunct="1"/>
            <a:r>
              <a:rPr lang="en-US" altLang="en-US" sz="2000"/>
              <a:t>A model with perfect accuracy will have an area of 1.0</a:t>
            </a:r>
          </a:p>
        </p:txBody>
      </p:sp>
    </p:spTree>
  </p:cSld>
  <p:clrMapOvr>
    <a:masterClrMapping/>
  </p:clrMapOvr>
  <p:transition>
    <p:zoom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9885-79A7-0C0B-3891-F0AB16AD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09600"/>
          </a:xfrm>
        </p:spPr>
        <p:txBody>
          <a:bodyPr/>
          <a:lstStyle/>
          <a:p>
            <a:r>
              <a:rPr lang="en-US" b="1" i="0" dirty="0">
                <a:effectLst/>
              </a:rPr>
              <a:t>AUC-ROC Curve in Machine Learning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D2B09-88F5-F39A-66B0-D9A56402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CCF0B-CA04-B446-896C-48B68158E57E}" type="datetime4">
              <a:rPr lang="en-US" altLang="en-US" smtClean="0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197B9-5D8C-5D0F-D86C-CEA04265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E3357-F124-D08C-A44C-9D974F7B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9F93-7D9B-A949-94CB-A01A9363D028}" type="slidenum">
              <a:rPr lang="en-US" altLang="en-US" smtClean="0"/>
              <a:pPr/>
              <a:t>196</a:t>
            </a:fld>
            <a:endParaRPr lang="en-US" altLang="en-US"/>
          </a:p>
        </p:txBody>
      </p:sp>
      <p:pic>
        <p:nvPicPr>
          <p:cNvPr id="8" name="Picture 2" descr="Binary class ROC curve">
            <a:extLst>
              <a:ext uri="{FF2B5EF4-FFF2-40B4-BE49-F238E27FC236}">
                <a16:creationId xmlns:a16="http://schemas.microsoft.com/office/drawing/2014/main" id="{B0DFAB52-1E74-3FBE-85E5-6EBA675C9B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6369" r="5721"/>
          <a:stretch/>
        </p:blipFill>
        <p:spPr bwMode="auto">
          <a:xfrm>
            <a:off x="2209800" y="1305272"/>
            <a:ext cx="4603898" cy="336064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5FFED-B70A-4DA3-59FE-E0231D6B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09386"/>
            <a:ext cx="59563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99915"/>
      </p:ext>
    </p:extLst>
  </p:cSld>
  <p:clrMapOvr>
    <a:masterClrMapping/>
  </p:clrMapOvr>
  <p:transition>
    <p:zoom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183F0876-96A5-2202-8303-DE973478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09600"/>
          </a:xfrm>
        </p:spPr>
        <p:txBody>
          <a:bodyPr/>
          <a:lstStyle/>
          <a:p>
            <a:r>
              <a:rPr lang="en-US" b="1" i="0" dirty="0">
                <a:effectLst/>
              </a:rPr>
              <a:t>AUC-ROC Curve in Machine Learning</a:t>
            </a:r>
            <a:endParaRPr lang="en-US" dirty="0"/>
          </a:p>
        </p:txBody>
      </p:sp>
      <p:pic>
        <p:nvPicPr>
          <p:cNvPr id="1028" name="Picture 4" descr="Multiclass ROC">
            <a:extLst>
              <a:ext uri="{FF2B5EF4-FFF2-40B4-BE49-F238E27FC236}">
                <a16:creationId xmlns:a16="http://schemas.microsoft.com/office/drawing/2014/main" id="{F1D43B17-2CB9-BFA6-F090-8D7BB8AC3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51" r="8582"/>
          <a:stretch/>
        </p:blipFill>
        <p:spPr bwMode="auto">
          <a:xfrm>
            <a:off x="2209800" y="1447800"/>
            <a:ext cx="4828379" cy="35672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5E92B-0A09-28B0-C86D-6640139B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9C77D9D0-7F7E-7D4C-840C-4B62671F4DBB}" type="datetime4">
              <a:rPr lang="en-US" altLang="en-US" smtClean="0"/>
              <a:pPr>
                <a:spcAft>
                  <a:spcPts val="600"/>
                </a:spcAft>
                <a:defRPr/>
              </a:pPr>
              <a:t>October 8, 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B033A-0AC8-69E2-B7FA-632BD29A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BED2-9CB1-4CE8-76C5-0962B7F4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3810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2635DBA4-641E-7442-95CE-FC7B3144D9C3}" type="slidenum">
              <a:rPr lang="en-US" altLang="en-US" smtClean="0"/>
              <a:pPr>
                <a:spcAft>
                  <a:spcPts val="600"/>
                </a:spcAft>
              </a:pPr>
              <a:t>197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8285F8-3281-1633-D7AA-C375CFA3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50" y="4876800"/>
            <a:ext cx="5956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7836"/>
      </p:ext>
    </p:extLst>
  </p:cSld>
  <p:clrMapOvr>
    <a:masterClrMapping/>
  </p:clrMapOvr>
  <p:transition>
    <p:zoom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Date Placeholder 4">
            <a:extLst>
              <a:ext uri="{FF2B5EF4-FFF2-40B4-BE49-F238E27FC236}">
                <a16:creationId xmlns:a16="http://schemas.microsoft.com/office/drawing/2014/main" id="{550B5BB6-E823-BA45-A106-003E5E9065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7A660A-AD6C-BB4C-909A-5BD60D12F3A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51906" name="Footer Placeholder 5">
            <a:extLst>
              <a:ext uri="{FF2B5EF4-FFF2-40B4-BE49-F238E27FC236}">
                <a16:creationId xmlns:a16="http://schemas.microsoft.com/office/drawing/2014/main" id="{15F69A2C-796E-024B-9D59-F6B1EA2D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51907" name="Slide Number Placeholder 6">
            <a:extLst>
              <a:ext uri="{FF2B5EF4-FFF2-40B4-BE49-F238E27FC236}">
                <a16:creationId xmlns:a16="http://schemas.microsoft.com/office/drawing/2014/main" id="{BDAEBB74-0C15-A54B-9D23-6BBB5EB0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EE29E8-958F-1744-98B2-2EC6C88C8EE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198</a:t>
            </a:fld>
            <a:endParaRPr lang="en-US" altLang="en-US" sz="1200"/>
          </a:p>
        </p:txBody>
      </p:sp>
      <p:sp>
        <p:nvSpPr>
          <p:cNvPr id="171013" name="Rectangle 2">
            <a:extLst>
              <a:ext uri="{FF2B5EF4-FFF2-40B4-BE49-F238E27FC236}">
                <a16:creationId xmlns:a16="http://schemas.microsoft.com/office/drawing/2014/main" id="{AB6B3366-0175-B44F-B552-08763175A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Chapter 8-9. Classification and Prediction</a:t>
            </a:r>
          </a:p>
        </p:txBody>
      </p:sp>
      <p:sp>
        <p:nvSpPr>
          <p:cNvPr id="171014" name="Rectangle 3">
            <a:extLst>
              <a:ext uri="{FF2B5EF4-FFF2-40B4-BE49-F238E27FC236}">
                <a16:creationId xmlns:a16="http://schemas.microsoft.com/office/drawing/2014/main" id="{08E0363B-4173-A744-B02F-6F27642597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71015" name="Rectangle 4">
            <a:extLst>
              <a:ext uri="{FF2B5EF4-FFF2-40B4-BE49-F238E27FC236}">
                <a16:creationId xmlns:a16="http://schemas.microsoft.com/office/drawing/2014/main" id="{DD442D8B-E20D-2746-988C-30CB6B4AD1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51911" name="AutoShape 5">
            <a:extLst>
              <a:ext uri="{FF2B5EF4-FFF2-40B4-BE49-F238E27FC236}">
                <a16:creationId xmlns:a16="http://schemas.microsoft.com/office/drawing/2014/main" id="{82B9D207-0F04-874D-96EF-5A6D225BBA1E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6400800" y="6413500"/>
            <a:ext cx="338138" cy="76200"/>
          </a:xfrm>
          <a:prstGeom prst="leftArrow">
            <a:avLst>
              <a:gd name="adj1" fmla="val 50000"/>
              <a:gd name="adj2" fmla="val 1109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Date Placeholder 3">
            <a:extLst>
              <a:ext uri="{FF2B5EF4-FFF2-40B4-BE49-F238E27FC236}">
                <a16:creationId xmlns:a16="http://schemas.microsoft.com/office/drawing/2014/main" id="{F1D72950-91B1-AD45-B38D-CB4F0ED110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DEC684-170A-2E45-A0AE-83FAD3667C0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52930" name="Footer Placeholder 4">
            <a:extLst>
              <a:ext uri="{FF2B5EF4-FFF2-40B4-BE49-F238E27FC236}">
                <a16:creationId xmlns:a16="http://schemas.microsoft.com/office/drawing/2014/main" id="{D56F1CA2-80BE-7141-AB27-79472D2D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52931" name="Slide Number Placeholder 5">
            <a:extLst>
              <a:ext uri="{FF2B5EF4-FFF2-40B4-BE49-F238E27FC236}">
                <a16:creationId xmlns:a16="http://schemas.microsoft.com/office/drawing/2014/main" id="{C18A74E6-F870-834B-A646-4F2A0678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6939C7-C117-A34D-B8A9-F99B200BE44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199</a:t>
            </a:fld>
            <a:endParaRPr lang="en-US" altLang="en-US" sz="1200"/>
          </a:p>
        </p:txBody>
      </p:sp>
      <p:sp>
        <p:nvSpPr>
          <p:cNvPr id="172037" name="Rectangle 2">
            <a:extLst>
              <a:ext uri="{FF2B5EF4-FFF2-40B4-BE49-F238E27FC236}">
                <a16:creationId xmlns:a16="http://schemas.microsoft.com/office/drawing/2014/main" id="{9F10C125-2CCD-9B42-A26B-9F5875951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Summary (I)</a:t>
            </a:r>
          </a:p>
        </p:txBody>
      </p:sp>
      <p:sp>
        <p:nvSpPr>
          <p:cNvPr id="172038" name="Rectangle 3">
            <a:extLst>
              <a:ext uri="{FF2B5EF4-FFF2-40B4-BE49-F238E27FC236}">
                <a16:creationId xmlns:a16="http://schemas.microsoft.com/office/drawing/2014/main" id="{E49817D2-44BC-9240-9058-3DDA7535D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000" dirty="0">
                <a:solidFill>
                  <a:schemeClr val="hlink"/>
                </a:solidFill>
                <a:cs typeface="+mn-cs"/>
              </a:rPr>
              <a:t>Classification </a:t>
            </a:r>
            <a:r>
              <a:rPr lang="en-US" sz="2000" dirty="0">
                <a:cs typeface="+mn-cs"/>
              </a:rPr>
              <a:t>and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regression</a:t>
            </a:r>
            <a:r>
              <a:rPr lang="en-US" sz="2000" dirty="0">
                <a:cs typeface="+mn-cs"/>
              </a:rPr>
              <a:t> are two forms of data analysis that can be used to extract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models</a:t>
            </a:r>
            <a:r>
              <a:rPr lang="en-US" sz="2000" dirty="0">
                <a:cs typeface="+mn-cs"/>
              </a:rPr>
              <a:t> describing important data classes or to predict future data trends. 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Effective and scalable methods have been developed for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decision trees induction, Naive Bayesian classification, Bayesian belief network, rule-based classifier,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Backpropagation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, Support Vector Machine (SVM), associative classification, nearest neighbor classifiers</a:t>
            </a:r>
            <a:r>
              <a:rPr lang="en-US" sz="2000" dirty="0">
                <a:cs typeface="+mn-cs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000" dirty="0">
                <a:solidFill>
                  <a:schemeClr val="hlink"/>
                </a:solidFill>
                <a:cs typeface="+mn-cs"/>
              </a:rPr>
              <a:t>Linear, nonlinear, and generalized linear models of regression</a:t>
            </a:r>
            <a:r>
              <a:rPr lang="en-US" sz="2000" dirty="0">
                <a:cs typeface="+mn-cs"/>
              </a:rPr>
              <a:t> can be used for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prediction</a:t>
            </a:r>
            <a:r>
              <a:rPr lang="en-US" sz="2000" dirty="0">
                <a:cs typeface="+mn-cs"/>
              </a:rPr>
              <a:t>.  Many nonlinear problems can be converted to linear problems by performing transformations on the predictor variables.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Regression trees</a:t>
            </a:r>
            <a:r>
              <a:rPr lang="en-US" sz="2000" dirty="0">
                <a:cs typeface="+mn-cs"/>
              </a:rPr>
              <a:t> are also used for prediction.  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A41FDCCA-1CD1-484D-B4F9-25AF11613F2E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6852A17-D33D-EE49-A2DA-12EAD69E9FAD}" type="slidenum">
              <a:rPr lang="zh-CN" altLang="en-US" sz="1200"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>
              <a:ea typeface="SimSun" panose="02010600030101010101" pitchFamily="2" charset="-122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59D3777-B9E4-7943-B5D6-2BE972B28F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3886200"/>
          </a:xfrm>
        </p:spPr>
        <p:txBody>
          <a:bodyPr/>
          <a:lstStyle/>
          <a:p>
            <a:r>
              <a:rPr lang="en-US" altLang="en-US" sz="60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Data Mining: </a:t>
            </a:r>
            <a:br>
              <a:rPr lang="en-US" altLang="en-US" sz="6000">
                <a:latin typeface="Berlin Sans FB Dem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60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48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Concepts and Techniques</a:t>
            </a:r>
            <a:br>
              <a:rPr lang="en-US" altLang="en-US" sz="4800">
                <a:latin typeface="Berlin Sans FB Dem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48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(3</a:t>
            </a:r>
            <a:r>
              <a:rPr lang="en-US" altLang="en-US" sz="2800" baseline="300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rd</a:t>
            </a:r>
            <a:r>
              <a:rPr lang="en-US" altLang="en-US" sz="28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 ed.)</a:t>
            </a:r>
            <a:br>
              <a:rPr lang="en-US" altLang="en-US" sz="4800">
                <a:latin typeface="Berlin Sans FB Dem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4800">
                <a:latin typeface="Berlin Sans FB Dem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32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— Chapter 8 and 9</a:t>
            </a:r>
            <a:r>
              <a:rPr lang="en-US" altLang="en-US" sz="2800">
                <a:latin typeface="Berlin Sans FB Demi" panose="020F0502020204030204" pitchFamily="34" charset="0"/>
                <a:ea typeface="ＭＳ Ｐゴシック" panose="020B0600070205080204" pitchFamily="34" charset="-128"/>
              </a:rPr>
              <a:t>—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ECF1718-22D6-7649-BB98-66F7D90A05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419600"/>
            <a:ext cx="8610600" cy="1905000"/>
          </a:xfrm>
        </p:spPr>
        <p:txBody>
          <a:bodyPr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Jiawei Han, Micheline Kamber, and Jian Pei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University of Illinois at Urbana-Champaign &amp;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Simon Fraser University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©2011 Han, Kamber &amp; Pei.  All rights reserved.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78321B4-A5A9-734A-9368-34F542845D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473075"/>
            <a:ext cx="7450138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Apply Model to </a:t>
            </a:r>
            <a:r>
              <a:rPr spc="-85" dirty="0"/>
              <a:t>Test</a:t>
            </a:r>
            <a:r>
              <a:rPr spc="-110" dirty="0"/>
              <a:t> </a:t>
            </a:r>
            <a:r>
              <a:rPr dirty="0"/>
              <a:t>Data</a:t>
            </a:r>
          </a:p>
        </p:txBody>
      </p:sp>
      <p:sp>
        <p:nvSpPr>
          <p:cNvPr id="48130" name="object 3">
            <a:extLst>
              <a:ext uri="{FF2B5EF4-FFF2-40B4-BE49-F238E27FC236}">
                <a16:creationId xmlns:a16="http://schemas.microsoft.com/office/drawing/2014/main" id="{982F49E6-DF08-7249-9987-D45F1BB2E772}"/>
              </a:ext>
            </a:extLst>
          </p:cNvPr>
          <p:cNvSpPr>
            <a:spLocks/>
          </p:cNvSpPr>
          <p:nvPr/>
        </p:nvSpPr>
        <p:spPr bwMode="auto">
          <a:xfrm>
            <a:off x="2892425" y="5059363"/>
            <a:ext cx="279400" cy="649287"/>
          </a:xfrm>
          <a:custGeom>
            <a:avLst/>
            <a:gdLst>
              <a:gd name="T0" fmla="*/ 240318 w 278764"/>
              <a:gd name="T1" fmla="*/ 581991 h 648970"/>
              <a:gd name="T2" fmla="*/ 210666 w 278764"/>
              <a:gd name="T3" fmla="*/ 594133 h 648970"/>
              <a:gd name="T4" fmla="*/ 275665 w 278764"/>
              <a:gd name="T5" fmla="*/ 650173 h 648970"/>
              <a:gd name="T6" fmla="*/ 279747 w 278764"/>
              <a:gd name="T7" fmla="*/ 593763 h 648970"/>
              <a:gd name="T8" fmla="*/ 245221 w 278764"/>
              <a:gd name="T9" fmla="*/ 593763 h 648970"/>
              <a:gd name="T10" fmla="*/ 240318 w 278764"/>
              <a:gd name="T11" fmla="*/ 581991 h 648970"/>
              <a:gd name="T12" fmla="*/ 252145 w 278764"/>
              <a:gd name="T13" fmla="*/ 577147 h 648970"/>
              <a:gd name="T14" fmla="*/ 240318 w 278764"/>
              <a:gd name="T15" fmla="*/ 581991 h 648970"/>
              <a:gd name="T16" fmla="*/ 245221 w 278764"/>
              <a:gd name="T17" fmla="*/ 593763 h 648970"/>
              <a:gd name="T18" fmla="*/ 257039 w 278764"/>
              <a:gd name="T19" fmla="*/ 588899 h 648970"/>
              <a:gd name="T20" fmla="*/ 252145 w 278764"/>
              <a:gd name="T21" fmla="*/ 577147 h 648970"/>
              <a:gd name="T22" fmla="*/ 281832 w 278764"/>
              <a:gd name="T23" fmla="*/ 564991 h 648970"/>
              <a:gd name="T24" fmla="*/ 252145 w 278764"/>
              <a:gd name="T25" fmla="*/ 577147 h 648970"/>
              <a:gd name="T26" fmla="*/ 257039 w 278764"/>
              <a:gd name="T27" fmla="*/ 588899 h 648970"/>
              <a:gd name="T28" fmla="*/ 245221 w 278764"/>
              <a:gd name="T29" fmla="*/ 593763 h 648970"/>
              <a:gd name="T30" fmla="*/ 279747 w 278764"/>
              <a:gd name="T31" fmla="*/ 593763 h 648970"/>
              <a:gd name="T32" fmla="*/ 281832 w 278764"/>
              <a:gd name="T33" fmla="*/ 564991 h 648970"/>
              <a:gd name="T34" fmla="*/ 11819 w 278764"/>
              <a:gd name="T35" fmla="*/ 0 h 648970"/>
              <a:gd name="T36" fmla="*/ 0 w 278764"/>
              <a:gd name="T37" fmla="*/ 4962 h 648970"/>
              <a:gd name="T38" fmla="*/ 240318 w 278764"/>
              <a:gd name="T39" fmla="*/ 581991 h 648970"/>
              <a:gd name="T40" fmla="*/ 252145 w 278764"/>
              <a:gd name="T41" fmla="*/ 577147 h 648970"/>
              <a:gd name="T42" fmla="*/ 11819 w 278764"/>
              <a:gd name="T43" fmla="*/ 0 h 6489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8764" h="648970">
                <a:moveTo>
                  <a:pt x="237595" y="580571"/>
                </a:moveTo>
                <a:lnTo>
                  <a:pt x="208280" y="592683"/>
                </a:lnTo>
                <a:lnTo>
                  <a:pt x="272542" y="648588"/>
                </a:lnTo>
                <a:lnTo>
                  <a:pt x="276578" y="592315"/>
                </a:lnTo>
                <a:lnTo>
                  <a:pt x="242443" y="592315"/>
                </a:lnTo>
                <a:lnTo>
                  <a:pt x="237595" y="580571"/>
                </a:lnTo>
                <a:close/>
              </a:path>
              <a:path w="278764" h="648970">
                <a:moveTo>
                  <a:pt x="249288" y="575739"/>
                </a:moveTo>
                <a:lnTo>
                  <a:pt x="237595" y="580571"/>
                </a:lnTo>
                <a:lnTo>
                  <a:pt x="242443" y="592315"/>
                </a:lnTo>
                <a:lnTo>
                  <a:pt x="254127" y="587463"/>
                </a:lnTo>
                <a:lnTo>
                  <a:pt x="249288" y="575739"/>
                </a:lnTo>
                <a:close/>
              </a:path>
              <a:path w="278764" h="648970">
                <a:moveTo>
                  <a:pt x="278638" y="563613"/>
                </a:moveTo>
                <a:lnTo>
                  <a:pt x="249288" y="575739"/>
                </a:lnTo>
                <a:lnTo>
                  <a:pt x="254127" y="587463"/>
                </a:lnTo>
                <a:lnTo>
                  <a:pt x="242443" y="592315"/>
                </a:lnTo>
                <a:lnTo>
                  <a:pt x="276578" y="592315"/>
                </a:lnTo>
                <a:lnTo>
                  <a:pt x="278638" y="563613"/>
                </a:lnTo>
                <a:close/>
              </a:path>
              <a:path w="278764" h="648970">
                <a:moveTo>
                  <a:pt x="11684" y="0"/>
                </a:moveTo>
                <a:lnTo>
                  <a:pt x="0" y="4952"/>
                </a:lnTo>
                <a:lnTo>
                  <a:pt x="237595" y="580571"/>
                </a:lnTo>
                <a:lnTo>
                  <a:pt x="249288" y="575739"/>
                </a:lnTo>
                <a:lnTo>
                  <a:pt x="116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object 4">
            <a:extLst>
              <a:ext uri="{FF2B5EF4-FFF2-40B4-BE49-F238E27FC236}">
                <a16:creationId xmlns:a16="http://schemas.microsoft.com/office/drawing/2014/main" id="{0F1ADF79-6BEA-504B-AD2A-32693764FD26}"/>
              </a:ext>
            </a:extLst>
          </p:cNvPr>
          <p:cNvSpPr>
            <a:spLocks/>
          </p:cNvSpPr>
          <p:nvPr/>
        </p:nvSpPr>
        <p:spPr bwMode="auto">
          <a:xfrm>
            <a:off x="1658938" y="5059363"/>
            <a:ext cx="361950" cy="649287"/>
          </a:xfrm>
          <a:custGeom>
            <a:avLst/>
            <a:gdLst>
              <a:gd name="T0" fmla="*/ 3331 w 361314"/>
              <a:gd name="T1" fmla="*/ 562720 h 649604"/>
              <a:gd name="T2" fmla="*/ 0 w 361314"/>
              <a:gd name="T3" fmla="*/ 647641 h 649604"/>
              <a:gd name="T4" fmla="*/ 70723 w 361314"/>
              <a:gd name="T5" fmla="*/ 599372 h 649604"/>
              <a:gd name="T6" fmla="*/ 63059 w 361314"/>
              <a:gd name="T7" fmla="*/ 595203 h 649604"/>
              <a:gd name="T8" fmla="*/ 36387 w 361314"/>
              <a:gd name="T9" fmla="*/ 595203 h 649604"/>
              <a:gd name="T10" fmla="*/ 25238 w 361314"/>
              <a:gd name="T11" fmla="*/ 589084 h 649604"/>
              <a:gd name="T12" fmla="*/ 31413 w 361314"/>
              <a:gd name="T13" fmla="*/ 577993 h 649604"/>
              <a:gd name="T14" fmla="*/ 3331 w 361314"/>
              <a:gd name="T15" fmla="*/ 562720 h 649604"/>
              <a:gd name="T16" fmla="*/ 31413 w 361314"/>
              <a:gd name="T17" fmla="*/ 577993 h 649604"/>
              <a:gd name="T18" fmla="*/ 25238 w 361314"/>
              <a:gd name="T19" fmla="*/ 589084 h 649604"/>
              <a:gd name="T20" fmla="*/ 36387 w 361314"/>
              <a:gd name="T21" fmla="*/ 595203 h 649604"/>
              <a:gd name="T22" fmla="*/ 42585 w 361314"/>
              <a:gd name="T23" fmla="*/ 584069 h 649604"/>
              <a:gd name="T24" fmla="*/ 31413 w 361314"/>
              <a:gd name="T25" fmla="*/ 577993 h 649604"/>
              <a:gd name="T26" fmla="*/ 42585 w 361314"/>
              <a:gd name="T27" fmla="*/ 584069 h 649604"/>
              <a:gd name="T28" fmla="*/ 36387 w 361314"/>
              <a:gd name="T29" fmla="*/ 595203 h 649604"/>
              <a:gd name="T30" fmla="*/ 63059 w 361314"/>
              <a:gd name="T31" fmla="*/ 595203 h 649604"/>
              <a:gd name="T32" fmla="*/ 42585 w 361314"/>
              <a:gd name="T33" fmla="*/ 584069 h 649604"/>
              <a:gd name="T34" fmla="*/ 353102 w 361314"/>
              <a:gd name="T35" fmla="*/ 0 h 649604"/>
              <a:gd name="T36" fmla="*/ 31413 w 361314"/>
              <a:gd name="T37" fmla="*/ 577993 h 649604"/>
              <a:gd name="T38" fmla="*/ 42585 w 361314"/>
              <a:gd name="T39" fmla="*/ 584069 h 649604"/>
              <a:gd name="T40" fmla="*/ 364251 w 361314"/>
              <a:gd name="T41" fmla="*/ 6208 h 649604"/>
              <a:gd name="T42" fmla="*/ 353102 w 361314"/>
              <a:gd name="T43" fmla="*/ 0 h 649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1314" h="649604">
                <a:moveTo>
                  <a:pt x="3301" y="564095"/>
                </a:moveTo>
                <a:lnTo>
                  <a:pt x="0" y="649224"/>
                </a:lnTo>
                <a:lnTo>
                  <a:pt x="70104" y="600837"/>
                </a:lnTo>
                <a:lnTo>
                  <a:pt x="62507" y="596658"/>
                </a:lnTo>
                <a:lnTo>
                  <a:pt x="36068" y="596658"/>
                </a:lnTo>
                <a:lnTo>
                  <a:pt x="25018" y="590524"/>
                </a:lnTo>
                <a:lnTo>
                  <a:pt x="31138" y="579405"/>
                </a:lnTo>
                <a:lnTo>
                  <a:pt x="3301" y="564095"/>
                </a:lnTo>
                <a:close/>
              </a:path>
              <a:path w="361314" h="649604">
                <a:moveTo>
                  <a:pt x="31138" y="579405"/>
                </a:moveTo>
                <a:lnTo>
                  <a:pt x="25018" y="590524"/>
                </a:lnTo>
                <a:lnTo>
                  <a:pt x="36068" y="596658"/>
                </a:lnTo>
                <a:lnTo>
                  <a:pt x="42212" y="585496"/>
                </a:lnTo>
                <a:lnTo>
                  <a:pt x="31138" y="579405"/>
                </a:lnTo>
                <a:close/>
              </a:path>
              <a:path w="361314" h="649604">
                <a:moveTo>
                  <a:pt x="42212" y="585496"/>
                </a:moveTo>
                <a:lnTo>
                  <a:pt x="36068" y="596658"/>
                </a:lnTo>
                <a:lnTo>
                  <a:pt x="62507" y="596658"/>
                </a:lnTo>
                <a:lnTo>
                  <a:pt x="42212" y="585496"/>
                </a:lnTo>
                <a:close/>
              </a:path>
              <a:path w="361314" h="649604">
                <a:moveTo>
                  <a:pt x="350012" y="0"/>
                </a:moveTo>
                <a:lnTo>
                  <a:pt x="31138" y="579405"/>
                </a:lnTo>
                <a:lnTo>
                  <a:pt x="42212" y="585496"/>
                </a:lnTo>
                <a:lnTo>
                  <a:pt x="361061" y="6223"/>
                </a:lnTo>
                <a:lnTo>
                  <a:pt x="3500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object 5">
            <a:extLst>
              <a:ext uri="{FF2B5EF4-FFF2-40B4-BE49-F238E27FC236}">
                <a16:creationId xmlns:a16="http://schemas.microsoft.com/office/drawing/2014/main" id="{570C0D53-445E-DA47-ABDF-B36383D235C1}"/>
              </a:ext>
            </a:extLst>
          </p:cNvPr>
          <p:cNvSpPr>
            <a:spLocks/>
          </p:cNvSpPr>
          <p:nvPr/>
        </p:nvSpPr>
        <p:spPr bwMode="auto">
          <a:xfrm>
            <a:off x="2366963" y="4084638"/>
            <a:ext cx="447675" cy="652462"/>
          </a:xfrm>
          <a:custGeom>
            <a:avLst/>
            <a:gdLst>
              <a:gd name="T0" fmla="*/ 11350 w 448310"/>
              <a:gd name="T1" fmla="*/ 564322 h 653414"/>
              <a:gd name="T2" fmla="*/ 0 w 448310"/>
              <a:gd name="T3" fmla="*/ 648164 h 653414"/>
              <a:gd name="T4" fmla="*/ 73769 w 448310"/>
              <a:gd name="T5" fmla="*/ 606936 h 653414"/>
              <a:gd name="T6" fmla="*/ 63058 w 448310"/>
              <a:gd name="T7" fmla="*/ 599624 h 653414"/>
              <a:gd name="T8" fmla="*/ 40731 w 448310"/>
              <a:gd name="T9" fmla="*/ 599624 h 653414"/>
              <a:gd name="T10" fmla="*/ 30265 w 448310"/>
              <a:gd name="T11" fmla="*/ 592563 h 653414"/>
              <a:gd name="T12" fmla="*/ 37400 w 448310"/>
              <a:gd name="T13" fmla="*/ 582107 h 653414"/>
              <a:gd name="T14" fmla="*/ 11350 w 448310"/>
              <a:gd name="T15" fmla="*/ 564322 h 653414"/>
              <a:gd name="T16" fmla="*/ 37400 w 448310"/>
              <a:gd name="T17" fmla="*/ 582107 h 653414"/>
              <a:gd name="T18" fmla="*/ 30265 w 448310"/>
              <a:gd name="T19" fmla="*/ 592563 h 653414"/>
              <a:gd name="T20" fmla="*/ 40731 w 448310"/>
              <a:gd name="T21" fmla="*/ 599624 h 653414"/>
              <a:gd name="T22" fmla="*/ 47826 w 448310"/>
              <a:gd name="T23" fmla="*/ 589225 h 653414"/>
              <a:gd name="T24" fmla="*/ 37400 w 448310"/>
              <a:gd name="T25" fmla="*/ 582107 h 653414"/>
              <a:gd name="T26" fmla="*/ 47826 w 448310"/>
              <a:gd name="T27" fmla="*/ 589225 h 653414"/>
              <a:gd name="T28" fmla="*/ 40731 w 448310"/>
              <a:gd name="T29" fmla="*/ 599624 h 653414"/>
              <a:gd name="T30" fmla="*/ 63058 w 448310"/>
              <a:gd name="T31" fmla="*/ 599624 h 653414"/>
              <a:gd name="T32" fmla="*/ 47826 w 448310"/>
              <a:gd name="T33" fmla="*/ 589225 h 653414"/>
              <a:gd name="T34" fmla="*/ 434552 w 448310"/>
              <a:gd name="T35" fmla="*/ 0 h 653414"/>
              <a:gd name="T36" fmla="*/ 37400 w 448310"/>
              <a:gd name="T37" fmla="*/ 582107 h 653414"/>
              <a:gd name="T38" fmla="*/ 47826 w 448310"/>
              <a:gd name="T39" fmla="*/ 589225 h 653414"/>
              <a:gd name="T40" fmla="*/ 444891 w 448310"/>
              <a:gd name="T41" fmla="*/ 7185 h 653414"/>
              <a:gd name="T42" fmla="*/ 434552 w 448310"/>
              <a:gd name="T43" fmla="*/ 0 h 6534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8310" h="653414">
                <a:moveTo>
                  <a:pt x="11430" y="568451"/>
                </a:moveTo>
                <a:lnTo>
                  <a:pt x="0" y="652906"/>
                </a:lnTo>
                <a:lnTo>
                  <a:pt x="74294" y="611377"/>
                </a:lnTo>
                <a:lnTo>
                  <a:pt x="63507" y="604011"/>
                </a:lnTo>
                <a:lnTo>
                  <a:pt x="41021" y="604011"/>
                </a:lnTo>
                <a:lnTo>
                  <a:pt x="30480" y="596899"/>
                </a:lnTo>
                <a:lnTo>
                  <a:pt x="37665" y="586366"/>
                </a:lnTo>
                <a:lnTo>
                  <a:pt x="11430" y="568451"/>
                </a:lnTo>
                <a:close/>
              </a:path>
              <a:path w="448310" h="653414">
                <a:moveTo>
                  <a:pt x="37665" y="586366"/>
                </a:moveTo>
                <a:lnTo>
                  <a:pt x="30480" y="596899"/>
                </a:lnTo>
                <a:lnTo>
                  <a:pt x="41021" y="604011"/>
                </a:lnTo>
                <a:lnTo>
                  <a:pt x="48166" y="593536"/>
                </a:lnTo>
                <a:lnTo>
                  <a:pt x="37665" y="586366"/>
                </a:lnTo>
                <a:close/>
              </a:path>
              <a:path w="448310" h="653414">
                <a:moveTo>
                  <a:pt x="48166" y="593536"/>
                </a:moveTo>
                <a:lnTo>
                  <a:pt x="41021" y="604011"/>
                </a:lnTo>
                <a:lnTo>
                  <a:pt x="63507" y="604011"/>
                </a:lnTo>
                <a:lnTo>
                  <a:pt x="48166" y="593536"/>
                </a:lnTo>
                <a:close/>
              </a:path>
              <a:path w="448310" h="653414">
                <a:moveTo>
                  <a:pt x="437642" y="0"/>
                </a:moveTo>
                <a:lnTo>
                  <a:pt x="37665" y="586366"/>
                </a:lnTo>
                <a:lnTo>
                  <a:pt x="48166" y="593536"/>
                </a:lnTo>
                <a:lnTo>
                  <a:pt x="448056" y="7238"/>
                </a:lnTo>
                <a:lnTo>
                  <a:pt x="437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object 6">
            <a:extLst>
              <a:ext uri="{FF2B5EF4-FFF2-40B4-BE49-F238E27FC236}">
                <a16:creationId xmlns:a16="http://schemas.microsoft.com/office/drawing/2014/main" id="{161275AD-76D0-D94A-8E22-493ADCE158BD}"/>
              </a:ext>
            </a:extLst>
          </p:cNvPr>
          <p:cNvSpPr>
            <a:spLocks/>
          </p:cNvSpPr>
          <p:nvPr/>
        </p:nvSpPr>
        <p:spPr bwMode="auto">
          <a:xfrm>
            <a:off x="3690938" y="4083050"/>
            <a:ext cx="536575" cy="654050"/>
          </a:xfrm>
          <a:custGeom>
            <a:avLst/>
            <a:gdLst>
              <a:gd name="T0" fmla="*/ 480703 w 537210"/>
              <a:gd name="T1" fmla="*/ 601279 h 653414"/>
              <a:gd name="T2" fmla="*/ 456270 w 537210"/>
              <a:gd name="T3" fmla="*/ 621505 h 653414"/>
              <a:gd name="T4" fmla="*/ 533537 w 537210"/>
              <a:gd name="T5" fmla="*/ 656473 h 653414"/>
              <a:gd name="T6" fmla="*/ 523395 w 537210"/>
              <a:gd name="T7" fmla="*/ 611168 h 653414"/>
              <a:gd name="T8" fmla="*/ 488718 w 537210"/>
              <a:gd name="T9" fmla="*/ 611168 h 653414"/>
              <a:gd name="T10" fmla="*/ 480703 w 537210"/>
              <a:gd name="T11" fmla="*/ 601279 h 653414"/>
              <a:gd name="T12" fmla="*/ 490484 w 537210"/>
              <a:gd name="T13" fmla="*/ 593183 h 653414"/>
              <a:gd name="T14" fmla="*/ 480703 w 537210"/>
              <a:gd name="T15" fmla="*/ 601279 h 653414"/>
              <a:gd name="T16" fmla="*/ 488718 w 537210"/>
              <a:gd name="T17" fmla="*/ 611168 h 653414"/>
              <a:gd name="T18" fmla="*/ 498438 w 537210"/>
              <a:gd name="T19" fmla="*/ 603001 h 653414"/>
              <a:gd name="T20" fmla="*/ 490484 w 537210"/>
              <a:gd name="T21" fmla="*/ 593183 h 653414"/>
              <a:gd name="T22" fmla="*/ 514852 w 537210"/>
              <a:gd name="T23" fmla="*/ 573011 h 653414"/>
              <a:gd name="T24" fmla="*/ 490484 w 537210"/>
              <a:gd name="T25" fmla="*/ 593183 h 653414"/>
              <a:gd name="T26" fmla="*/ 498438 w 537210"/>
              <a:gd name="T27" fmla="*/ 603001 h 653414"/>
              <a:gd name="T28" fmla="*/ 488718 w 537210"/>
              <a:gd name="T29" fmla="*/ 611168 h 653414"/>
              <a:gd name="T30" fmla="*/ 523395 w 537210"/>
              <a:gd name="T31" fmla="*/ 611168 h 653414"/>
              <a:gd name="T32" fmla="*/ 514852 w 537210"/>
              <a:gd name="T33" fmla="*/ 573011 h 653414"/>
              <a:gd name="T34" fmla="*/ 9845 w 537210"/>
              <a:gd name="T35" fmla="*/ 0 h 653414"/>
              <a:gd name="T36" fmla="*/ 0 w 537210"/>
              <a:gd name="T37" fmla="*/ 8040 h 653414"/>
              <a:gd name="T38" fmla="*/ 480703 w 537210"/>
              <a:gd name="T39" fmla="*/ 601279 h 653414"/>
              <a:gd name="T40" fmla="*/ 490484 w 537210"/>
              <a:gd name="T41" fmla="*/ 593183 h 653414"/>
              <a:gd name="T42" fmla="*/ 9845 w 537210"/>
              <a:gd name="T43" fmla="*/ 0 h 6534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37210" h="653414">
                <a:moveTo>
                  <a:pt x="483555" y="598361"/>
                </a:moveTo>
                <a:lnTo>
                  <a:pt x="458977" y="618489"/>
                </a:lnTo>
                <a:lnTo>
                  <a:pt x="536701" y="653288"/>
                </a:lnTo>
                <a:lnTo>
                  <a:pt x="526499" y="608202"/>
                </a:lnTo>
                <a:lnTo>
                  <a:pt x="491616" y="608202"/>
                </a:lnTo>
                <a:lnTo>
                  <a:pt x="483555" y="598361"/>
                </a:lnTo>
                <a:close/>
              </a:path>
              <a:path w="537210" h="653414">
                <a:moveTo>
                  <a:pt x="493393" y="590304"/>
                </a:moveTo>
                <a:lnTo>
                  <a:pt x="483555" y="598361"/>
                </a:lnTo>
                <a:lnTo>
                  <a:pt x="491616" y="608202"/>
                </a:lnTo>
                <a:lnTo>
                  <a:pt x="501395" y="600075"/>
                </a:lnTo>
                <a:lnTo>
                  <a:pt x="493393" y="590304"/>
                </a:lnTo>
                <a:close/>
              </a:path>
              <a:path w="537210" h="653414">
                <a:moveTo>
                  <a:pt x="517905" y="570230"/>
                </a:moveTo>
                <a:lnTo>
                  <a:pt x="493393" y="590304"/>
                </a:lnTo>
                <a:lnTo>
                  <a:pt x="501395" y="600075"/>
                </a:lnTo>
                <a:lnTo>
                  <a:pt x="491616" y="608202"/>
                </a:lnTo>
                <a:lnTo>
                  <a:pt x="526499" y="608202"/>
                </a:lnTo>
                <a:lnTo>
                  <a:pt x="517905" y="570230"/>
                </a:lnTo>
                <a:close/>
              </a:path>
              <a:path w="537210" h="653414">
                <a:moveTo>
                  <a:pt x="9905" y="0"/>
                </a:moveTo>
                <a:lnTo>
                  <a:pt x="0" y="8000"/>
                </a:lnTo>
                <a:lnTo>
                  <a:pt x="483555" y="598361"/>
                </a:lnTo>
                <a:lnTo>
                  <a:pt x="493393" y="590304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object 7">
            <a:extLst>
              <a:ext uri="{FF2B5EF4-FFF2-40B4-BE49-F238E27FC236}">
                <a16:creationId xmlns:a16="http://schemas.microsoft.com/office/drawing/2014/main" id="{1CBE4C97-0E3A-E24F-A555-23CD79B38A79}"/>
              </a:ext>
            </a:extLst>
          </p:cNvPr>
          <p:cNvSpPr>
            <a:spLocks/>
          </p:cNvSpPr>
          <p:nvPr/>
        </p:nvSpPr>
        <p:spPr bwMode="auto">
          <a:xfrm>
            <a:off x="2532063" y="3182938"/>
            <a:ext cx="633412" cy="582612"/>
          </a:xfrm>
          <a:custGeom>
            <a:avLst/>
            <a:gdLst>
              <a:gd name="T0" fmla="*/ 535097 w 633730"/>
              <a:gd name="T1" fmla="*/ 517810 h 582929"/>
              <a:gd name="T2" fmla="*/ 509386 w 633730"/>
              <a:gd name="T3" fmla="*/ 545883 h 582929"/>
              <a:gd name="T4" fmla="*/ 632014 w 633730"/>
              <a:gd name="T5" fmla="*/ 580840 h 582929"/>
              <a:gd name="T6" fmla="*/ 612802 w 633730"/>
              <a:gd name="T7" fmla="*/ 530685 h 582929"/>
              <a:gd name="T8" fmla="*/ 549164 w 633730"/>
              <a:gd name="T9" fmla="*/ 530685 h 582929"/>
              <a:gd name="T10" fmla="*/ 535097 w 633730"/>
              <a:gd name="T11" fmla="*/ 517810 h 582929"/>
              <a:gd name="T12" fmla="*/ 560714 w 633730"/>
              <a:gd name="T13" fmla="*/ 489838 h 582929"/>
              <a:gd name="T14" fmla="*/ 535097 w 633730"/>
              <a:gd name="T15" fmla="*/ 517810 h 582929"/>
              <a:gd name="T16" fmla="*/ 549164 w 633730"/>
              <a:gd name="T17" fmla="*/ 530685 h 582929"/>
              <a:gd name="T18" fmla="*/ 574753 w 633730"/>
              <a:gd name="T19" fmla="*/ 502693 h 582929"/>
              <a:gd name="T20" fmla="*/ 560714 w 633730"/>
              <a:gd name="T21" fmla="*/ 489838 h 582929"/>
              <a:gd name="T22" fmla="*/ 586408 w 633730"/>
              <a:gd name="T23" fmla="*/ 461784 h 582929"/>
              <a:gd name="T24" fmla="*/ 560714 w 633730"/>
              <a:gd name="T25" fmla="*/ 489838 h 582929"/>
              <a:gd name="T26" fmla="*/ 574753 w 633730"/>
              <a:gd name="T27" fmla="*/ 502693 h 582929"/>
              <a:gd name="T28" fmla="*/ 549164 w 633730"/>
              <a:gd name="T29" fmla="*/ 530685 h 582929"/>
              <a:gd name="T30" fmla="*/ 612802 w 633730"/>
              <a:gd name="T31" fmla="*/ 530685 h 582929"/>
              <a:gd name="T32" fmla="*/ 586408 w 633730"/>
              <a:gd name="T33" fmla="*/ 461784 h 582929"/>
              <a:gd name="T34" fmla="*/ 25715 w 633730"/>
              <a:gd name="T35" fmla="*/ 0 h 582929"/>
              <a:gd name="T36" fmla="*/ 0 w 633730"/>
              <a:gd name="T37" fmla="*/ 28119 h 582929"/>
              <a:gd name="T38" fmla="*/ 535097 w 633730"/>
              <a:gd name="T39" fmla="*/ 517810 h 582929"/>
              <a:gd name="T40" fmla="*/ 560714 w 633730"/>
              <a:gd name="T41" fmla="*/ 489838 h 582929"/>
              <a:gd name="T42" fmla="*/ 25715 w 633730"/>
              <a:gd name="T43" fmla="*/ 0 h 5829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33730" h="582929">
                <a:moveTo>
                  <a:pt x="536442" y="519220"/>
                </a:moveTo>
                <a:lnTo>
                  <a:pt x="510666" y="547370"/>
                </a:lnTo>
                <a:lnTo>
                  <a:pt x="633602" y="582422"/>
                </a:lnTo>
                <a:lnTo>
                  <a:pt x="614342" y="532130"/>
                </a:lnTo>
                <a:lnTo>
                  <a:pt x="550544" y="532130"/>
                </a:lnTo>
                <a:lnTo>
                  <a:pt x="536442" y="519220"/>
                </a:lnTo>
                <a:close/>
              </a:path>
              <a:path w="633730" h="582929">
                <a:moveTo>
                  <a:pt x="562124" y="491173"/>
                </a:moveTo>
                <a:lnTo>
                  <a:pt x="536442" y="519220"/>
                </a:lnTo>
                <a:lnTo>
                  <a:pt x="550544" y="532130"/>
                </a:lnTo>
                <a:lnTo>
                  <a:pt x="576198" y="504063"/>
                </a:lnTo>
                <a:lnTo>
                  <a:pt x="562124" y="491173"/>
                </a:lnTo>
                <a:close/>
              </a:path>
              <a:path w="633730" h="582929">
                <a:moveTo>
                  <a:pt x="587882" y="463042"/>
                </a:moveTo>
                <a:lnTo>
                  <a:pt x="562124" y="491173"/>
                </a:lnTo>
                <a:lnTo>
                  <a:pt x="576198" y="504063"/>
                </a:lnTo>
                <a:lnTo>
                  <a:pt x="550544" y="532130"/>
                </a:lnTo>
                <a:lnTo>
                  <a:pt x="614342" y="532130"/>
                </a:lnTo>
                <a:lnTo>
                  <a:pt x="587882" y="463042"/>
                </a:lnTo>
                <a:close/>
              </a:path>
              <a:path w="633730" h="582929">
                <a:moveTo>
                  <a:pt x="25780" y="0"/>
                </a:moveTo>
                <a:lnTo>
                  <a:pt x="0" y="28194"/>
                </a:lnTo>
                <a:lnTo>
                  <a:pt x="536442" y="519220"/>
                </a:lnTo>
                <a:lnTo>
                  <a:pt x="562124" y="491173"/>
                </a:lnTo>
                <a:lnTo>
                  <a:pt x="257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object 8">
            <a:extLst>
              <a:ext uri="{FF2B5EF4-FFF2-40B4-BE49-F238E27FC236}">
                <a16:creationId xmlns:a16="http://schemas.microsoft.com/office/drawing/2014/main" id="{44F891A7-4C7C-2C44-B3A2-9AD8C21D1B8A}"/>
              </a:ext>
            </a:extLst>
          </p:cNvPr>
          <p:cNvSpPr>
            <a:spLocks/>
          </p:cNvSpPr>
          <p:nvPr/>
        </p:nvSpPr>
        <p:spPr bwMode="auto">
          <a:xfrm>
            <a:off x="1039813" y="3192463"/>
            <a:ext cx="623887" cy="573087"/>
          </a:xfrm>
          <a:custGeom>
            <a:avLst/>
            <a:gdLst>
              <a:gd name="T0" fmla="*/ 30443 w 623569"/>
              <a:gd name="T1" fmla="*/ 492032 h 573404"/>
              <a:gd name="T2" fmla="*/ 0 w 623569"/>
              <a:gd name="T3" fmla="*/ 571442 h 573404"/>
              <a:gd name="T4" fmla="*/ 82112 w 623569"/>
              <a:gd name="T5" fmla="*/ 548012 h 573404"/>
              <a:gd name="T6" fmla="*/ 68551 w 623569"/>
              <a:gd name="T7" fmla="*/ 533321 h 573404"/>
              <a:gd name="T8" fmla="*/ 51209 w 623569"/>
              <a:gd name="T9" fmla="*/ 533321 h 573404"/>
              <a:gd name="T10" fmla="*/ 42591 w 623569"/>
              <a:gd name="T11" fmla="*/ 523949 h 573404"/>
              <a:gd name="T12" fmla="*/ 51981 w 623569"/>
              <a:gd name="T13" fmla="*/ 515370 h 573404"/>
              <a:gd name="T14" fmla="*/ 30443 w 623569"/>
              <a:gd name="T15" fmla="*/ 492032 h 573404"/>
              <a:gd name="T16" fmla="*/ 51981 w 623569"/>
              <a:gd name="T17" fmla="*/ 515370 h 573404"/>
              <a:gd name="T18" fmla="*/ 42591 w 623569"/>
              <a:gd name="T19" fmla="*/ 523949 h 573404"/>
              <a:gd name="T20" fmla="*/ 51209 w 623569"/>
              <a:gd name="T21" fmla="*/ 533321 h 573404"/>
              <a:gd name="T22" fmla="*/ 60620 w 623569"/>
              <a:gd name="T23" fmla="*/ 524727 h 573404"/>
              <a:gd name="T24" fmla="*/ 51981 w 623569"/>
              <a:gd name="T25" fmla="*/ 515370 h 573404"/>
              <a:gd name="T26" fmla="*/ 60620 w 623569"/>
              <a:gd name="T27" fmla="*/ 524727 h 573404"/>
              <a:gd name="T28" fmla="*/ 51209 w 623569"/>
              <a:gd name="T29" fmla="*/ 533321 h 573404"/>
              <a:gd name="T30" fmla="*/ 68551 w 623569"/>
              <a:gd name="T31" fmla="*/ 533321 h 573404"/>
              <a:gd name="T32" fmla="*/ 60620 w 623569"/>
              <a:gd name="T33" fmla="*/ 524727 h 573404"/>
              <a:gd name="T34" fmla="*/ 616440 w 623569"/>
              <a:gd name="T35" fmla="*/ 0 h 573404"/>
              <a:gd name="T36" fmla="*/ 51981 w 623569"/>
              <a:gd name="T37" fmla="*/ 515370 h 573404"/>
              <a:gd name="T38" fmla="*/ 60620 w 623569"/>
              <a:gd name="T39" fmla="*/ 524727 h 573404"/>
              <a:gd name="T40" fmla="*/ 624970 w 623569"/>
              <a:gd name="T41" fmla="*/ 9373 h 573404"/>
              <a:gd name="T42" fmla="*/ 616440 w 623569"/>
              <a:gd name="T43" fmla="*/ 0 h 5734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3569" h="573404">
                <a:moveTo>
                  <a:pt x="30365" y="493394"/>
                </a:moveTo>
                <a:lnTo>
                  <a:pt x="0" y="573024"/>
                </a:lnTo>
                <a:lnTo>
                  <a:pt x="81902" y="549529"/>
                </a:lnTo>
                <a:lnTo>
                  <a:pt x="68376" y="534797"/>
                </a:lnTo>
                <a:lnTo>
                  <a:pt x="51079" y="534797"/>
                </a:lnTo>
                <a:lnTo>
                  <a:pt x="42481" y="525399"/>
                </a:lnTo>
                <a:lnTo>
                  <a:pt x="51851" y="516797"/>
                </a:lnTo>
                <a:lnTo>
                  <a:pt x="30365" y="493394"/>
                </a:lnTo>
                <a:close/>
              </a:path>
              <a:path w="623569" h="573404">
                <a:moveTo>
                  <a:pt x="51851" y="516797"/>
                </a:moveTo>
                <a:lnTo>
                  <a:pt x="42481" y="525399"/>
                </a:lnTo>
                <a:lnTo>
                  <a:pt x="51079" y="534797"/>
                </a:lnTo>
                <a:lnTo>
                  <a:pt x="60465" y="526180"/>
                </a:lnTo>
                <a:lnTo>
                  <a:pt x="51851" y="516797"/>
                </a:lnTo>
                <a:close/>
              </a:path>
              <a:path w="623569" h="573404">
                <a:moveTo>
                  <a:pt x="60465" y="526180"/>
                </a:moveTo>
                <a:lnTo>
                  <a:pt x="51079" y="534797"/>
                </a:lnTo>
                <a:lnTo>
                  <a:pt x="68376" y="534797"/>
                </a:lnTo>
                <a:lnTo>
                  <a:pt x="60465" y="526180"/>
                </a:lnTo>
                <a:close/>
              </a:path>
              <a:path w="623569" h="573404">
                <a:moveTo>
                  <a:pt x="614870" y="0"/>
                </a:moveTo>
                <a:lnTo>
                  <a:pt x="51851" y="516797"/>
                </a:lnTo>
                <a:lnTo>
                  <a:pt x="60465" y="526180"/>
                </a:lnTo>
                <a:lnTo>
                  <a:pt x="623379" y="9398"/>
                </a:lnTo>
                <a:lnTo>
                  <a:pt x="6148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465DF25-2031-774A-8AC8-8199FA2A1420}"/>
              </a:ext>
            </a:extLst>
          </p:cNvPr>
          <p:cNvSpPr txBox="1"/>
          <p:nvPr/>
        </p:nvSpPr>
        <p:spPr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186055" eaLnBrk="1" hangingPunct="1">
              <a:spcBef>
                <a:spcPts val="325"/>
              </a:spcBef>
              <a:defRPr/>
            </a:pPr>
            <a:r>
              <a:rPr sz="1600" spc="-10" dirty="0">
                <a:solidFill>
                  <a:srgbClr val="2C1892"/>
                </a:solidFill>
                <a:latin typeface="Arial"/>
                <a:cs typeface="Arial"/>
              </a:rPr>
              <a:t>Refund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6FE3A46-A533-F34C-9BF0-C59C0F897A13}"/>
              </a:ext>
            </a:extLst>
          </p:cNvPr>
          <p:cNvSpPr txBox="1"/>
          <p:nvPr/>
        </p:nvSpPr>
        <p:spPr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41935" eaLnBrk="1" hangingPunct="1">
              <a:spcBef>
                <a:spcPts val="325"/>
              </a:spcBef>
              <a:defRPr/>
            </a:pPr>
            <a:r>
              <a:rPr sz="1600" spc="-5" dirty="0">
                <a:solidFill>
                  <a:srgbClr val="2C1892"/>
                </a:solidFill>
                <a:latin typeface="Arial"/>
                <a:cs typeface="Arial"/>
              </a:rPr>
              <a:t>MarSt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F732F3E-659E-9040-BB91-726185E5E5CA}"/>
              </a:ext>
            </a:extLst>
          </p:cNvPr>
          <p:cNvSpPr txBox="1"/>
          <p:nvPr/>
        </p:nvSpPr>
        <p:spPr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38125" eaLnBrk="1" hangingPunct="1">
              <a:spcBef>
                <a:spcPts val="325"/>
              </a:spcBef>
              <a:defRPr/>
            </a:pPr>
            <a:r>
              <a:rPr sz="1600" spc="-35" dirty="0">
                <a:solidFill>
                  <a:srgbClr val="2C1892"/>
                </a:solidFill>
                <a:latin typeface="Arial"/>
                <a:cs typeface="Arial"/>
              </a:rPr>
              <a:t>TaxInc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139" name="object 12">
            <a:extLst>
              <a:ext uri="{FF2B5EF4-FFF2-40B4-BE49-F238E27FC236}">
                <a16:creationId xmlns:a16="http://schemas.microsoft.com/office/drawing/2014/main" id="{7D42AAF6-A979-3247-AF39-5191D14C7BAE}"/>
              </a:ext>
            </a:extLst>
          </p:cNvPr>
          <p:cNvSpPr>
            <a:spLocks/>
          </p:cNvSpPr>
          <p:nvPr/>
        </p:nvSpPr>
        <p:spPr bwMode="auto">
          <a:xfrm>
            <a:off x="2941638" y="5705475"/>
            <a:ext cx="688975" cy="449263"/>
          </a:xfrm>
          <a:custGeom>
            <a:avLst/>
            <a:gdLst>
              <a:gd name="T0" fmla="*/ 613537 w 688975"/>
              <a:gd name="T1" fmla="*/ 0 h 449579"/>
              <a:gd name="T2" fmla="*/ 75311 w 688975"/>
              <a:gd name="T3" fmla="*/ 0 h 449579"/>
              <a:gd name="T4" fmla="*/ 45970 w 688975"/>
              <a:gd name="T5" fmla="*/ 5900 h 449579"/>
              <a:gd name="T6" fmla="*/ 22034 w 688975"/>
              <a:gd name="T7" fmla="*/ 21990 h 449579"/>
              <a:gd name="T8" fmla="*/ 5909 w 688975"/>
              <a:gd name="T9" fmla="*/ 45852 h 449579"/>
              <a:gd name="T10" fmla="*/ 0 w 688975"/>
              <a:gd name="T11" fmla="*/ 75071 h 449579"/>
              <a:gd name="T12" fmla="*/ 0 w 688975"/>
              <a:gd name="T13" fmla="*/ 372614 h 449579"/>
              <a:gd name="T14" fmla="*/ 5909 w 688975"/>
              <a:gd name="T15" fmla="*/ 401834 h 449579"/>
              <a:gd name="T16" fmla="*/ 22034 w 688975"/>
              <a:gd name="T17" fmla="*/ 425697 h 449579"/>
              <a:gd name="T18" fmla="*/ 45970 w 688975"/>
              <a:gd name="T19" fmla="*/ 441785 h 449579"/>
              <a:gd name="T20" fmla="*/ 75311 w 688975"/>
              <a:gd name="T21" fmla="*/ 447685 h 449579"/>
              <a:gd name="T22" fmla="*/ 613537 w 688975"/>
              <a:gd name="T23" fmla="*/ 447685 h 449579"/>
              <a:gd name="T24" fmla="*/ 642897 w 688975"/>
              <a:gd name="T25" fmla="*/ 441785 h 449579"/>
              <a:gd name="T26" fmla="*/ 666876 w 688975"/>
              <a:gd name="T27" fmla="*/ 425697 h 449579"/>
              <a:gd name="T28" fmla="*/ 683045 w 688975"/>
              <a:gd name="T29" fmla="*/ 401834 h 449579"/>
              <a:gd name="T30" fmla="*/ 688975 w 688975"/>
              <a:gd name="T31" fmla="*/ 372614 h 449579"/>
              <a:gd name="T32" fmla="*/ 688975 w 688975"/>
              <a:gd name="T33" fmla="*/ 75071 h 449579"/>
              <a:gd name="T34" fmla="*/ 683045 w 688975"/>
              <a:gd name="T35" fmla="*/ 45852 h 449579"/>
              <a:gd name="T36" fmla="*/ 666876 w 688975"/>
              <a:gd name="T37" fmla="*/ 21990 h 449579"/>
              <a:gd name="T38" fmla="*/ 642897 w 688975"/>
              <a:gd name="T39" fmla="*/ 5900 h 449579"/>
              <a:gd name="T40" fmla="*/ 613537 w 688975"/>
              <a:gd name="T41" fmla="*/ 0 h 4495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8975" h="449579">
                <a:moveTo>
                  <a:pt x="613537" y="0"/>
                </a:moveTo>
                <a:lnTo>
                  <a:pt x="75311" y="0"/>
                </a:lnTo>
                <a:lnTo>
                  <a:pt x="45970" y="5920"/>
                </a:lnTo>
                <a:lnTo>
                  <a:pt x="22034" y="22066"/>
                </a:lnTo>
                <a:lnTo>
                  <a:pt x="5909" y="46012"/>
                </a:lnTo>
                <a:lnTo>
                  <a:pt x="0" y="75336"/>
                </a:lnTo>
                <a:lnTo>
                  <a:pt x="0" y="373926"/>
                </a:lnTo>
                <a:lnTo>
                  <a:pt x="5909" y="403249"/>
                </a:lnTo>
                <a:lnTo>
                  <a:pt x="22034" y="427196"/>
                </a:lnTo>
                <a:lnTo>
                  <a:pt x="45970" y="443341"/>
                </a:lnTo>
                <a:lnTo>
                  <a:pt x="75311" y="449262"/>
                </a:lnTo>
                <a:lnTo>
                  <a:pt x="613537" y="449262"/>
                </a:lnTo>
                <a:lnTo>
                  <a:pt x="642897" y="443341"/>
                </a:lnTo>
                <a:lnTo>
                  <a:pt x="666876" y="427196"/>
                </a:lnTo>
                <a:lnTo>
                  <a:pt x="683045" y="403249"/>
                </a:lnTo>
                <a:lnTo>
                  <a:pt x="688975" y="373926"/>
                </a:lnTo>
                <a:lnTo>
                  <a:pt x="688975" y="75336"/>
                </a:lnTo>
                <a:lnTo>
                  <a:pt x="683045" y="46012"/>
                </a:lnTo>
                <a:lnTo>
                  <a:pt x="666876" y="22066"/>
                </a:lnTo>
                <a:lnTo>
                  <a:pt x="642897" y="5920"/>
                </a:lnTo>
                <a:lnTo>
                  <a:pt x="613537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0922F76-6BCD-4A47-B895-E9833A24A972}"/>
              </a:ext>
            </a:extLst>
          </p:cNvPr>
          <p:cNvSpPr txBox="1"/>
          <p:nvPr/>
        </p:nvSpPr>
        <p:spPr>
          <a:xfrm>
            <a:off x="3019425" y="5735638"/>
            <a:ext cx="428625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3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800000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141" name="object 14">
            <a:extLst>
              <a:ext uri="{FF2B5EF4-FFF2-40B4-BE49-F238E27FC236}">
                <a16:creationId xmlns:a16="http://schemas.microsoft.com/office/drawing/2014/main" id="{98C6377E-43FD-E44C-957B-16F47341F20C}"/>
              </a:ext>
            </a:extLst>
          </p:cNvPr>
          <p:cNvSpPr>
            <a:spLocks/>
          </p:cNvSpPr>
          <p:nvPr/>
        </p:nvSpPr>
        <p:spPr bwMode="auto">
          <a:xfrm>
            <a:off x="1304925" y="5726113"/>
            <a:ext cx="717550" cy="446087"/>
          </a:xfrm>
          <a:custGeom>
            <a:avLst/>
            <a:gdLst>
              <a:gd name="T0" fmla="*/ 643255 w 717550"/>
              <a:gd name="T1" fmla="*/ 0 h 446404"/>
              <a:gd name="T2" fmla="*/ 74294 w 717550"/>
              <a:gd name="T3" fmla="*/ 0 h 446404"/>
              <a:gd name="T4" fmla="*/ 45380 w 717550"/>
              <a:gd name="T5" fmla="*/ 5822 h 446404"/>
              <a:gd name="T6" fmla="*/ 21764 w 717550"/>
              <a:gd name="T7" fmla="*/ 21700 h 446404"/>
              <a:gd name="T8" fmla="*/ 5840 w 717550"/>
              <a:gd name="T9" fmla="*/ 45247 h 446404"/>
              <a:gd name="T10" fmla="*/ 0 w 717550"/>
              <a:gd name="T11" fmla="*/ 74080 h 446404"/>
              <a:gd name="T12" fmla="*/ 0 w 717550"/>
              <a:gd name="T13" fmla="*/ 370423 h 446404"/>
              <a:gd name="T14" fmla="*/ 5840 w 717550"/>
              <a:gd name="T15" fmla="*/ 399259 h 446404"/>
              <a:gd name="T16" fmla="*/ 21764 w 717550"/>
              <a:gd name="T17" fmla="*/ 422807 h 446404"/>
              <a:gd name="T18" fmla="*/ 45380 w 717550"/>
              <a:gd name="T19" fmla="*/ 438683 h 446404"/>
              <a:gd name="T20" fmla="*/ 74294 w 717550"/>
              <a:gd name="T21" fmla="*/ 444505 h 446404"/>
              <a:gd name="T22" fmla="*/ 643255 w 717550"/>
              <a:gd name="T23" fmla="*/ 444505 h 446404"/>
              <a:gd name="T24" fmla="*/ 672169 w 717550"/>
              <a:gd name="T25" fmla="*/ 438683 h 446404"/>
              <a:gd name="T26" fmla="*/ 695785 w 717550"/>
              <a:gd name="T27" fmla="*/ 422807 h 446404"/>
              <a:gd name="T28" fmla="*/ 711709 w 717550"/>
              <a:gd name="T29" fmla="*/ 399259 h 446404"/>
              <a:gd name="T30" fmla="*/ 717550 w 717550"/>
              <a:gd name="T31" fmla="*/ 370423 h 446404"/>
              <a:gd name="T32" fmla="*/ 717550 w 717550"/>
              <a:gd name="T33" fmla="*/ 74080 h 446404"/>
              <a:gd name="T34" fmla="*/ 711709 w 717550"/>
              <a:gd name="T35" fmla="*/ 45247 h 446404"/>
              <a:gd name="T36" fmla="*/ 695785 w 717550"/>
              <a:gd name="T37" fmla="*/ 21700 h 446404"/>
              <a:gd name="T38" fmla="*/ 672169 w 717550"/>
              <a:gd name="T39" fmla="*/ 5822 h 446404"/>
              <a:gd name="T40" fmla="*/ 643255 w 717550"/>
              <a:gd name="T41" fmla="*/ 0 h 4464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17550" h="446404">
                <a:moveTo>
                  <a:pt x="643255" y="0"/>
                </a:moveTo>
                <a:lnTo>
                  <a:pt x="74294" y="0"/>
                </a:lnTo>
                <a:lnTo>
                  <a:pt x="45380" y="5842"/>
                </a:lnTo>
                <a:lnTo>
                  <a:pt x="21764" y="21775"/>
                </a:lnTo>
                <a:lnTo>
                  <a:pt x="5840" y="45407"/>
                </a:lnTo>
                <a:lnTo>
                  <a:pt x="0" y="74345"/>
                </a:lnTo>
                <a:lnTo>
                  <a:pt x="0" y="371741"/>
                </a:lnTo>
                <a:lnTo>
                  <a:pt x="5840" y="400680"/>
                </a:lnTo>
                <a:lnTo>
                  <a:pt x="21764" y="424311"/>
                </a:lnTo>
                <a:lnTo>
                  <a:pt x="45380" y="440244"/>
                </a:lnTo>
                <a:lnTo>
                  <a:pt x="74294" y="446087"/>
                </a:lnTo>
                <a:lnTo>
                  <a:pt x="643255" y="446087"/>
                </a:lnTo>
                <a:lnTo>
                  <a:pt x="672169" y="440244"/>
                </a:lnTo>
                <a:lnTo>
                  <a:pt x="695785" y="424311"/>
                </a:lnTo>
                <a:lnTo>
                  <a:pt x="711709" y="400680"/>
                </a:lnTo>
                <a:lnTo>
                  <a:pt x="717550" y="371741"/>
                </a:lnTo>
                <a:lnTo>
                  <a:pt x="717550" y="74345"/>
                </a:lnTo>
                <a:lnTo>
                  <a:pt x="711709" y="45407"/>
                </a:lnTo>
                <a:lnTo>
                  <a:pt x="695785" y="21775"/>
                </a:lnTo>
                <a:lnTo>
                  <a:pt x="672169" y="5842"/>
                </a:lnTo>
                <a:lnTo>
                  <a:pt x="64325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47F441A-870B-0D4A-8F79-0F136B7236EE}"/>
              </a:ext>
            </a:extLst>
          </p:cNvPr>
          <p:cNvSpPr txBox="1"/>
          <p:nvPr/>
        </p:nvSpPr>
        <p:spPr>
          <a:xfrm>
            <a:off x="1514475" y="5738813"/>
            <a:ext cx="33020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143" name="object 16">
            <a:extLst>
              <a:ext uri="{FF2B5EF4-FFF2-40B4-BE49-F238E27FC236}">
                <a16:creationId xmlns:a16="http://schemas.microsoft.com/office/drawing/2014/main" id="{1947ECA1-4E74-4241-A053-24E30C6C5EEE}"/>
              </a:ext>
            </a:extLst>
          </p:cNvPr>
          <p:cNvSpPr>
            <a:spLocks/>
          </p:cNvSpPr>
          <p:nvPr/>
        </p:nvSpPr>
        <p:spPr bwMode="auto">
          <a:xfrm>
            <a:off x="685800" y="3783013"/>
            <a:ext cx="752475" cy="427037"/>
          </a:xfrm>
          <a:custGeom>
            <a:avLst/>
            <a:gdLst>
              <a:gd name="T0" fmla="*/ 681355 w 752475"/>
              <a:gd name="T1" fmla="*/ 0 h 427354"/>
              <a:gd name="T2" fmla="*/ 71170 w 752475"/>
              <a:gd name="T3" fmla="*/ 0 h 427354"/>
              <a:gd name="T4" fmla="*/ 43467 w 752475"/>
              <a:gd name="T5" fmla="*/ 5556 h 427354"/>
              <a:gd name="T6" fmla="*/ 20845 w 752475"/>
              <a:gd name="T7" fmla="*/ 20721 h 427354"/>
              <a:gd name="T8" fmla="*/ 5592 w 752475"/>
              <a:gd name="T9" fmla="*/ 43238 h 427354"/>
              <a:gd name="T10" fmla="*/ 0 w 752475"/>
              <a:gd name="T11" fmla="*/ 70854 h 427354"/>
              <a:gd name="T12" fmla="*/ 0 w 752475"/>
              <a:gd name="T13" fmla="*/ 354536 h 427354"/>
              <a:gd name="T14" fmla="*/ 5592 w 752475"/>
              <a:gd name="T15" fmla="*/ 382102 h 427354"/>
              <a:gd name="T16" fmla="*/ 20845 w 752475"/>
              <a:gd name="T17" fmla="*/ 404626 h 427354"/>
              <a:gd name="T18" fmla="*/ 43467 w 752475"/>
              <a:gd name="T19" fmla="*/ 419819 h 427354"/>
              <a:gd name="T20" fmla="*/ 71170 w 752475"/>
              <a:gd name="T21" fmla="*/ 425393 h 427354"/>
              <a:gd name="T22" fmla="*/ 681355 w 752475"/>
              <a:gd name="T23" fmla="*/ 425393 h 427354"/>
              <a:gd name="T24" fmla="*/ 709023 w 752475"/>
              <a:gd name="T25" fmla="*/ 419819 h 427354"/>
              <a:gd name="T26" fmla="*/ 731631 w 752475"/>
              <a:gd name="T27" fmla="*/ 404626 h 427354"/>
              <a:gd name="T28" fmla="*/ 746881 w 752475"/>
              <a:gd name="T29" fmla="*/ 382102 h 427354"/>
              <a:gd name="T30" fmla="*/ 752475 w 752475"/>
              <a:gd name="T31" fmla="*/ 354536 h 427354"/>
              <a:gd name="T32" fmla="*/ 752475 w 752475"/>
              <a:gd name="T33" fmla="*/ 70854 h 427354"/>
              <a:gd name="T34" fmla="*/ 746881 w 752475"/>
              <a:gd name="T35" fmla="*/ 43238 h 427354"/>
              <a:gd name="T36" fmla="*/ 731631 w 752475"/>
              <a:gd name="T37" fmla="*/ 20721 h 427354"/>
              <a:gd name="T38" fmla="*/ 709023 w 752475"/>
              <a:gd name="T39" fmla="*/ 5556 h 427354"/>
              <a:gd name="T40" fmla="*/ 681355 w 752475"/>
              <a:gd name="T41" fmla="*/ 0 h 427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27354">
                <a:moveTo>
                  <a:pt x="681355" y="0"/>
                </a:moveTo>
                <a:lnTo>
                  <a:pt x="71170" y="0"/>
                </a:lnTo>
                <a:lnTo>
                  <a:pt x="43467" y="5576"/>
                </a:lnTo>
                <a:lnTo>
                  <a:pt x="20845" y="20796"/>
                </a:lnTo>
                <a:lnTo>
                  <a:pt x="5592" y="43398"/>
                </a:lnTo>
                <a:lnTo>
                  <a:pt x="0" y="71119"/>
                </a:lnTo>
                <a:lnTo>
                  <a:pt x="0" y="355854"/>
                </a:lnTo>
                <a:lnTo>
                  <a:pt x="5592" y="383522"/>
                </a:lnTo>
                <a:lnTo>
                  <a:pt x="20845" y="406130"/>
                </a:lnTo>
                <a:lnTo>
                  <a:pt x="43467" y="421380"/>
                </a:lnTo>
                <a:lnTo>
                  <a:pt x="71170" y="426974"/>
                </a:lnTo>
                <a:lnTo>
                  <a:pt x="681355" y="426974"/>
                </a:lnTo>
                <a:lnTo>
                  <a:pt x="709023" y="421380"/>
                </a:lnTo>
                <a:lnTo>
                  <a:pt x="731631" y="406130"/>
                </a:lnTo>
                <a:lnTo>
                  <a:pt x="746881" y="383522"/>
                </a:lnTo>
                <a:lnTo>
                  <a:pt x="752475" y="355854"/>
                </a:lnTo>
                <a:lnTo>
                  <a:pt x="752475" y="71119"/>
                </a:lnTo>
                <a:lnTo>
                  <a:pt x="746881" y="43398"/>
                </a:lnTo>
                <a:lnTo>
                  <a:pt x="731631" y="20796"/>
                </a:lnTo>
                <a:lnTo>
                  <a:pt x="709023" y="5576"/>
                </a:lnTo>
                <a:lnTo>
                  <a:pt x="68135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CE780B51-9BCC-274C-BA3D-86D600E9690B}"/>
              </a:ext>
            </a:extLst>
          </p:cNvPr>
          <p:cNvSpPr txBox="1"/>
          <p:nvPr/>
        </p:nvSpPr>
        <p:spPr>
          <a:xfrm>
            <a:off x="893763" y="3794125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145" name="object 18">
            <a:extLst>
              <a:ext uri="{FF2B5EF4-FFF2-40B4-BE49-F238E27FC236}">
                <a16:creationId xmlns:a16="http://schemas.microsoft.com/office/drawing/2014/main" id="{A0B305A6-AE57-2A4F-8026-8342F12D4C8B}"/>
              </a:ext>
            </a:extLst>
          </p:cNvPr>
          <p:cNvSpPr>
            <a:spLocks/>
          </p:cNvSpPr>
          <p:nvPr/>
        </p:nvSpPr>
        <p:spPr bwMode="auto">
          <a:xfrm>
            <a:off x="3860800" y="4770438"/>
            <a:ext cx="752475" cy="466725"/>
          </a:xfrm>
          <a:custGeom>
            <a:avLst/>
            <a:gdLst>
              <a:gd name="T0" fmla="*/ 674624 w 752475"/>
              <a:gd name="T1" fmla="*/ 0 h 466725"/>
              <a:gd name="T2" fmla="*/ 77850 w 752475"/>
              <a:gd name="T3" fmla="*/ 0 h 466725"/>
              <a:gd name="T4" fmla="*/ 47523 w 752475"/>
              <a:gd name="T5" fmla="*/ 6107 h 466725"/>
              <a:gd name="T6" fmla="*/ 22780 w 752475"/>
              <a:gd name="T7" fmla="*/ 22764 h 466725"/>
              <a:gd name="T8" fmla="*/ 6109 w 752475"/>
              <a:gd name="T9" fmla="*/ 47470 h 466725"/>
              <a:gd name="T10" fmla="*/ 0 w 752475"/>
              <a:gd name="T11" fmla="*/ 77724 h 466725"/>
              <a:gd name="T12" fmla="*/ 0 w 752475"/>
              <a:gd name="T13" fmla="*/ 388874 h 466725"/>
              <a:gd name="T14" fmla="*/ 6109 w 752475"/>
              <a:gd name="T15" fmla="*/ 419147 h 466725"/>
              <a:gd name="T16" fmla="*/ 22780 w 752475"/>
              <a:gd name="T17" fmla="*/ 443896 h 466725"/>
              <a:gd name="T18" fmla="*/ 47523 w 752475"/>
              <a:gd name="T19" fmla="*/ 460597 h 466725"/>
              <a:gd name="T20" fmla="*/ 77850 w 752475"/>
              <a:gd name="T21" fmla="*/ 466725 h 466725"/>
              <a:gd name="T22" fmla="*/ 674624 w 752475"/>
              <a:gd name="T23" fmla="*/ 466725 h 466725"/>
              <a:gd name="T24" fmla="*/ 704951 w 752475"/>
              <a:gd name="T25" fmla="*/ 460597 h 466725"/>
              <a:gd name="T26" fmla="*/ 729694 w 752475"/>
              <a:gd name="T27" fmla="*/ 443896 h 466725"/>
              <a:gd name="T28" fmla="*/ 746365 w 752475"/>
              <a:gd name="T29" fmla="*/ 419147 h 466725"/>
              <a:gd name="T30" fmla="*/ 752475 w 752475"/>
              <a:gd name="T31" fmla="*/ 388874 h 466725"/>
              <a:gd name="T32" fmla="*/ 752475 w 752475"/>
              <a:gd name="T33" fmla="*/ 77724 h 466725"/>
              <a:gd name="T34" fmla="*/ 746365 w 752475"/>
              <a:gd name="T35" fmla="*/ 47470 h 466725"/>
              <a:gd name="T36" fmla="*/ 729694 w 752475"/>
              <a:gd name="T37" fmla="*/ 22764 h 466725"/>
              <a:gd name="T38" fmla="*/ 704951 w 752475"/>
              <a:gd name="T39" fmla="*/ 6107 h 466725"/>
              <a:gd name="T40" fmla="*/ 674624 w 752475"/>
              <a:gd name="T41" fmla="*/ 0 h 4667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66725">
                <a:moveTo>
                  <a:pt x="674624" y="0"/>
                </a:moveTo>
                <a:lnTo>
                  <a:pt x="77850" y="0"/>
                </a:lnTo>
                <a:lnTo>
                  <a:pt x="47523" y="6107"/>
                </a:lnTo>
                <a:lnTo>
                  <a:pt x="22780" y="22764"/>
                </a:lnTo>
                <a:lnTo>
                  <a:pt x="6109" y="47470"/>
                </a:lnTo>
                <a:lnTo>
                  <a:pt x="0" y="77724"/>
                </a:lnTo>
                <a:lnTo>
                  <a:pt x="0" y="388874"/>
                </a:lnTo>
                <a:lnTo>
                  <a:pt x="6109" y="419147"/>
                </a:lnTo>
                <a:lnTo>
                  <a:pt x="22780" y="443896"/>
                </a:lnTo>
                <a:lnTo>
                  <a:pt x="47523" y="460597"/>
                </a:lnTo>
                <a:lnTo>
                  <a:pt x="77850" y="466725"/>
                </a:lnTo>
                <a:lnTo>
                  <a:pt x="674624" y="466725"/>
                </a:lnTo>
                <a:lnTo>
                  <a:pt x="704951" y="460597"/>
                </a:lnTo>
                <a:lnTo>
                  <a:pt x="729694" y="443896"/>
                </a:lnTo>
                <a:lnTo>
                  <a:pt x="746365" y="419147"/>
                </a:lnTo>
                <a:lnTo>
                  <a:pt x="752475" y="388874"/>
                </a:lnTo>
                <a:lnTo>
                  <a:pt x="752475" y="77724"/>
                </a:lnTo>
                <a:lnTo>
                  <a:pt x="746365" y="47470"/>
                </a:lnTo>
                <a:lnTo>
                  <a:pt x="729694" y="22764"/>
                </a:lnTo>
                <a:lnTo>
                  <a:pt x="704951" y="6107"/>
                </a:lnTo>
                <a:lnTo>
                  <a:pt x="674624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F39291F-9018-D64F-AF48-6AE1AA7EC628}"/>
              </a:ext>
            </a:extLst>
          </p:cNvPr>
          <p:cNvSpPr txBox="1"/>
          <p:nvPr/>
        </p:nvSpPr>
        <p:spPr>
          <a:xfrm>
            <a:off x="4049713" y="4799013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86CFCCC-4316-1248-82AD-1656DB0F3B43}"/>
              </a:ext>
            </a:extLst>
          </p:cNvPr>
          <p:cNvSpPr txBox="1"/>
          <p:nvPr/>
        </p:nvSpPr>
        <p:spPr>
          <a:xfrm>
            <a:off x="958850" y="3225800"/>
            <a:ext cx="354013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7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4665D3A-9E5B-2148-BA2C-BCA7C83C4068}"/>
              </a:ext>
            </a:extLst>
          </p:cNvPr>
          <p:cNvSpPr txBox="1"/>
          <p:nvPr/>
        </p:nvSpPr>
        <p:spPr>
          <a:xfrm>
            <a:off x="2976563" y="3225800"/>
            <a:ext cx="28416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C3FF81B0-CEC5-E244-B1E3-17E488548943}"/>
              </a:ext>
            </a:extLst>
          </p:cNvPr>
          <p:cNvSpPr txBox="1"/>
          <p:nvPr/>
        </p:nvSpPr>
        <p:spPr>
          <a:xfrm>
            <a:off x="4102100" y="4165600"/>
            <a:ext cx="712788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Married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A1C5D8A-4B24-324E-A4FE-47C8256CCD7A}"/>
              </a:ext>
            </a:extLst>
          </p:cNvPr>
          <p:cNvSpPr txBox="1"/>
          <p:nvPr/>
        </p:nvSpPr>
        <p:spPr>
          <a:xfrm>
            <a:off x="1739900" y="4198938"/>
            <a:ext cx="1501775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Single,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Divorced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2FA7C7F6-1353-6045-9ED1-E10DE4F99CE0}"/>
              </a:ext>
            </a:extLst>
          </p:cNvPr>
          <p:cNvSpPr txBox="1"/>
          <p:nvPr/>
        </p:nvSpPr>
        <p:spPr>
          <a:xfrm>
            <a:off x="1233488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&lt;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A6995EE1-FDC8-B640-8BC4-17CDC261D8F9}"/>
              </a:ext>
            </a:extLst>
          </p:cNvPr>
          <p:cNvSpPr txBox="1"/>
          <p:nvPr/>
        </p:nvSpPr>
        <p:spPr>
          <a:xfrm>
            <a:off x="3179763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&gt;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C01781F6-4F59-624F-A515-4D3C9464877E}"/>
              </a:ext>
            </a:extLst>
          </p:cNvPr>
          <p:cNvGraphicFramePr>
            <a:graphicFrameLocks noGrp="1"/>
          </p:cNvGraphicFramePr>
          <p:nvPr/>
        </p:nvGraphicFramePr>
        <p:xfrm>
          <a:off x="5018088" y="2109788"/>
          <a:ext cx="3121025" cy="923965"/>
        </p:xfrm>
        <a:graphic>
          <a:graphicData uri="http://schemas.openxmlformats.org/drawingml/2006/table">
            <a:tbl>
              <a:tblPr/>
              <a:tblGrid>
                <a:gridCol w="77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686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	Marital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Status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16744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50"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730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80K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2644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>
            <a:extLst>
              <a:ext uri="{FF2B5EF4-FFF2-40B4-BE49-F238E27FC236}">
                <a16:creationId xmlns:a16="http://schemas.microsoft.com/office/drawing/2014/main" id="{6B6BFBE1-686B-3444-9087-1943A75F1D18}"/>
              </a:ext>
            </a:extLst>
          </p:cNvPr>
          <p:cNvSpPr txBox="1"/>
          <p:nvPr/>
        </p:nvSpPr>
        <p:spPr>
          <a:xfrm>
            <a:off x="4992688" y="3027363"/>
            <a:ext cx="34925" cy="34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268ADF3-DA53-7640-BBAB-96210B4BE89A}"/>
              </a:ext>
            </a:extLst>
          </p:cNvPr>
          <p:cNvSpPr txBox="1"/>
          <p:nvPr/>
        </p:nvSpPr>
        <p:spPr>
          <a:xfrm>
            <a:off x="5051425" y="1619250"/>
            <a:ext cx="1098550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5"/>
              </a:spcBef>
              <a:defRPr/>
            </a:pPr>
            <a:r>
              <a:rPr sz="2000" spc="-55" dirty="0">
                <a:solidFill>
                  <a:srgbClr val="775F54"/>
                </a:solidFill>
                <a:latin typeface="Arial"/>
                <a:cs typeface="Arial"/>
              </a:rPr>
              <a:t>Test</a:t>
            </a:r>
            <a:r>
              <a:rPr sz="2000" spc="-10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5F54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172" name="object 29">
            <a:extLst>
              <a:ext uri="{FF2B5EF4-FFF2-40B4-BE49-F238E27FC236}">
                <a16:creationId xmlns:a16="http://schemas.microsoft.com/office/drawing/2014/main" id="{AD83FF37-94FE-C142-A206-28C2CA95397A}"/>
              </a:ext>
            </a:extLst>
          </p:cNvPr>
          <p:cNvSpPr>
            <a:spLocks/>
          </p:cNvSpPr>
          <p:nvPr/>
        </p:nvSpPr>
        <p:spPr bwMode="auto">
          <a:xfrm>
            <a:off x="3352800" y="2857500"/>
            <a:ext cx="1600200" cy="488950"/>
          </a:xfrm>
          <a:custGeom>
            <a:avLst/>
            <a:gdLst>
              <a:gd name="T0" fmla="*/ 1536953 w 1600200"/>
              <a:gd name="T1" fmla="*/ 25526 h 488950"/>
              <a:gd name="T2" fmla="*/ 1529160 w 1600200"/>
              <a:gd name="T3" fmla="*/ 44249 h 488950"/>
              <a:gd name="T4" fmla="*/ 1589535 w 1600200"/>
              <a:gd name="T5" fmla="*/ 25526 h 488950"/>
              <a:gd name="T6" fmla="*/ 1475866 w 1600200"/>
              <a:gd name="T7" fmla="*/ 43052 h 488950"/>
              <a:gd name="T8" fmla="*/ 1529160 w 1600200"/>
              <a:gd name="T9" fmla="*/ 44249 h 488950"/>
              <a:gd name="T10" fmla="*/ 1536953 w 1600200"/>
              <a:gd name="T11" fmla="*/ 25526 h 488950"/>
              <a:gd name="T12" fmla="*/ 1529160 w 1600200"/>
              <a:gd name="T13" fmla="*/ 44249 h 488950"/>
              <a:gd name="T14" fmla="*/ 1536953 w 1600200"/>
              <a:gd name="T15" fmla="*/ 25526 h 488950"/>
              <a:gd name="T16" fmla="*/ 1524803 w 1600200"/>
              <a:gd name="T17" fmla="*/ 29012 h 488950"/>
              <a:gd name="T18" fmla="*/ 1589535 w 1600200"/>
              <a:gd name="T19" fmla="*/ 25526 h 488950"/>
              <a:gd name="T20" fmla="*/ 1516507 w 1600200"/>
              <a:gd name="T21" fmla="*/ 0 h 488950"/>
              <a:gd name="T22" fmla="*/ 1369060 w 1600200"/>
              <a:gd name="T23" fmla="*/ 73533 h 488950"/>
              <a:gd name="T24" fmla="*/ 1434464 w 1600200"/>
              <a:gd name="T25" fmla="*/ 71374 h 488950"/>
              <a:gd name="T26" fmla="*/ 1323213 w 1600200"/>
              <a:gd name="T27" fmla="*/ 86613 h 488950"/>
              <a:gd name="T28" fmla="*/ 1266571 w 1600200"/>
              <a:gd name="T29" fmla="*/ 119380 h 488950"/>
              <a:gd name="T30" fmla="*/ 1323213 w 1600200"/>
              <a:gd name="T31" fmla="*/ 86613 h 488950"/>
              <a:gd name="T32" fmla="*/ 1155319 w 1600200"/>
              <a:gd name="T33" fmla="*/ 134620 h 488950"/>
              <a:gd name="T34" fmla="*/ 1220724 w 1600200"/>
              <a:gd name="T35" fmla="*/ 132461 h 488950"/>
              <a:gd name="T36" fmla="*/ 1109599 w 1600200"/>
              <a:gd name="T37" fmla="*/ 147700 h 488950"/>
              <a:gd name="T38" fmla="*/ 1052829 w 1600200"/>
              <a:gd name="T39" fmla="*/ 180339 h 488950"/>
              <a:gd name="T40" fmla="*/ 1109599 w 1600200"/>
              <a:gd name="T41" fmla="*/ 147700 h 488950"/>
              <a:gd name="T42" fmla="*/ 941704 w 1600200"/>
              <a:gd name="T43" fmla="*/ 195707 h 488950"/>
              <a:gd name="T44" fmla="*/ 1007110 w 1600200"/>
              <a:gd name="T45" fmla="*/ 193421 h 488950"/>
              <a:gd name="T46" fmla="*/ 895858 w 1600200"/>
              <a:gd name="T47" fmla="*/ 208787 h 488950"/>
              <a:gd name="T48" fmla="*/ 839215 w 1600200"/>
              <a:gd name="T49" fmla="*/ 241426 h 488950"/>
              <a:gd name="T50" fmla="*/ 895858 w 1600200"/>
              <a:gd name="T51" fmla="*/ 208787 h 488950"/>
              <a:gd name="T52" fmla="*/ 727963 w 1600200"/>
              <a:gd name="T53" fmla="*/ 256667 h 488950"/>
              <a:gd name="T54" fmla="*/ 793369 w 1600200"/>
              <a:gd name="T55" fmla="*/ 254508 h 488950"/>
              <a:gd name="T56" fmla="*/ 682116 w 1600200"/>
              <a:gd name="T57" fmla="*/ 269748 h 488950"/>
              <a:gd name="T58" fmla="*/ 625475 w 1600200"/>
              <a:gd name="T59" fmla="*/ 302513 h 488950"/>
              <a:gd name="T60" fmla="*/ 682116 w 1600200"/>
              <a:gd name="T61" fmla="*/ 269748 h 488950"/>
              <a:gd name="T62" fmla="*/ 514223 w 1600200"/>
              <a:gd name="T63" fmla="*/ 317753 h 488950"/>
              <a:gd name="T64" fmla="*/ 579627 w 1600200"/>
              <a:gd name="T65" fmla="*/ 315595 h 488950"/>
              <a:gd name="T66" fmla="*/ 468502 w 1600200"/>
              <a:gd name="T67" fmla="*/ 330835 h 488950"/>
              <a:gd name="T68" fmla="*/ 411734 w 1600200"/>
              <a:gd name="T69" fmla="*/ 363600 h 488950"/>
              <a:gd name="T70" fmla="*/ 468502 w 1600200"/>
              <a:gd name="T71" fmla="*/ 330835 h 488950"/>
              <a:gd name="T72" fmla="*/ 300609 w 1600200"/>
              <a:gd name="T73" fmla="*/ 378840 h 488950"/>
              <a:gd name="T74" fmla="*/ 366013 w 1600200"/>
              <a:gd name="T75" fmla="*/ 376682 h 488950"/>
              <a:gd name="T76" fmla="*/ 254762 w 1600200"/>
              <a:gd name="T77" fmla="*/ 391922 h 488950"/>
              <a:gd name="T78" fmla="*/ 198120 w 1600200"/>
              <a:gd name="T79" fmla="*/ 424561 h 488950"/>
              <a:gd name="T80" fmla="*/ 254762 w 1600200"/>
              <a:gd name="T81" fmla="*/ 391922 h 488950"/>
              <a:gd name="T82" fmla="*/ 86867 w 1600200"/>
              <a:gd name="T83" fmla="*/ 439927 h 488950"/>
              <a:gd name="T84" fmla="*/ 152273 w 1600200"/>
              <a:gd name="T85" fmla="*/ 437642 h 488950"/>
              <a:gd name="T86" fmla="*/ 62864 w 1600200"/>
              <a:gd name="T87" fmla="*/ 415417 h 488950"/>
              <a:gd name="T88" fmla="*/ 83692 w 1600200"/>
              <a:gd name="T89" fmla="*/ 488696 h 488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00200" h="488950">
                <a:moveTo>
                  <a:pt x="1589535" y="25526"/>
                </a:moveTo>
                <a:lnTo>
                  <a:pt x="1536953" y="25526"/>
                </a:lnTo>
                <a:lnTo>
                  <a:pt x="1541272" y="40767"/>
                </a:lnTo>
                <a:lnTo>
                  <a:pt x="1529160" y="44249"/>
                </a:lnTo>
                <a:lnTo>
                  <a:pt x="1537462" y="73278"/>
                </a:lnTo>
                <a:lnTo>
                  <a:pt x="1589535" y="25526"/>
                </a:lnTo>
                <a:close/>
              </a:path>
              <a:path w="1600200" h="488950">
                <a:moveTo>
                  <a:pt x="1524803" y="29012"/>
                </a:moveTo>
                <a:lnTo>
                  <a:pt x="1475866" y="43052"/>
                </a:lnTo>
                <a:lnTo>
                  <a:pt x="1480312" y="58293"/>
                </a:lnTo>
                <a:lnTo>
                  <a:pt x="1529160" y="44249"/>
                </a:lnTo>
                <a:lnTo>
                  <a:pt x="1524803" y="29012"/>
                </a:lnTo>
                <a:close/>
              </a:path>
              <a:path w="1600200" h="488950">
                <a:moveTo>
                  <a:pt x="1536953" y="25526"/>
                </a:moveTo>
                <a:lnTo>
                  <a:pt x="1524803" y="29012"/>
                </a:lnTo>
                <a:lnTo>
                  <a:pt x="1529160" y="44249"/>
                </a:lnTo>
                <a:lnTo>
                  <a:pt x="1541272" y="40767"/>
                </a:lnTo>
                <a:lnTo>
                  <a:pt x="1536953" y="25526"/>
                </a:lnTo>
                <a:close/>
              </a:path>
              <a:path w="1600200" h="488950">
                <a:moveTo>
                  <a:pt x="1516507" y="0"/>
                </a:moveTo>
                <a:lnTo>
                  <a:pt x="1524803" y="29012"/>
                </a:lnTo>
                <a:lnTo>
                  <a:pt x="1536953" y="25526"/>
                </a:lnTo>
                <a:lnTo>
                  <a:pt x="1589535" y="25526"/>
                </a:lnTo>
                <a:lnTo>
                  <a:pt x="1600200" y="15748"/>
                </a:lnTo>
                <a:lnTo>
                  <a:pt x="1516507" y="0"/>
                </a:lnTo>
                <a:close/>
              </a:path>
              <a:path w="1600200" h="488950">
                <a:moveTo>
                  <a:pt x="1430147" y="56134"/>
                </a:moveTo>
                <a:lnTo>
                  <a:pt x="1369060" y="73533"/>
                </a:lnTo>
                <a:lnTo>
                  <a:pt x="1373377" y="88773"/>
                </a:lnTo>
                <a:lnTo>
                  <a:pt x="1434464" y="71374"/>
                </a:lnTo>
                <a:lnTo>
                  <a:pt x="1430147" y="56134"/>
                </a:lnTo>
                <a:close/>
              </a:path>
              <a:path w="1600200" h="488950">
                <a:moveTo>
                  <a:pt x="1323213" y="86613"/>
                </a:moveTo>
                <a:lnTo>
                  <a:pt x="1262252" y="104012"/>
                </a:lnTo>
                <a:lnTo>
                  <a:pt x="1266571" y="119380"/>
                </a:lnTo>
                <a:lnTo>
                  <a:pt x="1327658" y="101853"/>
                </a:lnTo>
                <a:lnTo>
                  <a:pt x="1323213" y="86613"/>
                </a:lnTo>
                <a:close/>
              </a:path>
              <a:path w="1600200" h="488950">
                <a:moveTo>
                  <a:pt x="1216405" y="117094"/>
                </a:moveTo>
                <a:lnTo>
                  <a:pt x="1155319" y="134620"/>
                </a:lnTo>
                <a:lnTo>
                  <a:pt x="1159764" y="149860"/>
                </a:lnTo>
                <a:lnTo>
                  <a:pt x="1220724" y="132461"/>
                </a:lnTo>
                <a:lnTo>
                  <a:pt x="1216405" y="117094"/>
                </a:lnTo>
                <a:close/>
              </a:path>
              <a:path w="1600200" h="488950">
                <a:moveTo>
                  <a:pt x="1109599" y="147700"/>
                </a:moveTo>
                <a:lnTo>
                  <a:pt x="1048512" y="165100"/>
                </a:lnTo>
                <a:lnTo>
                  <a:pt x="1052829" y="180339"/>
                </a:lnTo>
                <a:lnTo>
                  <a:pt x="1113916" y="162940"/>
                </a:lnTo>
                <a:lnTo>
                  <a:pt x="1109599" y="147700"/>
                </a:lnTo>
                <a:close/>
              </a:path>
              <a:path w="1600200" h="488950">
                <a:moveTo>
                  <a:pt x="1002664" y="178181"/>
                </a:moveTo>
                <a:lnTo>
                  <a:pt x="941704" y="195707"/>
                </a:lnTo>
                <a:lnTo>
                  <a:pt x="946023" y="210947"/>
                </a:lnTo>
                <a:lnTo>
                  <a:pt x="1007110" y="193421"/>
                </a:lnTo>
                <a:lnTo>
                  <a:pt x="1002664" y="178181"/>
                </a:lnTo>
                <a:close/>
              </a:path>
              <a:path w="1600200" h="488950">
                <a:moveTo>
                  <a:pt x="895858" y="208787"/>
                </a:moveTo>
                <a:lnTo>
                  <a:pt x="834771" y="226187"/>
                </a:lnTo>
                <a:lnTo>
                  <a:pt x="839215" y="241426"/>
                </a:lnTo>
                <a:lnTo>
                  <a:pt x="900176" y="224027"/>
                </a:lnTo>
                <a:lnTo>
                  <a:pt x="895858" y="208787"/>
                </a:lnTo>
                <a:close/>
              </a:path>
              <a:path w="1600200" h="488950">
                <a:moveTo>
                  <a:pt x="789051" y="239268"/>
                </a:moveTo>
                <a:lnTo>
                  <a:pt x="727963" y="256667"/>
                </a:lnTo>
                <a:lnTo>
                  <a:pt x="732282" y="271907"/>
                </a:lnTo>
                <a:lnTo>
                  <a:pt x="793369" y="254508"/>
                </a:lnTo>
                <a:lnTo>
                  <a:pt x="789051" y="239268"/>
                </a:lnTo>
                <a:close/>
              </a:path>
              <a:path w="1600200" h="488950">
                <a:moveTo>
                  <a:pt x="682116" y="269748"/>
                </a:moveTo>
                <a:lnTo>
                  <a:pt x="621157" y="287274"/>
                </a:lnTo>
                <a:lnTo>
                  <a:pt x="625475" y="302513"/>
                </a:lnTo>
                <a:lnTo>
                  <a:pt x="686562" y="284988"/>
                </a:lnTo>
                <a:lnTo>
                  <a:pt x="682116" y="269748"/>
                </a:lnTo>
                <a:close/>
              </a:path>
              <a:path w="1600200" h="488950">
                <a:moveTo>
                  <a:pt x="575310" y="300355"/>
                </a:moveTo>
                <a:lnTo>
                  <a:pt x="514223" y="317753"/>
                </a:lnTo>
                <a:lnTo>
                  <a:pt x="518667" y="332994"/>
                </a:lnTo>
                <a:lnTo>
                  <a:pt x="579627" y="315595"/>
                </a:lnTo>
                <a:lnTo>
                  <a:pt x="575310" y="300355"/>
                </a:lnTo>
                <a:close/>
              </a:path>
              <a:path w="1600200" h="488950">
                <a:moveTo>
                  <a:pt x="468502" y="330835"/>
                </a:moveTo>
                <a:lnTo>
                  <a:pt x="407415" y="348234"/>
                </a:lnTo>
                <a:lnTo>
                  <a:pt x="411734" y="363600"/>
                </a:lnTo>
                <a:lnTo>
                  <a:pt x="472821" y="346075"/>
                </a:lnTo>
                <a:lnTo>
                  <a:pt x="468502" y="330835"/>
                </a:lnTo>
                <a:close/>
              </a:path>
              <a:path w="1600200" h="488950">
                <a:moveTo>
                  <a:pt x="361569" y="361314"/>
                </a:moveTo>
                <a:lnTo>
                  <a:pt x="300609" y="378840"/>
                </a:lnTo>
                <a:lnTo>
                  <a:pt x="304926" y="394081"/>
                </a:lnTo>
                <a:lnTo>
                  <a:pt x="366013" y="376682"/>
                </a:lnTo>
                <a:lnTo>
                  <a:pt x="361569" y="361314"/>
                </a:lnTo>
                <a:close/>
              </a:path>
              <a:path w="1600200" h="488950">
                <a:moveTo>
                  <a:pt x="254762" y="391922"/>
                </a:moveTo>
                <a:lnTo>
                  <a:pt x="193675" y="409321"/>
                </a:lnTo>
                <a:lnTo>
                  <a:pt x="198120" y="424561"/>
                </a:lnTo>
                <a:lnTo>
                  <a:pt x="259079" y="407162"/>
                </a:lnTo>
                <a:lnTo>
                  <a:pt x="254762" y="391922"/>
                </a:lnTo>
                <a:close/>
              </a:path>
              <a:path w="1600200" h="488950">
                <a:moveTo>
                  <a:pt x="147954" y="422401"/>
                </a:moveTo>
                <a:lnTo>
                  <a:pt x="86867" y="439927"/>
                </a:lnTo>
                <a:lnTo>
                  <a:pt x="91186" y="455168"/>
                </a:lnTo>
                <a:lnTo>
                  <a:pt x="152273" y="437642"/>
                </a:lnTo>
                <a:lnTo>
                  <a:pt x="147954" y="422401"/>
                </a:lnTo>
                <a:close/>
              </a:path>
              <a:path w="1600200" h="488950">
                <a:moveTo>
                  <a:pt x="62864" y="415417"/>
                </a:moveTo>
                <a:lnTo>
                  <a:pt x="0" y="472948"/>
                </a:lnTo>
                <a:lnTo>
                  <a:pt x="83692" y="488696"/>
                </a:lnTo>
                <a:lnTo>
                  <a:pt x="62864" y="4154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73" name="object 31">
            <a:extLst>
              <a:ext uri="{FF2B5EF4-FFF2-40B4-BE49-F238E27FC236}">
                <a16:creationId xmlns:a16="http://schemas.microsoft.com/office/drawing/2014/main" id="{B6FCA763-89DB-964C-9338-3C1C000CB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63"/>
              </a:lnSpc>
              <a:spcBef>
                <a:spcPct val="0"/>
              </a:spcBef>
              <a:buClrTx/>
              <a:buSzTx/>
              <a:buFontTx/>
              <a:buNone/>
            </a:pPr>
            <a:fld id="{DCA153A1-0587-EB41-A0E1-F0B88563EFFA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63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>
    <p:zoom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Date Placeholder 3">
            <a:extLst>
              <a:ext uri="{FF2B5EF4-FFF2-40B4-BE49-F238E27FC236}">
                <a16:creationId xmlns:a16="http://schemas.microsoft.com/office/drawing/2014/main" id="{3B09B853-C9C8-7841-BF58-8A912E1BC8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32D38E-5555-CC40-9F9E-CE906D32759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53954" name="Footer Placeholder 4">
            <a:extLst>
              <a:ext uri="{FF2B5EF4-FFF2-40B4-BE49-F238E27FC236}">
                <a16:creationId xmlns:a16="http://schemas.microsoft.com/office/drawing/2014/main" id="{80F0309D-6A3B-AB44-ABF3-5E345D16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53955" name="Slide Number Placeholder 5">
            <a:extLst>
              <a:ext uri="{FF2B5EF4-FFF2-40B4-BE49-F238E27FC236}">
                <a16:creationId xmlns:a16="http://schemas.microsoft.com/office/drawing/2014/main" id="{3FF273AB-4C78-4243-8982-E7375A17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6932F0-BFC2-F246-AB39-2F2B4A069FC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200</a:t>
            </a:fld>
            <a:endParaRPr lang="en-US" altLang="en-US" sz="1200"/>
          </a:p>
        </p:txBody>
      </p:sp>
      <p:sp>
        <p:nvSpPr>
          <p:cNvPr id="173061" name="Rectangle 2">
            <a:extLst>
              <a:ext uri="{FF2B5EF4-FFF2-40B4-BE49-F238E27FC236}">
                <a16:creationId xmlns:a16="http://schemas.microsoft.com/office/drawing/2014/main" id="{C4580FD2-0802-C148-ACB5-3AAF3A87F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Summary (II)</a:t>
            </a:r>
          </a:p>
        </p:txBody>
      </p:sp>
      <p:sp>
        <p:nvSpPr>
          <p:cNvPr id="173062" name="Rectangle 3">
            <a:extLst>
              <a:ext uri="{FF2B5EF4-FFF2-40B4-BE49-F238E27FC236}">
                <a16:creationId xmlns:a16="http://schemas.microsoft.com/office/drawing/2014/main" id="{32A0C6F4-40EC-144C-9662-C58F34D3D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charset="0"/>
              <a:buChar char="n"/>
              <a:defRPr/>
            </a:pPr>
            <a:r>
              <a:rPr lang="en-US" sz="2000">
                <a:solidFill>
                  <a:schemeClr val="hlink"/>
                </a:solidFill>
                <a:cs typeface="+mn-cs"/>
              </a:rPr>
              <a:t>Stratified k-fold cross-validation</a:t>
            </a:r>
            <a:r>
              <a:rPr lang="en-US" sz="2000">
                <a:cs typeface="+mn-cs"/>
              </a:rPr>
              <a:t> is a recommended method for accuracy estimation.  </a:t>
            </a:r>
            <a:r>
              <a:rPr lang="en-US" sz="2000">
                <a:solidFill>
                  <a:schemeClr val="hlink"/>
                </a:solidFill>
                <a:cs typeface="+mn-cs"/>
              </a:rPr>
              <a:t>Bagging </a:t>
            </a:r>
            <a:r>
              <a:rPr lang="en-US" sz="2000">
                <a:cs typeface="+mn-cs"/>
              </a:rPr>
              <a:t>and </a:t>
            </a:r>
            <a:r>
              <a:rPr lang="en-US" sz="2000">
                <a:solidFill>
                  <a:schemeClr val="hlink"/>
                </a:solidFill>
                <a:cs typeface="+mn-cs"/>
              </a:rPr>
              <a:t>boosting</a:t>
            </a:r>
            <a:r>
              <a:rPr lang="en-US" sz="2000">
                <a:cs typeface="+mn-cs"/>
              </a:rPr>
              <a:t> can be used to increase overall accuracy by learning and combining a series of individual models. </a:t>
            </a:r>
          </a:p>
          <a:p>
            <a:pPr eaLnBrk="1" hangingPunct="1">
              <a:lnSpc>
                <a:spcPct val="130000"/>
              </a:lnSpc>
              <a:buFont typeface="Wingdings" charset="0"/>
              <a:buChar char="n"/>
              <a:defRPr/>
            </a:pPr>
            <a:r>
              <a:rPr lang="en-US" sz="2000">
                <a:solidFill>
                  <a:schemeClr val="hlink"/>
                </a:solidFill>
                <a:cs typeface="+mn-cs"/>
              </a:rPr>
              <a:t>Significance tests</a:t>
            </a:r>
            <a:r>
              <a:rPr lang="en-US" sz="2000">
                <a:cs typeface="+mn-cs"/>
              </a:rPr>
              <a:t> and </a:t>
            </a:r>
            <a:r>
              <a:rPr lang="en-US" sz="2000">
                <a:solidFill>
                  <a:schemeClr val="hlink"/>
                </a:solidFill>
                <a:cs typeface="+mn-cs"/>
              </a:rPr>
              <a:t>ROC curves</a:t>
            </a:r>
            <a:r>
              <a:rPr lang="en-US" sz="2000">
                <a:cs typeface="+mn-cs"/>
              </a:rPr>
              <a:t> are useful for model selection</a:t>
            </a:r>
          </a:p>
          <a:p>
            <a:pPr eaLnBrk="1" hangingPunct="1">
              <a:lnSpc>
                <a:spcPct val="13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There have been numerous </a:t>
            </a:r>
            <a:r>
              <a:rPr lang="en-US" sz="2000">
                <a:solidFill>
                  <a:schemeClr val="hlink"/>
                </a:solidFill>
                <a:cs typeface="+mn-cs"/>
              </a:rPr>
              <a:t>comparisons of the different classification and prediction methods</a:t>
            </a:r>
            <a:r>
              <a:rPr lang="en-US" sz="2000">
                <a:cs typeface="+mn-cs"/>
              </a:rPr>
              <a:t>, and the matter remains a research topic</a:t>
            </a:r>
          </a:p>
          <a:p>
            <a:pPr eaLnBrk="1" hangingPunct="1">
              <a:lnSpc>
                <a:spcPct val="13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No single method has been found to be superior over all others for all data sets</a:t>
            </a:r>
          </a:p>
          <a:p>
            <a:pPr eaLnBrk="1" hangingPunct="1">
              <a:lnSpc>
                <a:spcPct val="13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such as accuracy, training time, robustness, interpretability, and scalability must be considered and can involve trade-offs, further complicating the quest for an overall superior method</a:t>
            </a:r>
          </a:p>
        </p:txBody>
      </p:sp>
    </p:spTree>
  </p:cSld>
  <p:clrMapOvr>
    <a:masterClrMapping/>
  </p:clrMapOvr>
  <p:transition>
    <p:zoom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Date Placeholder 3">
            <a:extLst>
              <a:ext uri="{FF2B5EF4-FFF2-40B4-BE49-F238E27FC236}">
                <a16:creationId xmlns:a16="http://schemas.microsoft.com/office/drawing/2014/main" id="{33EB30A3-5DA6-E84C-84DC-27BB4139A8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AD93CF-159D-0045-BE23-E84DBB203B7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54978" name="Footer Placeholder 4">
            <a:extLst>
              <a:ext uri="{FF2B5EF4-FFF2-40B4-BE49-F238E27FC236}">
                <a16:creationId xmlns:a16="http://schemas.microsoft.com/office/drawing/2014/main" id="{92F335FC-B26B-AC44-A431-EB700493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54979" name="Slide Number Placeholder 5">
            <a:extLst>
              <a:ext uri="{FF2B5EF4-FFF2-40B4-BE49-F238E27FC236}">
                <a16:creationId xmlns:a16="http://schemas.microsoft.com/office/drawing/2014/main" id="{0ABA4888-47B4-1C41-8DDF-FE509DD6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2738DC-ED38-AE48-BE88-770CC44D402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</a:t>
            </a:fld>
            <a:endParaRPr lang="en-US" altLang="en-US" sz="1200"/>
          </a:p>
        </p:txBody>
      </p:sp>
      <p:sp>
        <p:nvSpPr>
          <p:cNvPr id="175109" name="Rectangle 2">
            <a:extLst>
              <a:ext uri="{FF2B5EF4-FFF2-40B4-BE49-F238E27FC236}">
                <a16:creationId xmlns:a16="http://schemas.microsoft.com/office/drawing/2014/main" id="{04F6D43E-06DA-644E-A903-DBEBF27F3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88" y="381000"/>
            <a:ext cx="8018462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References (1)</a:t>
            </a:r>
            <a:endParaRPr lang="en-US" sz="4000">
              <a:cs typeface="+mj-cs"/>
            </a:endParaRPr>
          </a:p>
        </p:txBody>
      </p:sp>
      <p:sp>
        <p:nvSpPr>
          <p:cNvPr id="175110" name="Rectangle 3">
            <a:extLst>
              <a:ext uri="{FF2B5EF4-FFF2-40B4-BE49-F238E27FC236}">
                <a16:creationId xmlns:a16="http://schemas.microsoft.com/office/drawing/2014/main" id="{BCA135BD-DE97-5047-95E4-6FD7B5A60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C. Apte and S. Weiss. </a:t>
            </a:r>
            <a:r>
              <a:rPr lang="en-US" sz="1600" b="1">
                <a:cs typeface="+mn-cs"/>
              </a:rPr>
              <a:t>Data mining with decision trees and decision rules</a:t>
            </a:r>
            <a:r>
              <a:rPr lang="en-US" sz="1600">
                <a:cs typeface="+mn-cs"/>
              </a:rPr>
              <a:t>. Future Generation Computer Systems, 13, 1997.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C. M. Bishop,  </a:t>
            </a:r>
            <a:r>
              <a:rPr lang="en-US" sz="1600" b="1">
                <a:cs typeface="+mn-cs"/>
              </a:rPr>
              <a:t>Neural Networks for Pattern Recognition</a:t>
            </a:r>
            <a:r>
              <a:rPr lang="en-US" sz="1600">
                <a:cs typeface="+mn-cs"/>
              </a:rPr>
              <a:t>.  Oxford University Press, 1995.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L. Breiman, J. Friedman, R. Olshen, and C. Stone. </a:t>
            </a:r>
            <a:r>
              <a:rPr lang="en-US" sz="1600" b="1">
                <a:cs typeface="+mn-cs"/>
              </a:rPr>
              <a:t>Classification and Regression Trees</a:t>
            </a:r>
            <a:r>
              <a:rPr lang="en-US" sz="1600">
                <a:cs typeface="+mn-cs"/>
              </a:rPr>
              <a:t>. Wadsworth International Group, 1984.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C. J. C. Burges. </a:t>
            </a:r>
            <a:r>
              <a:rPr lang="en-US" sz="1600" b="1">
                <a:cs typeface="+mn-cs"/>
              </a:rPr>
              <a:t>A Tutorial on Support Vector Machines for Pattern Recognition</a:t>
            </a:r>
            <a:r>
              <a:rPr lang="en-US" sz="1600">
                <a:cs typeface="+mn-cs"/>
              </a:rPr>
              <a:t>. </a:t>
            </a:r>
            <a:r>
              <a:rPr lang="en-US" sz="1600" i="1">
                <a:cs typeface="+mn-cs"/>
              </a:rPr>
              <a:t>Data Mining and Knowledge Discovery</a:t>
            </a:r>
            <a:r>
              <a:rPr lang="en-US" sz="1600">
                <a:cs typeface="+mn-cs"/>
              </a:rPr>
              <a:t>, 2(2): 121-168, 1998. 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P. K. Chan and S. J. Stolfo. </a:t>
            </a:r>
            <a:r>
              <a:rPr lang="en-US" sz="1600" b="1">
                <a:cs typeface="+mn-cs"/>
              </a:rPr>
              <a:t>Learning arbiter and combiner trees from partitioned data for scaling machine learning</a:t>
            </a:r>
            <a:r>
              <a:rPr lang="en-US" sz="1600">
                <a:cs typeface="+mn-cs"/>
              </a:rPr>
              <a:t>. KDD'95.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W. Cohen.  </a:t>
            </a:r>
            <a:r>
              <a:rPr lang="en-US" sz="1600" b="1">
                <a:cs typeface="+mn-cs"/>
              </a:rPr>
              <a:t>Fast effective rule induction</a:t>
            </a:r>
            <a:r>
              <a:rPr lang="en-US" sz="1600">
                <a:cs typeface="+mn-cs"/>
              </a:rPr>
              <a:t>. ICML'95.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G. Cong, K.-L. Tan, A. K. H. Tung, and X. Xu.  </a:t>
            </a:r>
            <a:r>
              <a:rPr lang="en-US" sz="1600" b="1">
                <a:cs typeface="+mn-cs"/>
              </a:rPr>
              <a:t>Mining top-k covering rule groups for gene expression data</a:t>
            </a:r>
            <a:r>
              <a:rPr lang="en-US" sz="1600">
                <a:cs typeface="+mn-cs"/>
              </a:rPr>
              <a:t>.  SIGMOD'05.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A. J. Dobson.  </a:t>
            </a:r>
            <a:r>
              <a:rPr lang="en-US" sz="1600" b="1">
                <a:cs typeface="+mn-cs"/>
              </a:rPr>
              <a:t>An Introduction to Generalized Linear Models</a:t>
            </a:r>
            <a:r>
              <a:rPr lang="en-US" sz="1600">
                <a:cs typeface="+mn-cs"/>
              </a:rPr>
              <a:t>.  Chapman and Hall, 1990.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1600">
                <a:cs typeface="+mn-cs"/>
              </a:rPr>
              <a:t>G. Dong and J. Li. </a:t>
            </a:r>
            <a:r>
              <a:rPr lang="en-US" sz="1600" b="1">
                <a:cs typeface="+mn-cs"/>
              </a:rPr>
              <a:t>Efficient mining of emerging patterns: Discovering trends and differences</a:t>
            </a:r>
            <a:r>
              <a:rPr lang="en-US" sz="1600">
                <a:cs typeface="+mn-cs"/>
              </a:rPr>
              <a:t>. KDD'99.</a:t>
            </a:r>
          </a:p>
        </p:txBody>
      </p:sp>
    </p:spTree>
  </p:cSld>
  <p:clrMapOvr>
    <a:masterClrMapping/>
  </p:clrMapOvr>
  <p:transition>
    <p:zoom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Date Placeholder 3">
            <a:extLst>
              <a:ext uri="{FF2B5EF4-FFF2-40B4-BE49-F238E27FC236}">
                <a16:creationId xmlns:a16="http://schemas.microsoft.com/office/drawing/2014/main" id="{5DA4F8AA-B3CE-AD42-A9C3-409F8A123A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997630-0673-B544-B1F1-69354B54778D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56002" name="Footer Placeholder 4">
            <a:extLst>
              <a:ext uri="{FF2B5EF4-FFF2-40B4-BE49-F238E27FC236}">
                <a16:creationId xmlns:a16="http://schemas.microsoft.com/office/drawing/2014/main" id="{4A2D642E-1051-D844-B4C0-53A7A699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56003" name="Slide Number Placeholder 5">
            <a:extLst>
              <a:ext uri="{FF2B5EF4-FFF2-40B4-BE49-F238E27FC236}">
                <a16:creationId xmlns:a16="http://schemas.microsoft.com/office/drawing/2014/main" id="{EB637A29-C342-364F-AB0D-046D3B99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4E5172-CBBD-C243-A987-F2228E913BA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202</a:t>
            </a:fld>
            <a:endParaRPr lang="en-US" altLang="en-US" sz="1200"/>
          </a:p>
        </p:txBody>
      </p:sp>
      <p:sp>
        <p:nvSpPr>
          <p:cNvPr id="176133" name="Rectangle 1026">
            <a:extLst>
              <a:ext uri="{FF2B5EF4-FFF2-40B4-BE49-F238E27FC236}">
                <a16:creationId xmlns:a16="http://schemas.microsoft.com/office/drawing/2014/main" id="{D77D6436-E85C-204C-B307-CB2BC726A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438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References (2)</a:t>
            </a:r>
            <a:endParaRPr lang="en-US" sz="4000">
              <a:cs typeface="+mj-cs"/>
            </a:endParaRPr>
          </a:p>
        </p:txBody>
      </p:sp>
      <p:sp>
        <p:nvSpPr>
          <p:cNvPr id="256005" name="Rectangle 1027">
            <a:extLst>
              <a:ext uri="{FF2B5EF4-FFF2-40B4-BE49-F238E27FC236}">
                <a16:creationId xmlns:a16="http://schemas.microsoft.com/office/drawing/2014/main" id="{1EF977D9-B0E5-7446-BEB8-0EAEC9D33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R. O.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Duda</a:t>
            </a:r>
            <a:r>
              <a:rPr lang="en-US" altLang="en-US" sz="1600" dirty="0">
                <a:ea typeface="ＭＳ Ｐゴシック" panose="020B0600070205080204" pitchFamily="34" charset="-128"/>
              </a:rPr>
              <a:t>, P. E. Hart, and D. G. Stork.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Pattern Classification</a:t>
            </a:r>
            <a:r>
              <a:rPr lang="en-US" altLang="en-US" sz="1600" dirty="0">
                <a:ea typeface="ＭＳ Ｐゴシック" panose="020B0600070205080204" pitchFamily="34" charset="-128"/>
              </a:rPr>
              <a:t>, 2ed. John Wiley and Sons, 2001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U. M. Fayyad.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Branching on attribute values in decision tree generation</a:t>
            </a:r>
            <a:r>
              <a:rPr lang="en-US" altLang="en-US" sz="1600" dirty="0">
                <a:ea typeface="ＭＳ Ｐゴシック" panose="020B0600070205080204" pitchFamily="34" charset="-128"/>
              </a:rPr>
              <a:t>. AAAI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r>
              <a:rPr lang="en-US" altLang="ja-JP" sz="1600" dirty="0">
                <a:ea typeface="ＭＳ Ｐゴシック" panose="020B0600070205080204" pitchFamily="34" charset="-128"/>
              </a:rPr>
              <a:t>94.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Y. Freund and R. E.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Schapire</a:t>
            </a:r>
            <a:r>
              <a:rPr lang="en-US" altLang="en-US" sz="1600" dirty="0">
                <a:ea typeface="ＭＳ Ｐゴシック" panose="020B0600070205080204" pitchFamily="34" charset="-128"/>
              </a:rPr>
              <a:t>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A decision-theoretic generalization of on-line learning and an  application to boosting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. J. Computer and System Sciences, 1997.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J.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Gehrke</a:t>
            </a:r>
            <a:r>
              <a:rPr lang="en-US" altLang="en-US" sz="1600" dirty="0">
                <a:ea typeface="ＭＳ Ｐゴシック" panose="020B0600070205080204" pitchFamily="34" charset="-128"/>
              </a:rPr>
              <a:t>, R. Ramakrishnan, and V.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Ganti</a:t>
            </a:r>
            <a:r>
              <a:rPr lang="en-US" altLang="en-US" sz="1600" dirty="0">
                <a:ea typeface="ＭＳ Ｐゴシック" panose="020B0600070205080204" pitchFamily="34" charset="-128"/>
              </a:rPr>
              <a:t>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Rainforest: A framework for fast decision tree construction of large datasets</a:t>
            </a:r>
            <a:r>
              <a:rPr lang="en-US" altLang="en-US" sz="1600" dirty="0">
                <a:ea typeface="ＭＳ Ｐゴシック" panose="020B0600070205080204" pitchFamily="34" charset="-128"/>
              </a:rPr>
              <a:t>. VLDB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r>
              <a:rPr lang="en-US" altLang="ja-JP" sz="1600" dirty="0">
                <a:ea typeface="ＭＳ Ｐゴシック" panose="020B0600070205080204" pitchFamily="34" charset="-128"/>
              </a:rPr>
              <a:t>98.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J.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Gehrke</a:t>
            </a:r>
            <a:r>
              <a:rPr lang="en-US" altLang="en-US" sz="1600" dirty="0">
                <a:ea typeface="ＭＳ Ｐゴシック" panose="020B0600070205080204" pitchFamily="34" charset="-128"/>
              </a:rPr>
              <a:t>, V. Gant, R. Ramakrishnan, and W.-Y.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Loh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BOAT -- Optimistic Decision Tree Construction</a:t>
            </a:r>
            <a:r>
              <a:rPr lang="en-US" altLang="en-US" sz="1600" dirty="0">
                <a:ea typeface="ＭＳ Ｐゴシック" panose="020B0600070205080204" pitchFamily="34" charset="-128"/>
              </a:rPr>
              <a:t>. SIGMOD'99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T. Hastie, R.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Tibshirani</a:t>
            </a:r>
            <a:r>
              <a:rPr lang="en-US" altLang="en-US" sz="1600" dirty="0">
                <a:ea typeface="ＭＳ Ｐゴシック" panose="020B0600070205080204" pitchFamily="34" charset="-128"/>
              </a:rPr>
              <a:t>, and J. Friedman.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The Elements of Statistical Learning: Data Mining, Inference,  and Prediction.</a:t>
            </a:r>
            <a:r>
              <a:rPr lang="en-US" altLang="en-US" sz="1600" dirty="0">
                <a:ea typeface="ＭＳ Ｐゴシック" panose="020B0600070205080204" pitchFamily="34" charset="-128"/>
              </a:rPr>
              <a:t> Springer-Verlag, 2001.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D. Heckerman, D. Geiger, and D. M. Chickering.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Learning Bayesian networks: The combination of knowledge and statistical data</a:t>
            </a:r>
            <a:r>
              <a:rPr lang="en-US" altLang="en-US" sz="1600" dirty="0">
                <a:ea typeface="ＭＳ Ｐゴシック" panose="020B0600070205080204" pitchFamily="34" charset="-128"/>
              </a:rPr>
              <a:t>. Machine Learning, 1995.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Kamber</a:t>
            </a:r>
            <a:r>
              <a:rPr lang="en-US" altLang="en-US" sz="1600" dirty="0">
                <a:ea typeface="ＭＳ Ｐゴシック" panose="020B0600070205080204" pitchFamily="34" charset="-128"/>
              </a:rPr>
              <a:t>, L.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Winstone</a:t>
            </a:r>
            <a:r>
              <a:rPr lang="en-US" altLang="en-US" sz="1600" dirty="0">
                <a:ea typeface="ＭＳ Ｐゴシック" panose="020B0600070205080204" pitchFamily="34" charset="-128"/>
              </a:rPr>
              <a:t>,  W. Gong,  S. Cheng, and J. Han.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Generalization and decision tree induction: Efficient classification in data mining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. RIDE'97.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B. Liu, W. Hsu, and Y. Ma.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Integrating Classification and Association Rule</a:t>
            </a:r>
            <a:r>
              <a:rPr lang="en-US" altLang="en-US" sz="1600" dirty="0">
                <a:ea typeface="ＭＳ Ｐゴシック" panose="020B0600070205080204" pitchFamily="34" charset="-128"/>
              </a:rPr>
              <a:t>. KDD'98.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W. Li, J. Han, and J. Pei,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CMAR: Accurate and Efficient Classification Based on Multiple Class-Association Rules</a:t>
            </a:r>
            <a:r>
              <a:rPr lang="en-US" altLang="en-US" sz="1600" dirty="0">
                <a:ea typeface="ＭＳ Ｐゴシック" panose="020B0600070205080204" pitchFamily="34" charset="-128"/>
              </a:rPr>
              <a:t>, ICDM'01. </a:t>
            </a:r>
          </a:p>
        </p:txBody>
      </p:sp>
    </p:spTree>
  </p:cSld>
  <p:clrMapOvr>
    <a:masterClrMapping/>
  </p:clrMapOvr>
  <p:transition>
    <p:zoom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Date Placeholder 3">
            <a:extLst>
              <a:ext uri="{FF2B5EF4-FFF2-40B4-BE49-F238E27FC236}">
                <a16:creationId xmlns:a16="http://schemas.microsoft.com/office/drawing/2014/main" id="{066A0A8C-703A-074B-AC79-83401F1F56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A9F42B-C60C-014F-B077-31C84D74E58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57026" name="Footer Placeholder 4">
            <a:extLst>
              <a:ext uri="{FF2B5EF4-FFF2-40B4-BE49-F238E27FC236}">
                <a16:creationId xmlns:a16="http://schemas.microsoft.com/office/drawing/2014/main" id="{60606231-3AF9-D046-B23E-CDA7A453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57027" name="Slide Number Placeholder 5">
            <a:extLst>
              <a:ext uri="{FF2B5EF4-FFF2-40B4-BE49-F238E27FC236}">
                <a16:creationId xmlns:a16="http://schemas.microsoft.com/office/drawing/2014/main" id="{1F579E54-A8D3-2C45-B828-19714D07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7A6F4A-4A37-6646-9A2C-7FF89FCC3C4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203</a:t>
            </a:fld>
            <a:endParaRPr lang="en-US" altLang="en-US" sz="1200"/>
          </a:p>
        </p:txBody>
      </p:sp>
      <p:sp>
        <p:nvSpPr>
          <p:cNvPr id="177157" name="Rectangle 2">
            <a:extLst>
              <a:ext uri="{FF2B5EF4-FFF2-40B4-BE49-F238E27FC236}">
                <a16:creationId xmlns:a16="http://schemas.microsoft.com/office/drawing/2014/main" id="{34BBFB81-4954-8D43-AFFA-B88C54215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438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References (3)</a:t>
            </a:r>
            <a:endParaRPr lang="en-US" sz="4000">
              <a:cs typeface="+mj-cs"/>
            </a:endParaRPr>
          </a:p>
        </p:txBody>
      </p:sp>
      <p:sp>
        <p:nvSpPr>
          <p:cNvPr id="257029" name="Rectangle 3">
            <a:extLst>
              <a:ext uri="{FF2B5EF4-FFF2-40B4-BE49-F238E27FC236}">
                <a16:creationId xmlns:a16="http://schemas.microsoft.com/office/drawing/2014/main" id="{A5CD520C-37CC-0B49-8112-FF49321C0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T.-S. Lim, W.-Y. Loh, and Y.-S. Shih. </a:t>
            </a:r>
            <a:r>
              <a:rPr lang="en-US" altLang="en-US" sz="1600" b="1">
                <a:ea typeface="ＭＳ Ｐゴシック" panose="020B0600070205080204" pitchFamily="34" charset="-128"/>
              </a:rPr>
              <a:t>A comparison of prediction accuracy, complexity, and training time of  thirty-three old and new classification algorithms.</a:t>
            </a:r>
            <a:r>
              <a:rPr lang="en-US" altLang="en-US" sz="1600">
                <a:ea typeface="ＭＳ Ｐゴシック" panose="020B0600070205080204" pitchFamily="34" charset="-128"/>
              </a:rPr>
              <a:t>  Machine Learning, 2000.</a:t>
            </a:r>
            <a:r>
              <a:rPr lang="en-US" altLang="en-US" sz="140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J. Magidson.  </a:t>
            </a:r>
            <a:r>
              <a:rPr lang="en-US" altLang="en-US" sz="1600" b="1">
                <a:ea typeface="ＭＳ Ｐゴシック" panose="020B0600070205080204" pitchFamily="34" charset="-128"/>
              </a:rPr>
              <a:t>The Chaid approach to segmentation modeling:  Chi-squared automatic interaction detection</a:t>
            </a:r>
            <a:r>
              <a:rPr lang="en-US" altLang="en-US" sz="1600">
                <a:ea typeface="ＭＳ Ｐゴシック" panose="020B0600070205080204" pitchFamily="34" charset="-128"/>
              </a:rPr>
              <a:t>. In R. P. Bagozzi, editor, Advanced Methods of Marketing Research, Blackwell Business, 1994.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M. Mehta, R. Agrawal, and J. Rissanen. </a:t>
            </a:r>
            <a:r>
              <a:rPr lang="en-US" altLang="en-US" sz="1600" b="1">
                <a:ea typeface="ＭＳ Ｐゴシック" panose="020B0600070205080204" pitchFamily="34" charset="-128"/>
              </a:rPr>
              <a:t>SLIQ : A fast scalable classifier for data mining</a:t>
            </a:r>
            <a:r>
              <a:rPr lang="en-US" altLang="en-US" sz="1600">
                <a:ea typeface="ＭＳ Ｐゴシック" panose="020B0600070205080204" pitchFamily="34" charset="-128"/>
              </a:rPr>
              <a:t>. EDBT'96.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T. M. Mitchell. </a:t>
            </a:r>
            <a:r>
              <a:rPr lang="en-US" altLang="en-US" sz="1600" b="1">
                <a:ea typeface="ＭＳ Ｐゴシック" panose="020B0600070205080204" pitchFamily="34" charset="-128"/>
              </a:rPr>
              <a:t>Machine Learning</a:t>
            </a:r>
            <a:r>
              <a:rPr lang="en-US" altLang="en-US" sz="1600">
                <a:ea typeface="ＭＳ Ｐゴシック" panose="020B0600070205080204" pitchFamily="34" charset="-128"/>
              </a:rPr>
              <a:t>. McGraw Hill, 1997.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S. K. Murthy, </a:t>
            </a:r>
            <a:r>
              <a:rPr lang="en-US" altLang="en-US" sz="1600" b="1">
                <a:ea typeface="ＭＳ Ｐゴシック" panose="020B0600070205080204" pitchFamily="34" charset="-128"/>
              </a:rPr>
              <a:t>Automatic Construction of Decision Trees from Data: A Multi-Disciplinary Survey</a:t>
            </a:r>
            <a:r>
              <a:rPr lang="en-US" altLang="en-US" sz="1600">
                <a:ea typeface="ＭＳ Ｐゴシック" panose="020B0600070205080204" pitchFamily="34" charset="-128"/>
              </a:rPr>
              <a:t>, Data Mining and Knowledge Discovery 2(4): 345-389, 1998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J. R. Quinlan. </a:t>
            </a:r>
            <a:r>
              <a:rPr lang="en-US" altLang="en-US" sz="1600" b="1">
                <a:ea typeface="ＭＳ Ｐゴシック" panose="020B0600070205080204" pitchFamily="34" charset="-128"/>
              </a:rPr>
              <a:t>Induction of decision trees</a:t>
            </a:r>
            <a:r>
              <a:rPr lang="en-US" altLang="en-US" sz="1600">
                <a:ea typeface="ＭＳ Ｐゴシック" panose="020B0600070205080204" pitchFamily="34" charset="-128"/>
              </a:rPr>
              <a:t>. </a:t>
            </a:r>
            <a:r>
              <a:rPr lang="en-US" altLang="en-US" sz="1600" i="1">
                <a:ea typeface="ＭＳ Ｐゴシック" panose="020B0600070205080204" pitchFamily="34" charset="-128"/>
              </a:rPr>
              <a:t>Machine Learning</a:t>
            </a:r>
            <a:r>
              <a:rPr lang="en-US" altLang="en-US" sz="1600">
                <a:ea typeface="ＭＳ Ｐゴシック" panose="020B0600070205080204" pitchFamily="34" charset="-128"/>
              </a:rPr>
              <a:t>, 1:81-106, 1986.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J. R. Quinlan and R. M. Cameron-Jones. </a:t>
            </a:r>
            <a:r>
              <a:rPr lang="en-US" altLang="en-US" sz="1600" b="1">
                <a:ea typeface="ＭＳ Ｐゴシック" panose="020B0600070205080204" pitchFamily="34" charset="-128"/>
              </a:rPr>
              <a:t>FOIL: A midterm report</a:t>
            </a:r>
            <a:r>
              <a:rPr lang="en-US" altLang="en-US" sz="1600">
                <a:ea typeface="ＭＳ Ｐゴシック" panose="020B0600070205080204" pitchFamily="34" charset="-128"/>
              </a:rPr>
              <a:t>. ECML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r>
              <a:rPr lang="en-US" altLang="ja-JP" sz="1600">
                <a:ea typeface="ＭＳ Ｐゴシック" panose="020B0600070205080204" pitchFamily="34" charset="-128"/>
              </a:rPr>
              <a:t>93.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J. R. Quinlan. </a:t>
            </a:r>
            <a:r>
              <a:rPr lang="en-US" altLang="en-US" sz="1600" b="1">
                <a:ea typeface="ＭＳ Ｐゴシック" panose="020B0600070205080204" pitchFamily="34" charset="-128"/>
              </a:rPr>
              <a:t>C4.5: Programs for Machine Learning</a:t>
            </a:r>
            <a:r>
              <a:rPr lang="en-US" altLang="en-US" sz="1600">
                <a:ea typeface="ＭＳ Ｐゴシック" panose="020B0600070205080204" pitchFamily="34" charset="-128"/>
              </a:rPr>
              <a:t>. Morgan Kaufmann, 1993.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J. R. Quinlan.  </a:t>
            </a:r>
            <a:r>
              <a:rPr lang="en-US" altLang="en-US" sz="1600" b="1">
                <a:ea typeface="ＭＳ Ｐゴシック" panose="020B0600070205080204" pitchFamily="34" charset="-128"/>
              </a:rPr>
              <a:t>Bagging, boosting, and c4.5</a:t>
            </a:r>
            <a:r>
              <a:rPr lang="en-US" altLang="en-US" sz="1600">
                <a:ea typeface="ＭＳ Ｐゴシック" panose="020B0600070205080204" pitchFamily="34" charset="-128"/>
              </a:rPr>
              <a:t>. AAAI'96.</a:t>
            </a:r>
          </a:p>
          <a:p>
            <a:pPr eaLnBrk="1" hangingPunct="1">
              <a:lnSpc>
                <a:spcPct val="12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Date Placeholder 3">
            <a:extLst>
              <a:ext uri="{FF2B5EF4-FFF2-40B4-BE49-F238E27FC236}">
                <a16:creationId xmlns:a16="http://schemas.microsoft.com/office/drawing/2014/main" id="{EEECFFA7-81FE-A24B-A39F-6FB1AA105C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B96198-1371-454D-ACB3-35D541C2F67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58050" name="Footer Placeholder 4">
            <a:extLst>
              <a:ext uri="{FF2B5EF4-FFF2-40B4-BE49-F238E27FC236}">
                <a16:creationId xmlns:a16="http://schemas.microsoft.com/office/drawing/2014/main" id="{6B443ABA-7167-8846-8AD7-C3E9768D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58051" name="Slide Number Placeholder 5">
            <a:extLst>
              <a:ext uri="{FF2B5EF4-FFF2-40B4-BE49-F238E27FC236}">
                <a16:creationId xmlns:a16="http://schemas.microsoft.com/office/drawing/2014/main" id="{FE8B2D1C-E146-EE45-AD04-054663DF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41E3B4-8174-4C4C-9B95-FA8AFE80100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204</a:t>
            </a:fld>
            <a:endParaRPr lang="en-US" altLang="en-US" sz="1200"/>
          </a:p>
        </p:txBody>
      </p:sp>
      <p:sp>
        <p:nvSpPr>
          <p:cNvPr id="178181" name="Rectangle 2">
            <a:extLst>
              <a:ext uri="{FF2B5EF4-FFF2-40B4-BE49-F238E27FC236}">
                <a16:creationId xmlns:a16="http://schemas.microsoft.com/office/drawing/2014/main" id="{CF40E090-1A25-C748-BA37-A36106C7E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438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References (4)</a:t>
            </a:r>
            <a:endParaRPr lang="en-US" sz="4000">
              <a:cs typeface="+mj-cs"/>
            </a:endParaRPr>
          </a:p>
        </p:txBody>
      </p:sp>
      <p:sp>
        <p:nvSpPr>
          <p:cNvPr id="258053" name="Rectangle 3">
            <a:extLst>
              <a:ext uri="{FF2B5EF4-FFF2-40B4-BE49-F238E27FC236}">
                <a16:creationId xmlns:a16="http://schemas.microsoft.com/office/drawing/2014/main" id="{1C3C5B48-EA7F-2C45-A542-9C91B6858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R. Rastogi and K. Shim.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Public: A decision tree classifier that integrates building and pruning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. VLDB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r>
              <a:rPr lang="en-US" altLang="ja-JP" sz="1600" dirty="0">
                <a:ea typeface="ＭＳ Ｐゴシック" panose="020B0600070205080204" pitchFamily="34" charset="-128"/>
              </a:rPr>
              <a:t>98.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J. Shafer, R. Agrawal, and M. Mehta.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SPRINT : A scalable parallel classifier for data mining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. VLDB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r>
              <a:rPr lang="en-US" altLang="ja-JP" sz="1600" dirty="0">
                <a:ea typeface="ＭＳ Ｐゴシック" panose="020B0600070205080204" pitchFamily="34" charset="-128"/>
              </a:rPr>
              <a:t>96.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J. W. Shavlik and T. G.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Dietterich</a:t>
            </a:r>
            <a:r>
              <a:rPr lang="en-US" altLang="en-US" sz="1600" dirty="0">
                <a:ea typeface="ＭＳ Ｐゴシック" panose="020B0600070205080204" pitchFamily="34" charset="-128"/>
              </a:rPr>
              <a:t>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Readings in Machine Learning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. Morgan Kaufmann, 1990.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P. Tan, M. Steinbach, and V. Kumar.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Introduction to Data Mining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. Addison Wesley, 2005.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S. M. Weiss and C. A.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Kulikowski</a:t>
            </a:r>
            <a:r>
              <a:rPr lang="en-US" altLang="en-US" sz="1600" dirty="0">
                <a:ea typeface="ＭＳ Ｐゴシック" panose="020B0600070205080204" pitchFamily="34" charset="-128"/>
              </a:rPr>
              <a:t>. 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Computer Systems that Learn:  Classification and Prediction Methods from Statistics, Neural Nets, Machine Learning, and Expert Systems</a:t>
            </a:r>
            <a:r>
              <a:rPr lang="en-US" altLang="en-US" sz="1600" dirty="0">
                <a:ea typeface="ＭＳ Ｐゴシック" panose="020B0600070205080204" pitchFamily="34" charset="-128"/>
              </a:rPr>
              <a:t>.  Morgan Kaufman, 1991.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S. M. Weiss and N.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Indurkhya</a:t>
            </a:r>
            <a:r>
              <a:rPr lang="en-US" altLang="en-US" sz="1600" dirty="0">
                <a:ea typeface="ＭＳ Ｐゴシック" panose="020B0600070205080204" pitchFamily="34" charset="-128"/>
              </a:rPr>
              <a:t>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Predictive Data Mining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. Morgan Kaufmann, 1997.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I. H. Witten and E. Frank.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Data Mining: Practical Machine Learning Tools and Techniques</a:t>
            </a:r>
            <a:r>
              <a:rPr lang="en-US" altLang="en-US" sz="1600" dirty="0">
                <a:ea typeface="ＭＳ Ｐゴシック" panose="020B0600070205080204" pitchFamily="34" charset="-128"/>
              </a:rPr>
              <a:t>,  2ed.  Morgan Kaufmann, 2005.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X. Yin and J. Han.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CPAR: Classification based on predictive association rules</a:t>
            </a:r>
            <a:r>
              <a:rPr lang="en-US" altLang="en-US" sz="1600" dirty="0">
                <a:ea typeface="ＭＳ Ｐゴシック" panose="020B0600070205080204" pitchFamily="34" charset="-128"/>
              </a:rPr>
              <a:t>. SDM'03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H. Yu, J. Yang, and J. Han.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Classifying large data sets using SVM with hierarchical clusters</a:t>
            </a:r>
            <a:r>
              <a:rPr lang="en-US" altLang="en-US" sz="1600" dirty="0">
                <a:ea typeface="ＭＳ Ｐゴシック" panose="020B0600070205080204" pitchFamily="34" charset="-128"/>
              </a:rPr>
              <a:t>. KDD'03.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399DF52-93D0-714B-9570-98BD15BC70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473075"/>
            <a:ext cx="7480300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Apply Model to </a:t>
            </a:r>
            <a:r>
              <a:rPr spc="-85" dirty="0"/>
              <a:t>Test</a:t>
            </a:r>
            <a:r>
              <a:rPr spc="-110" dirty="0"/>
              <a:t> </a:t>
            </a:r>
            <a:r>
              <a:rPr dirty="0"/>
              <a:t>Data</a:t>
            </a:r>
          </a:p>
        </p:txBody>
      </p:sp>
      <p:sp>
        <p:nvSpPr>
          <p:cNvPr id="49154" name="object 3">
            <a:extLst>
              <a:ext uri="{FF2B5EF4-FFF2-40B4-BE49-F238E27FC236}">
                <a16:creationId xmlns:a16="http://schemas.microsoft.com/office/drawing/2014/main" id="{41191524-DAD7-5144-815C-EE73CA823904}"/>
              </a:ext>
            </a:extLst>
          </p:cNvPr>
          <p:cNvSpPr>
            <a:spLocks/>
          </p:cNvSpPr>
          <p:nvPr/>
        </p:nvSpPr>
        <p:spPr bwMode="auto">
          <a:xfrm>
            <a:off x="2892425" y="5059363"/>
            <a:ext cx="279400" cy="649287"/>
          </a:xfrm>
          <a:custGeom>
            <a:avLst/>
            <a:gdLst>
              <a:gd name="T0" fmla="*/ 240318 w 278764"/>
              <a:gd name="T1" fmla="*/ 581991 h 648970"/>
              <a:gd name="T2" fmla="*/ 210666 w 278764"/>
              <a:gd name="T3" fmla="*/ 594133 h 648970"/>
              <a:gd name="T4" fmla="*/ 275665 w 278764"/>
              <a:gd name="T5" fmla="*/ 650173 h 648970"/>
              <a:gd name="T6" fmla="*/ 279747 w 278764"/>
              <a:gd name="T7" fmla="*/ 593763 h 648970"/>
              <a:gd name="T8" fmla="*/ 245221 w 278764"/>
              <a:gd name="T9" fmla="*/ 593763 h 648970"/>
              <a:gd name="T10" fmla="*/ 240318 w 278764"/>
              <a:gd name="T11" fmla="*/ 581991 h 648970"/>
              <a:gd name="T12" fmla="*/ 252145 w 278764"/>
              <a:gd name="T13" fmla="*/ 577147 h 648970"/>
              <a:gd name="T14" fmla="*/ 240318 w 278764"/>
              <a:gd name="T15" fmla="*/ 581991 h 648970"/>
              <a:gd name="T16" fmla="*/ 245221 w 278764"/>
              <a:gd name="T17" fmla="*/ 593763 h 648970"/>
              <a:gd name="T18" fmla="*/ 257039 w 278764"/>
              <a:gd name="T19" fmla="*/ 588899 h 648970"/>
              <a:gd name="T20" fmla="*/ 252145 w 278764"/>
              <a:gd name="T21" fmla="*/ 577147 h 648970"/>
              <a:gd name="T22" fmla="*/ 281832 w 278764"/>
              <a:gd name="T23" fmla="*/ 564991 h 648970"/>
              <a:gd name="T24" fmla="*/ 252145 w 278764"/>
              <a:gd name="T25" fmla="*/ 577147 h 648970"/>
              <a:gd name="T26" fmla="*/ 257039 w 278764"/>
              <a:gd name="T27" fmla="*/ 588899 h 648970"/>
              <a:gd name="T28" fmla="*/ 245221 w 278764"/>
              <a:gd name="T29" fmla="*/ 593763 h 648970"/>
              <a:gd name="T30" fmla="*/ 279747 w 278764"/>
              <a:gd name="T31" fmla="*/ 593763 h 648970"/>
              <a:gd name="T32" fmla="*/ 281832 w 278764"/>
              <a:gd name="T33" fmla="*/ 564991 h 648970"/>
              <a:gd name="T34" fmla="*/ 11819 w 278764"/>
              <a:gd name="T35" fmla="*/ 0 h 648970"/>
              <a:gd name="T36" fmla="*/ 0 w 278764"/>
              <a:gd name="T37" fmla="*/ 4962 h 648970"/>
              <a:gd name="T38" fmla="*/ 240318 w 278764"/>
              <a:gd name="T39" fmla="*/ 581991 h 648970"/>
              <a:gd name="T40" fmla="*/ 252145 w 278764"/>
              <a:gd name="T41" fmla="*/ 577147 h 648970"/>
              <a:gd name="T42" fmla="*/ 11819 w 278764"/>
              <a:gd name="T43" fmla="*/ 0 h 6489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8764" h="648970">
                <a:moveTo>
                  <a:pt x="237595" y="580571"/>
                </a:moveTo>
                <a:lnTo>
                  <a:pt x="208280" y="592683"/>
                </a:lnTo>
                <a:lnTo>
                  <a:pt x="272542" y="648588"/>
                </a:lnTo>
                <a:lnTo>
                  <a:pt x="276578" y="592315"/>
                </a:lnTo>
                <a:lnTo>
                  <a:pt x="242443" y="592315"/>
                </a:lnTo>
                <a:lnTo>
                  <a:pt x="237595" y="580571"/>
                </a:lnTo>
                <a:close/>
              </a:path>
              <a:path w="278764" h="648970">
                <a:moveTo>
                  <a:pt x="249288" y="575739"/>
                </a:moveTo>
                <a:lnTo>
                  <a:pt x="237595" y="580571"/>
                </a:lnTo>
                <a:lnTo>
                  <a:pt x="242443" y="592315"/>
                </a:lnTo>
                <a:lnTo>
                  <a:pt x="254127" y="587463"/>
                </a:lnTo>
                <a:lnTo>
                  <a:pt x="249288" y="575739"/>
                </a:lnTo>
                <a:close/>
              </a:path>
              <a:path w="278764" h="648970">
                <a:moveTo>
                  <a:pt x="278638" y="563613"/>
                </a:moveTo>
                <a:lnTo>
                  <a:pt x="249288" y="575739"/>
                </a:lnTo>
                <a:lnTo>
                  <a:pt x="254127" y="587463"/>
                </a:lnTo>
                <a:lnTo>
                  <a:pt x="242443" y="592315"/>
                </a:lnTo>
                <a:lnTo>
                  <a:pt x="276578" y="592315"/>
                </a:lnTo>
                <a:lnTo>
                  <a:pt x="278638" y="563613"/>
                </a:lnTo>
                <a:close/>
              </a:path>
              <a:path w="278764" h="648970">
                <a:moveTo>
                  <a:pt x="11684" y="0"/>
                </a:moveTo>
                <a:lnTo>
                  <a:pt x="0" y="4952"/>
                </a:lnTo>
                <a:lnTo>
                  <a:pt x="237595" y="580571"/>
                </a:lnTo>
                <a:lnTo>
                  <a:pt x="249288" y="575739"/>
                </a:lnTo>
                <a:lnTo>
                  <a:pt x="116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object 4">
            <a:extLst>
              <a:ext uri="{FF2B5EF4-FFF2-40B4-BE49-F238E27FC236}">
                <a16:creationId xmlns:a16="http://schemas.microsoft.com/office/drawing/2014/main" id="{E30A0567-BA29-EB41-88A9-5ED40AF019CA}"/>
              </a:ext>
            </a:extLst>
          </p:cNvPr>
          <p:cNvSpPr>
            <a:spLocks/>
          </p:cNvSpPr>
          <p:nvPr/>
        </p:nvSpPr>
        <p:spPr bwMode="auto">
          <a:xfrm>
            <a:off x="1658938" y="5059363"/>
            <a:ext cx="361950" cy="649287"/>
          </a:xfrm>
          <a:custGeom>
            <a:avLst/>
            <a:gdLst>
              <a:gd name="T0" fmla="*/ 3331 w 361314"/>
              <a:gd name="T1" fmla="*/ 562720 h 649604"/>
              <a:gd name="T2" fmla="*/ 0 w 361314"/>
              <a:gd name="T3" fmla="*/ 647641 h 649604"/>
              <a:gd name="T4" fmla="*/ 70723 w 361314"/>
              <a:gd name="T5" fmla="*/ 599372 h 649604"/>
              <a:gd name="T6" fmla="*/ 63059 w 361314"/>
              <a:gd name="T7" fmla="*/ 595203 h 649604"/>
              <a:gd name="T8" fmla="*/ 36387 w 361314"/>
              <a:gd name="T9" fmla="*/ 595203 h 649604"/>
              <a:gd name="T10" fmla="*/ 25238 w 361314"/>
              <a:gd name="T11" fmla="*/ 589084 h 649604"/>
              <a:gd name="T12" fmla="*/ 31413 w 361314"/>
              <a:gd name="T13" fmla="*/ 577993 h 649604"/>
              <a:gd name="T14" fmla="*/ 3331 w 361314"/>
              <a:gd name="T15" fmla="*/ 562720 h 649604"/>
              <a:gd name="T16" fmla="*/ 31413 w 361314"/>
              <a:gd name="T17" fmla="*/ 577993 h 649604"/>
              <a:gd name="T18" fmla="*/ 25238 w 361314"/>
              <a:gd name="T19" fmla="*/ 589084 h 649604"/>
              <a:gd name="T20" fmla="*/ 36387 w 361314"/>
              <a:gd name="T21" fmla="*/ 595203 h 649604"/>
              <a:gd name="T22" fmla="*/ 42585 w 361314"/>
              <a:gd name="T23" fmla="*/ 584069 h 649604"/>
              <a:gd name="T24" fmla="*/ 31413 w 361314"/>
              <a:gd name="T25" fmla="*/ 577993 h 649604"/>
              <a:gd name="T26" fmla="*/ 42585 w 361314"/>
              <a:gd name="T27" fmla="*/ 584069 h 649604"/>
              <a:gd name="T28" fmla="*/ 36387 w 361314"/>
              <a:gd name="T29" fmla="*/ 595203 h 649604"/>
              <a:gd name="T30" fmla="*/ 63059 w 361314"/>
              <a:gd name="T31" fmla="*/ 595203 h 649604"/>
              <a:gd name="T32" fmla="*/ 42585 w 361314"/>
              <a:gd name="T33" fmla="*/ 584069 h 649604"/>
              <a:gd name="T34" fmla="*/ 353102 w 361314"/>
              <a:gd name="T35" fmla="*/ 0 h 649604"/>
              <a:gd name="T36" fmla="*/ 31413 w 361314"/>
              <a:gd name="T37" fmla="*/ 577993 h 649604"/>
              <a:gd name="T38" fmla="*/ 42585 w 361314"/>
              <a:gd name="T39" fmla="*/ 584069 h 649604"/>
              <a:gd name="T40" fmla="*/ 364251 w 361314"/>
              <a:gd name="T41" fmla="*/ 6208 h 649604"/>
              <a:gd name="T42" fmla="*/ 353102 w 361314"/>
              <a:gd name="T43" fmla="*/ 0 h 649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1314" h="649604">
                <a:moveTo>
                  <a:pt x="3301" y="564095"/>
                </a:moveTo>
                <a:lnTo>
                  <a:pt x="0" y="649224"/>
                </a:lnTo>
                <a:lnTo>
                  <a:pt x="70104" y="600837"/>
                </a:lnTo>
                <a:lnTo>
                  <a:pt x="62507" y="596658"/>
                </a:lnTo>
                <a:lnTo>
                  <a:pt x="36068" y="596658"/>
                </a:lnTo>
                <a:lnTo>
                  <a:pt x="25018" y="590524"/>
                </a:lnTo>
                <a:lnTo>
                  <a:pt x="31138" y="579405"/>
                </a:lnTo>
                <a:lnTo>
                  <a:pt x="3301" y="564095"/>
                </a:lnTo>
                <a:close/>
              </a:path>
              <a:path w="361314" h="649604">
                <a:moveTo>
                  <a:pt x="31138" y="579405"/>
                </a:moveTo>
                <a:lnTo>
                  <a:pt x="25018" y="590524"/>
                </a:lnTo>
                <a:lnTo>
                  <a:pt x="36068" y="596658"/>
                </a:lnTo>
                <a:lnTo>
                  <a:pt x="42212" y="585496"/>
                </a:lnTo>
                <a:lnTo>
                  <a:pt x="31138" y="579405"/>
                </a:lnTo>
                <a:close/>
              </a:path>
              <a:path w="361314" h="649604">
                <a:moveTo>
                  <a:pt x="42212" y="585496"/>
                </a:moveTo>
                <a:lnTo>
                  <a:pt x="36068" y="596658"/>
                </a:lnTo>
                <a:lnTo>
                  <a:pt x="62507" y="596658"/>
                </a:lnTo>
                <a:lnTo>
                  <a:pt x="42212" y="585496"/>
                </a:lnTo>
                <a:close/>
              </a:path>
              <a:path w="361314" h="649604">
                <a:moveTo>
                  <a:pt x="350012" y="0"/>
                </a:moveTo>
                <a:lnTo>
                  <a:pt x="31138" y="579405"/>
                </a:lnTo>
                <a:lnTo>
                  <a:pt x="42212" y="585496"/>
                </a:lnTo>
                <a:lnTo>
                  <a:pt x="361061" y="6223"/>
                </a:lnTo>
                <a:lnTo>
                  <a:pt x="3500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object 5">
            <a:extLst>
              <a:ext uri="{FF2B5EF4-FFF2-40B4-BE49-F238E27FC236}">
                <a16:creationId xmlns:a16="http://schemas.microsoft.com/office/drawing/2014/main" id="{8C9A1562-ECC3-1B4E-9177-18557CBC6A16}"/>
              </a:ext>
            </a:extLst>
          </p:cNvPr>
          <p:cNvSpPr>
            <a:spLocks/>
          </p:cNvSpPr>
          <p:nvPr/>
        </p:nvSpPr>
        <p:spPr bwMode="auto">
          <a:xfrm>
            <a:off x="2366963" y="4084638"/>
            <a:ext cx="447675" cy="652462"/>
          </a:xfrm>
          <a:custGeom>
            <a:avLst/>
            <a:gdLst>
              <a:gd name="T0" fmla="*/ 11350 w 448310"/>
              <a:gd name="T1" fmla="*/ 564322 h 653414"/>
              <a:gd name="T2" fmla="*/ 0 w 448310"/>
              <a:gd name="T3" fmla="*/ 648164 h 653414"/>
              <a:gd name="T4" fmla="*/ 73769 w 448310"/>
              <a:gd name="T5" fmla="*/ 606936 h 653414"/>
              <a:gd name="T6" fmla="*/ 63058 w 448310"/>
              <a:gd name="T7" fmla="*/ 599624 h 653414"/>
              <a:gd name="T8" fmla="*/ 40731 w 448310"/>
              <a:gd name="T9" fmla="*/ 599624 h 653414"/>
              <a:gd name="T10" fmla="*/ 30265 w 448310"/>
              <a:gd name="T11" fmla="*/ 592563 h 653414"/>
              <a:gd name="T12" fmla="*/ 37400 w 448310"/>
              <a:gd name="T13" fmla="*/ 582107 h 653414"/>
              <a:gd name="T14" fmla="*/ 11350 w 448310"/>
              <a:gd name="T15" fmla="*/ 564322 h 653414"/>
              <a:gd name="T16" fmla="*/ 37400 w 448310"/>
              <a:gd name="T17" fmla="*/ 582107 h 653414"/>
              <a:gd name="T18" fmla="*/ 30265 w 448310"/>
              <a:gd name="T19" fmla="*/ 592563 h 653414"/>
              <a:gd name="T20" fmla="*/ 40731 w 448310"/>
              <a:gd name="T21" fmla="*/ 599624 h 653414"/>
              <a:gd name="T22" fmla="*/ 47826 w 448310"/>
              <a:gd name="T23" fmla="*/ 589225 h 653414"/>
              <a:gd name="T24" fmla="*/ 37400 w 448310"/>
              <a:gd name="T25" fmla="*/ 582107 h 653414"/>
              <a:gd name="T26" fmla="*/ 47826 w 448310"/>
              <a:gd name="T27" fmla="*/ 589225 h 653414"/>
              <a:gd name="T28" fmla="*/ 40731 w 448310"/>
              <a:gd name="T29" fmla="*/ 599624 h 653414"/>
              <a:gd name="T30" fmla="*/ 63058 w 448310"/>
              <a:gd name="T31" fmla="*/ 599624 h 653414"/>
              <a:gd name="T32" fmla="*/ 47826 w 448310"/>
              <a:gd name="T33" fmla="*/ 589225 h 653414"/>
              <a:gd name="T34" fmla="*/ 434552 w 448310"/>
              <a:gd name="T35" fmla="*/ 0 h 653414"/>
              <a:gd name="T36" fmla="*/ 37400 w 448310"/>
              <a:gd name="T37" fmla="*/ 582107 h 653414"/>
              <a:gd name="T38" fmla="*/ 47826 w 448310"/>
              <a:gd name="T39" fmla="*/ 589225 h 653414"/>
              <a:gd name="T40" fmla="*/ 444891 w 448310"/>
              <a:gd name="T41" fmla="*/ 7185 h 653414"/>
              <a:gd name="T42" fmla="*/ 434552 w 448310"/>
              <a:gd name="T43" fmla="*/ 0 h 6534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8310" h="653414">
                <a:moveTo>
                  <a:pt x="11430" y="568451"/>
                </a:moveTo>
                <a:lnTo>
                  <a:pt x="0" y="652906"/>
                </a:lnTo>
                <a:lnTo>
                  <a:pt x="74294" y="611377"/>
                </a:lnTo>
                <a:lnTo>
                  <a:pt x="63507" y="604011"/>
                </a:lnTo>
                <a:lnTo>
                  <a:pt x="41021" y="604011"/>
                </a:lnTo>
                <a:lnTo>
                  <a:pt x="30480" y="596899"/>
                </a:lnTo>
                <a:lnTo>
                  <a:pt x="37665" y="586366"/>
                </a:lnTo>
                <a:lnTo>
                  <a:pt x="11430" y="568451"/>
                </a:lnTo>
                <a:close/>
              </a:path>
              <a:path w="448310" h="653414">
                <a:moveTo>
                  <a:pt x="37665" y="586366"/>
                </a:moveTo>
                <a:lnTo>
                  <a:pt x="30480" y="596899"/>
                </a:lnTo>
                <a:lnTo>
                  <a:pt x="41021" y="604011"/>
                </a:lnTo>
                <a:lnTo>
                  <a:pt x="48166" y="593536"/>
                </a:lnTo>
                <a:lnTo>
                  <a:pt x="37665" y="586366"/>
                </a:lnTo>
                <a:close/>
              </a:path>
              <a:path w="448310" h="653414">
                <a:moveTo>
                  <a:pt x="48166" y="593536"/>
                </a:moveTo>
                <a:lnTo>
                  <a:pt x="41021" y="604011"/>
                </a:lnTo>
                <a:lnTo>
                  <a:pt x="63507" y="604011"/>
                </a:lnTo>
                <a:lnTo>
                  <a:pt x="48166" y="593536"/>
                </a:lnTo>
                <a:close/>
              </a:path>
              <a:path w="448310" h="653414">
                <a:moveTo>
                  <a:pt x="437642" y="0"/>
                </a:moveTo>
                <a:lnTo>
                  <a:pt x="37665" y="586366"/>
                </a:lnTo>
                <a:lnTo>
                  <a:pt x="48166" y="593536"/>
                </a:lnTo>
                <a:lnTo>
                  <a:pt x="448056" y="7238"/>
                </a:lnTo>
                <a:lnTo>
                  <a:pt x="437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object 6">
            <a:extLst>
              <a:ext uri="{FF2B5EF4-FFF2-40B4-BE49-F238E27FC236}">
                <a16:creationId xmlns:a16="http://schemas.microsoft.com/office/drawing/2014/main" id="{F46DF6C3-5F87-BA4C-A9C4-C51C394BB4E4}"/>
              </a:ext>
            </a:extLst>
          </p:cNvPr>
          <p:cNvSpPr>
            <a:spLocks/>
          </p:cNvSpPr>
          <p:nvPr/>
        </p:nvSpPr>
        <p:spPr bwMode="auto">
          <a:xfrm>
            <a:off x="3690938" y="4083050"/>
            <a:ext cx="536575" cy="654050"/>
          </a:xfrm>
          <a:custGeom>
            <a:avLst/>
            <a:gdLst>
              <a:gd name="T0" fmla="*/ 480703 w 537210"/>
              <a:gd name="T1" fmla="*/ 601279 h 653414"/>
              <a:gd name="T2" fmla="*/ 456270 w 537210"/>
              <a:gd name="T3" fmla="*/ 621505 h 653414"/>
              <a:gd name="T4" fmla="*/ 533537 w 537210"/>
              <a:gd name="T5" fmla="*/ 656473 h 653414"/>
              <a:gd name="T6" fmla="*/ 523395 w 537210"/>
              <a:gd name="T7" fmla="*/ 611168 h 653414"/>
              <a:gd name="T8" fmla="*/ 488718 w 537210"/>
              <a:gd name="T9" fmla="*/ 611168 h 653414"/>
              <a:gd name="T10" fmla="*/ 480703 w 537210"/>
              <a:gd name="T11" fmla="*/ 601279 h 653414"/>
              <a:gd name="T12" fmla="*/ 490484 w 537210"/>
              <a:gd name="T13" fmla="*/ 593183 h 653414"/>
              <a:gd name="T14" fmla="*/ 480703 w 537210"/>
              <a:gd name="T15" fmla="*/ 601279 h 653414"/>
              <a:gd name="T16" fmla="*/ 488718 w 537210"/>
              <a:gd name="T17" fmla="*/ 611168 h 653414"/>
              <a:gd name="T18" fmla="*/ 498438 w 537210"/>
              <a:gd name="T19" fmla="*/ 603001 h 653414"/>
              <a:gd name="T20" fmla="*/ 490484 w 537210"/>
              <a:gd name="T21" fmla="*/ 593183 h 653414"/>
              <a:gd name="T22" fmla="*/ 514852 w 537210"/>
              <a:gd name="T23" fmla="*/ 573011 h 653414"/>
              <a:gd name="T24" fmla="*/ 490484 w 537210"/>
              <a:gd name="T25" fmla="*/ 593183 h 653414"/>
              <a:gd name="T26" fmla="*/ 498438 w 537210"/>
              <a:gd name="T27" fmla="*/ 603001 h 653414"/>
              <a:gd name="T28" fmla="*/ 488718 w 537210"/>
              <a:gd name="T29" fmla="*/ 611168 h 653414"/>
              <a:gd name="T30" fmla="*/ 523395 w 537210"/>
              <a:gd name="T31" fmla="*/ 611168 h 653414"/>
              <a:gd name="T32" fmla="*/ 514852 w 537210"/>
              <a:gd name="T33" fmla="*/ 573011 h 653414"/>
              <a:gd name="T34" fmla="*/ 9845 w 537210"/>
              <a:gd name="T35" fmla="*/ 0 h 653414"/>
              <a:gd name="T36" fmla="*/ 0 w 537210"/>
              <a:gd name="T37" fmla="*/ 8040 h 653414"/>
              <a:gd name="T38" fmla="*/ 480703 w 537210"/>
              <a:gd name="T39" fmla="*/ 601279 h 653414"/>
              <a:gd name="T40" fmla="*/ 490484 w 537210"/>
              <a:gd name="T41" fmla="*/ 593183 h 653414"/>
              <a:gd name="T42" fmla="*/ 9845 w 537210"/>
              <a:gd name="T43" fmla="*/ 0 h 6534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37210" h="653414">
                <a:moveTo>
                  <a:pt x="483555" y="598361"/>
                </a:moveTo>
                <a:lnTo>
                  <a:pt x="458977" y="618489"/>
                </a:lnTo>
                <a:lnTo>
                  <a:pt x="536701" y="653288"/>
                </a:lnTo>
                <a:lnTo>
                  <a:pt x="526499" y="608202"/>
                </a:lnTo>
                <a:lnTo>
                  <a:pt x="491616" y="608202"/>
                </a:lnTo>
                <a:lnTo>
                  <a:pt x="483555" y="598361"/>
                </a:lnTo>
                <a:close/>
              </a:path>
              <a:path w="537210" h="653414">
                <a:moveTo>
                  <a:pt x="493393" y="590304"/>
                </a:moveTo>
                <a:lnTo>
                  <a:pt x="483555" y="598361"/>
                </a:lnTo>
                <a:lnTo>
                  <a:pt x="491616" y="608202"/>
                </a:lnTo>
                <a:lnTo>
                  <a:pt x="501395" y="600075"/>
                </a:lnTo>
                <a:lnTo>
                  <a:pt x="493393" y="590304"/>
                </a:lnTo>
                <a:close/>
              </a:path>
              <a:path w="537210" h="653414">
                <a:moveTo>
                  <a:pt x="517905" y="570230"/>
                </a:moveTo>
                <a:lnTo>
                  <a:pt x="493393" y="590304"/>
                </a:lnTo>
                <a:lnTo>
                  <a:pt x="501395" y="600075"/>
                </a:lnTo>
                <a:lnTo>
                  <a:pt x="491616" y="608202"/>
                </a:lnTo>
                <a:lnTo>
                  <a:pt x="526499" y="608202"/>
                </a:lnTo>
                <a:lnTo>
                  <a:pt x="517905" y="570230"/>
                </a:lnTo>
                <a:close/>
              </a:path>
              <a:path w="537210" h="653414">
                <a:moveTo>
                  <a:pt x="9905" y="0"/>
                </a:moveTo>
                <a:lnTo>
                  <a:pt x="0" y="8000"/>
                </a:lnTo>
                <a:lnTo>
                  <a:pt x="483555" y="598361"/>
                </a:lnTo>
                <a:lnTo>
                  <a:pt x="493393" y="590304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8" name="object 7">
            <a:extLst>
              <a:ext uri="{FF2B5EF4-FFF2-40B4-BE49-F238E27FC236}">
                <a16:creationId xmlns:a16="http://schemas.microsoft.com/office/drawing/2014/main" id="{AE85C1F7-391E-1B44-A511-DA04941C9CF1}"/>
              </a:ext>
            </a:extLst>
          </p:cNvPr>
          <p:cNvSpPr>
            <a:spLocks/>
          </p:cNvSpPr>
          <p:nvPr/>
        </p:nvSpPr>
        <p:spPr bwMode="auto">
          <a:xfrm>
            <a:off x="2532063" y="3182938"/>
            <a:ext cx="633412" cy="582612"/>
          </a:xfrm>
          <a:custGeom>
            <a:avLst/>
            <a:gdLst>
              <a:gd name="T0" fmla="*/ 535097 w 633730"/>
              <a:gd name="T1" fmla="*/ 517810 h 582929"/>
              <a:gd name="T2" fmla="*/ 509386 w 633730"/>
              <a:gd name="T3" fmla="*/ 545883 h 582929"/>
              <a:gd name="T4" fmla="*/ 632014 w 633730"/>
              <a:gd name="T5" fmla="*/ 580840 h 582929"/>
              <a:gd name="T6" fmla="*/ 612802 w 633730"/>
              <a:gd name="T7" fmla="*/ 530685 h 582929"/>
              <a:gd name="T8" fmla="*/ 549164 w 633730"/>
              <a:gd name="T9" fmla="*/ 530685 h 582929"/>
              <a:gd name="T10" fmla="*/ 535097 w 633730"/>
              <a:gd name="T11" fmla="*/ 517810 h 582929"/>
              <a:gd name="T12" fmla="*/ 560714 w 633730"/>
              <a:gd name="T13" fmla="*/ 489838 h 582929"/>
              <a:gd name="T14" fmla="*/ 535097 w 633730"/>
              <a:gd name="T15" fmla="*/ 517810 h 582929"/>
              <a:gd name="T16" fmla="*/ 549164 w 633730"/>
              <a:gd name="T17" fmla="*/ 530685 h 582929"/>
              <a:gd name="T18" fmla="*/ 574753 w 633730"/>
              <a:gd name="T19" fmla="*/ 502693 h 582929"/>
              <a:gd name="T20" fmla="*/ 560714 w 633730"/>
              <a:gd name="T21" fmla="*/ 489838 h 582929"/>
              <a:gd name="T22" fmla="*/ 586408 w 633730"/>
              <a:gd name="T23" fmla="*/ 461784 h 582929"/>
              <a:gd name="T24" fmla="*/ 560714 w 633730"/>
              <a:gd name="T25" fmla="*/ 489838 h 582929"/>
              <a:gd name="T26" fmla="*/ 574753 w 633730"/>
              <a:gd name="T27" fmla="*/ 502693 h 582929"/>
              <a:gd name="T28" fmla="*/ 549164 w 633730"/>
              <a:gd name="T29" fmla="*/ 530685 h 582929"/>
              <a:gd name="T30" fmla="*/ 612802 w 633730"/>
              <a:gd name="T31" fmla="*/ 530685 h 582929"/>
              <a:gd name="T32" fmla="*/ 586408 w 633730"/>
              <a:gd name="T33" fmla="*/ 461784 h 582929"/>
              <a:gd name="T34" fmla="*/ 25715 w 633730"/>
              <a:gd name="T35" fmla="*/ 0 h 582929"/>
              <a:gd name="T36" fmla="*/ 0 w 633730"/>
              <a:gd name="T37" fmla="*/ 28119 h 582929"/>
              <a:gd name="T38" fmla="*/ 535097 w 633730"/>
              <a:gd name="T39" fmla="*/ 517810 h 582929"/>
              <a:gd name="T40" fmla="*/ 560714 w 633730"/>
              <a:gd name="T41" fmla="*/ 489838 h 582929"/>
              <a:gd name="T42" fmla="*/ 25715 w 633730"/>
              <a:gd name="T43" fmla="*/ 0 h 5829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33730" h="582929">
                <a:moveTo>
                  <a:pt x="536442" y="519220"/>
                </a:moveTo>
                <a:lnTo>
                  <a:pt x="510666" y="547370"/>
                </a:lnTo>
                <a:lnTo>
                  <a:pt x="633602" y="582422"/>
                </a:lnTo>
                <a:lnTo>
                  <a:pt x="614342" y="532130"/>
                </a:lnTo>
                <a:lnTo>
                  <a:pt x="550544" y="532130"/>
                </a:lnTo>
                <a:lnTo>
                  <a:pt x="536442" y="519220"/>
                </a:lnTo>
                <a:close/>
              </a:path>
              <a:path w="633730" h="582929">
                <a:moveTo>
                  <a:pt x="562124" y="491173"/>
                </a:moveTo>
                <a:lnTo>
                  <a:pt x="536442" y="519220"/>
                </a:lnTo>
                <a:lnTo>
                  <a:pt x="550544" y="532130"/>
                </a:lnTo>
                <a:lnTo>
                  <a:pt x="576198" y="504063"/>
                </a:lnTo>
                <a:lnTo>
                  <a:pt x="562124" y="491173"/>
                </a:lnTo>
                <a:close/>
              </a:path>
              <a:path w="633730" h="582929">
                <a:moveTo>
                  <a:pt x="587882" y="463042"/>
                </a:moveTo>
                <a:lnTo>
                  <a:pt x="562124" y="491173"/>
                </a:lnTo>
                <a:lnTo>
                  <a:pt x="576198" y="504063"/>
                </a:lnTo>
                <a:lnTo>
                  <a:pt x="550544" y="532130"/>
                </a:lnTo>
                <a:lnTo>
                  <a:pt x="614342" y="532130"/>
                </a:lnTo>
                <a:lnTo>
                  <a:pt x="587882" y="463042"/>
                </a:lnTo>
                <a:close/>
              </a:path>
              <a:path w="633730" h="582929">
                <a:moveTo>
                  <a:pt x="25780" y="0"/>
                </a:moveTo>
                <a:lnTo>
                  <a:pt x="0" y="28194"/>
                </a:lnTo>
                <a:lnTo>
                  <a:pt x="536442" y="519220"/>
                </a:lnTo>
                <a:lnTo>
                  <a:pt x="562124" y="491173"/>
                </a:lnTo>
                <a:lnTo>
                  <a:pt x="257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9" name="object 8">
            <a:extLst>
              <a:ext uri="{FF2B5EF4-FFF2-40B4-BE49-F238E27FC236}">
                <a16:creationId xmlns:a16="http://schemas.microsoft.com/office/drawing/2014/main" id="{13A62F23-A9F2-5345-8D51-7F96FBF2FF27}"/>
              </a:ext>
            </a:extLst>
          </p:cNvPr>
          <p:cNvSpPr>
            <a:spLocks/>
          </p:cNvSpPr>
          <p:nvPr/>
        </p:nvSpPr>
        <p:spPr bwMode="auto">
          <a:xfrm>
            <a:off x="1039813" y="3192463"/>
            <a:ext cx="623887" cy="573087"/>
          </a:xfrm>
          <a:custGeom>
            <a:avLst/>
            <a:gdLst>
              <a:gd name="T0" fmla="*/ 30443 w 623569"/>
              <a:gd name="T1" fmla="*/ 492032 h 573404"/>
              <a:gd name="T2" fmla="*/ 0 w 623569"/>
              <a:gd name="T3" fmla="*/ 571442 h 573404"/>
              <a:gd name="T4" fmla="*/ 82112 w 623569"/>
              <a:gd name="T5" fmla="*/ 548012 h 573404"/>
              <a:gd name="T6" fmla="*/ 68551 w 623569"/>
              <a:gd name="T7" fmla="*/ 533321 h 573404"/>
              <a:gd name="T8" fmla="*/ 51209 w 623569"/>
              <a:gd name="T9" fmla="*/ 533321 h 573404"/>
              <a:gd name="T10" fmla="*/ 42591 w 623569"/>
              <a:gd name="T11" fmla="*/ 523949 h 573404"/>
              <a:gd name="T12" fmla="*/ 51981 w 623569"/>
              <a:gd name="T13" fmla="*/ 515370 h 573404"/>
              <a:gd name="T14" fmla="*/ 30443 w 623569"/>
              <a:gd name="T15" fmla="*/ 492032 h 573404"/>
              <a:gd name="T16" fmla="*/ 51981 w 623569"/>
              <a:gd name="T17" fmla="*/ 515370 h 573404"/>
              <a:gd name="T18" fmla="*/ 42591 w 623569"/>
              <a:gd name="T19" fmla="*/ 523949 h 573404"/>
              <a:gd name="T20" fmla="*/ 51209 w 623569"/>
              <a:gd name="T21" fmla="*/ 533321 h 573404"/>
              <a:gd name="T22" fmla="*/ 60620 w 623569"/>
              <a:gd name="T23" fmla="*/ 524727 h 573404"/>
              <a:gd name="T24" fmla="*/ 51981 w 623569"/>
              <a:gd name="T25" fmla="*/ 515370 h 573404"/>
              <a:gd name="T26" fmla="*/ 60620 w 623569"/>
              <a:gd name="T27" fmla="*/ 524727 h 573404"/>
              <a:gd name="T28" fmla="*/ 51209 w 623569"/>
              <a:gd name="T29" fmla="*/ 533321 h 573404"/>
              <a:gd name="T30" fmla="*/ 68551 w 623569"/>
              <a:gd name="T31" fmla="*/ 533321 h 573404"/>
              <a:gd name="T32" fmla="*/ 60620 w 623569"/>
              <a:gd name="T33" fmla="*/ 524727 h 573404"/>
              <a:gd name="T34" fmla="*/ 616440 w 623569"/>
              <a:gd name="T35" fmla="*/ 0 h 573404"/>
              <a:gd name="T36" fmla="*/ 51981 w 623569"/>
              <a:gd name="T37" fmla="*/ 515370 h 573404"/>
              <a:gd name="T38" fmla="*/ 60620 w 623569"/>
              <a:gd name="T39" fmla="*/ 524727 h 573404"/>
              <a:gd name="T40" fmla="*/ 624970 w 623569"/>
              <a:gd name="T41" fmla="*/ 9373 h 573404"/>
              <a:gd name="T42" fmla="*/ 616440 w 623569"/>
              <a:gd name="T43" fmla="*/ 0 h 5734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3569" h="573404">
                <a:moveTo>
                  <a:pt x="30365" y="493394"/>
                </a:moveTo>
                <a:lnTo>
                  <a:pt x="0" y="573024"/>
                </a:lnTo>
                <a:lnTo>
                  <a:pt x="81902" y="549529"/>
                </a:lnTo>
                <a:lnTo>
                  <a:pt x="68376" y="534797"/>
                </a:lnTo>
                <a:lnTo>
                  <a:pt x="51079" y="534797"/>
                </a:lnTo>
                <a:lnTo>
                  <a:pt x="42481" y="525399"/>
                </a:lnTo>
                <a:lnTo>
                  <a:pt x="51851" y="516797"/>
                </a:lnTo>
                <a:lnTo>
                  <a:pt x="30365" y="493394"/>
                </a:lnTo>
                <a:close/>
              </a:path>
              <a:path w="623569" h="573404">
                <a:moveTo>
                  <a:pt x="51851" y="516797"/>
                </a:moveTo>
                <a:lnTo>
                  <a:pt x="42481" y="525399"/>
                </a:lnTo>
                <a:lnTo>
                  <a:pt x="51079" y="534797"/>
                </a:lnTo>
                <a:lnTo>
                  <a:pt x="60465" y="526180"/>
                </a:lnTo>
                <a:lnTo>
                  <a:pt x="51851" y="516797"/>
                </a:lnTo>
                <a:close/>
              </a:path>
              <a:path w="623569" h="573404">
                <a:moveTo>
                  <a:pt x="60465" y="526180"/>
                </a:moveTo>
                <a:lnTo>
                  <a:pt x="51079" y="534797"/>
                </a:lnTo>
                <a:lnTo>
                  <a:pt x="68376" y="534797"/>
                </a:lnTo>
                <a:lnTo>
                  <a:pt x="60465" y="526180"/>
                </a:lnTo>
                <a:close/>
              </a:path>
              <a:path w="623569" h="573404">
                <a:moveTo>
                  <a:pt x="614870" y="0"/>
                </a:moveTo>
                <a:lnTo>
                  <a:pt x="51851" y="516797"/>
                </a:lnTo>
                <a:lnTo>
                  <a:pt x="60465" y="526180"/>
                </a:lnTo>
                <a:lnTo>
                  <a:pt x="623379" y="9398"/>
                </a:lnTo>
                <a:lnTo>
                  <a:pt x="6148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94C324F-E711-4E4E-BB4E-F16F16E604E1}"/>
              </a:ext>
            </a:extLst>
          </p:cNvPr>
          <p:cNvSpPr txBox="1"/>
          <p:nvPr/>
        </p:nvSpPr>
        <p:spPr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186055" eaLnBrk="1" hangingPunct="1">
              <a:spcBef>
                <a:spcPts val="325"/>
              </a:spcBef>
              <a:defRPr/>
            </a:pPr>
            <a:r>
              <a:rPr sz="1600" spc="-10" dirty="0">
                <a:solidFill>
                  <a:srgbClr val="2C1892"/>
                </a:solidFill>
                <a:latin typeface="Arial"/>
                <a:cs typeface="Arial"/>
              </a:rPr>
              <a:t>Refund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FC6C0B2-909A-BA48-BADF-193675401C71}"/>
              </a:ext>
            </a:extLst>
          </p:cNvPr>
          <p:cNvSpPr txBox="1"/>
          <p:nvPr/>
        </p:nvSpPr>
        <p:spPr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41935" eaLnBrk="1" hangingPunct="1">
              <a:spcBef>
                <a:spcPts val="325"/>
              </a:spcBef>
              <a:defRPr/>
            </a:pPr>
            <a:r>
              <a:rPr sz="1600" spc="-5" dirty="0">
                <a:solidFill>
                  <a:srgbClr val="2C1892"/>
                </a:solidFill>
                <a:latin typeface="Arial"/>
                <a:cs typeface="Arial"/>
              </a:rPr>
              <a:t>MarSt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B3BBF08-1920-0645-8015-E40740934BC5}"/>
              </a:ext>
            </a:extLst>
          </p:cNvPr>
          <p:cNvSpPr txBox="1"/>
          <p:nvPr/>
        </p:nvSpPr>
        <p:spPr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38125" eaLnBrk="1" hangingPunct="1">
              <a:spcBef>
                <a:spcPts val="325"/>
              </a:spcBef>
              <a:defRPr/>
            </a:pPr>
            <a:r>
              <a:rPr sz="1600" spc="-35" dirty="0">
                <a:solidFill>
                  <a:srgbClr val="2C1892"/>
                </a:solidFill>
                <a:latin typeface="Arial"/>
                <a:cs typeface="Arial"/>
              </a:rPr>
              <a:t>TaxInc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163" name="object 12">
            <a:extLst>
              <a:ext uri="{FF2B5EF4-FFF2-40B4-BE49-F238E27FC236}">
                <a16:creationId xmlns:a16="http://schemas.microsoft.com/office/drawing/2014/main" id="{0BC11413-FAB3-B148-91AB-948EA48A7972}"/>
              </a:ext>
            </a:extLst>
          </p:cNvPr>
          <p:cNvSpPr>
            <a:spLocks/>
          </p:cNvSpPr>
          <p:nvPr/>
        </p:nvSpPr>
        <p:spPr bwMode="auto">
          <a:xfrm>
            <a:off x="2941638" y="5705475"/>
            <a:ext cx="688975" cy="449263"/>
          </a:xfrm>
          <a:custGeom>
            <a:avLst/>
            <a:gdLst>
              <a:gd name="T0" fmla="*/ 613537 w 688975"/>
              <a:gd name="T1" fmla="*/ 0 h 449579"/>
              <a:gd name="T2" fmla="*/ 75311 w 688975"/>
              <a:gd name="T3" fmla="*/ 0 h 449579"/>
              <a:gd name="T4" fmla="*/ 45970 w 688975"/>
              <a:gd name="T5" fmla="*/ 5900 h 449579"/>
              <a:gd name="T6" fmla="*/ 22034 w 688975"/>
              <a:gd name="T7" fmla="*/ 21990 h 449579"/>
              <a:gd name="T8" fmla="*/ 5909 w 688975"/>
              <a:gd name="T9" fmla="*/ 45852 h 449579"/>
              <a:gd name="T10" fmla="*/ 0 w 688975"/>
              <a:gd name="T11" fmla="*/ 75071 h 449579"/>
              <a:gd name="T12" fmla="*/ 0 w 688975"/>
              <a:gd name="T13" fmla="*/ 372614 h 449579"/>
              <a:gd name="T14" fmla="*/ 5909 w 688975"/>
              <a:gd name="T15" fmla="*/ 401834 h 449579"/>
              <a:gd name="T16" fmla="*/ 22034 w 688975"/>
              <a:gd name="T17" fmla="*/ 425697 h 449579"/>
              <a:gd name="T18" fmla="*/ 45970 w 688975"/>
              <a:gd name="T19" fmla="*/ 441785 h 449579"/>
              <a:gd name="T20" fmla="*/ 75311 w 688975"/>
              <a:gd name="T21" fmla="*/ 447685 h 449579"/>
              <a:gd name="T22" fmla="*/ 613537 w 688975"/>
              <a:gd name="T23" fmla="*/ 447685 h 449579"/>
              <a:gd name="T24" fmla="*/ 642897 w 688975"/>
              <a:gd name="T25" fmla="*/ 441785 h 449579"/>
              <a:gd name="T26" fmla="*/ 666876 w 688975"/>
              <a:gd name="T27" fmla="*/ 425697 h 449579"/>
              <a:gd name="T28" fmla="*/ 683045 w 688975"/>
              <a:gd name="T29" fmla="*/ 401834 h 449579"/>
              <a:gd name="T30" fmla="*/ 688975 w 688975"/>
              <a:gd name="T31" fmla="*/ 372614 h 449579"/>
              <a:gd name="T32" fmla="*/ 688975 w 688975"/>
              <a:gd name="T33" fmla="*/ 75071 h 449579"/>
              <a:gd name="T34" fmla="*/ 683045 w 688975"/>
              <a:gd name="T35" fmla="*/ 45852 h 449579"/>
              <a:gd name="T36" fmla="*/ 666876 w 688975"/>
              <a:gd name="T37" fmla="*/ 21990 h 449579"/>
              <a:gd name="T38" fmla="*/ 642897 w 688975"/>
              <a:gd name="T39" fmla="*/ 5900 h 449579"/>
              <a:gd name="T40" fmla="*/ 613537 w 688975"/>
              <a:gd name="T41" fmla="*/ 0 h 4495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8975" h="449579">
                <a:moveTo>
                  <a:pt x="613537" y="0"/>
                </a:moveTo>
                <a:lnTo>
                  <a:pt x="75311" y="0"/>
                </a:lnTo>
                <a:lnTo>
                  <a:pt x="45970" y="5920"/>
                </a:lnTo>
                <a:lnTo>
                  <a:pt x="22034" y="22066"/>
                </a:lnTo>
                <a:lnTo>
                  <a:pt x="5909" y="46012"/>
                </a:lnTo>
                <a:lnTo>
                  <a:pt x="0" y="75336"/>
                </a:lnTo>
                <a:lnTo>
                  <a:pt x="0" y="373926"/>
                </a:lnTo>
                <a:lnTo>
                  <a:pt x="5909" y="403249"/>
                </a:lnTo>
                <a:lnTo>
                  <a:pt x="22034" y="427196"/>
                </a:lnTo>
                <a:lnTo>
                  <a:pt x="45970" y="443341"/>
                </a:lnTo>
                <a:lnTo>
                  <a:pt x="75311" y="449262"/>
                </a:lnTo>
                <a:lnTo>
                  <a:pt x="613537" y="449262"/>
                </a:lnTo>
                <a:lnTo>
                  <a:pt x="642897" y="443341"/>
                </a:lnTo>
                <a:lnTo>
                  <a:pt x="666876" y="427196"/>
                </a:lnTo>
                <a:lnTo>
                  <a:pt x="683045" y="403249"/>
                </a:lnTo>
                <a:lnTo>
                  <a:pt x="688975" y="373926"/>
                </a:lnTo>
                <a:lnTo>
                  <a:pt x="688975" y="75336"/>
                </a:lnTo>
                <a:lnTo>
                  <a:pt x="683045" y="46012"/>
                </a:lnTo>
                <a:lnTo>
                  <a:pt x="666876" y="22066"/>
                </a:lnTo>
                <a:lnTo>
                  <a:pt x="642897" y="5920"/>
                </a:lnTo>
                <a:lnTo>
                  <a:pt x="613537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AD5AEE0-758E-574E-A04C-4229FED918B6}"/>
              </a:ext>
            </a:extLst>
          </p:cNvPr>
          <p:cNvSpPr txBox="1"/>
          <p:nvPr/>
        </p:nvSpPr>
        <p:spPr>
          <a:xfrm>
            <a:off x="3019425" y="5735638"/>
            <a:ext cx="428625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3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800000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165" name="object 14">
            <a:extLst>
              <a:ext uri="{FF2B5EF4-FFF2-40B4-BE49-F238E27FC236}">
                <a16:creationId xmlns:a16="http://schemas.microsoft.com/office/drawing/2014/main" id="{F37A5B3A-5FB9-E649-A53D-E5B4F58CBCD1}"/>
              </a:ext>
            </a:extLst>
          </p:cNvPr>
          <p:cNvSpPr>
            <a:spLocks/>
          </p:cNvSpPr>
          <p:nvPr/>
        </p:nvSpPr>
        <p:spPr bwMode="auto">
          <a:xfrm>
            <a:off x="1304925" y="5726113"/>
            <a:ext cx="717550" cy="446087"/>
          </a:xfrm>
          <a:custGeom>
            <a:avLst/>
            <a:gdLst>
              <a:gd name="T0" fmla="*/ 643255 w 717550"/>
              <a:gd name="T1" fmla="*/ 0 h 446404"/>
              <a:gd name="T2" fmla="*/ 74294 w 717550"/>
              <a:gd name="T3" fmla="*/ 0 h 446404"/>
              <a:gd name="T4" fmla="*/ 45380 w 717550"/>
              <a:gd name="T5" fmla="*/ 5822 h 446404"/>
              <a:gd name="T6" fmla="*/ 21764 w 717550"/>
              <a:gd name="T7" fmla="*/ 21700 h 446404"/>
              <a:gd name="T8" fmla="*/ 5840 w 717550"/>
              <a:gd name="T9" fmla="*/ 45247 h 446404"/>
              <a:gd name="T10" fmla="*/ 0 w 717550"/>
              <a:gd name="T11" fmla="*/ 74080 h 446404"/>
              <a:gd name="T12" fmla="*/ 0 w 717550"/>
              <a:gd name="T13" fmla="*/ 370423 h 446404"/>
              <a:gd name="T14" fmla="*/ 5840 w 717550"/>
              <a:gd name="T15" fmla="*/ 399259 h 446404"/>
              <a:gd name="T16" fmla="*/ 21764 w 717550"/>
              <a:gd name="T17" fmla="*/ 422807 h 446404"/>
              <a:gd name="T18" fmla="*/ 45380 w 717550"/>
              <a:gd name="T19" fmla="*/ 438683 h 446404"/>
              <a:gd name="T20" fmla="*/ 74294 w 717550"/>
              <a:gd name="T21" fmla="*/ 444505 h 446404"/>
              <a:gd name="T22" fmla="*/ 643255 w 717550"/>
              <a:gd name="T23" fmla="*/ 444505 h 446404"/>
              <a:gd name="T24" fmla="*/ 672169 w 717550"/>
              <a:gd name="T25" fmla="*/ 438683 h 446404"/>
              <a:gd name="T26" fmla="*/ 695785 w 717550"/>
              <a:gd name="T27" fmla="*/ 422807 h 446404"/>
              <a:gd name="T28" fmla="*/ 711709 w 717550"/>
              <a:gd name="T29" fmla="*/ 399259 h 446404"/>
              <a:gd name="T30" fmla="*/ 717550 w 717550"/>
              <a:gd name="T31" fmla="*/ 370423 h 446404"/>
              <a:gd name="T32" fmla="*/ 717550 w 717550"/>
              <a:gd name="T33" fmla="*/ 74080 h 446404"/>
              <a:gd name="T34" fmla="*/ 711709 w 717550"/>
              <a:gd name="T35" fmla="*/ 45247 h 446404"/>
              <a:gd name="T36" fmla="*/ 695785 w 717550"/>
              <a:gd name="T37" fmla="*/ 21700 h 446404"/>
              <a:gd name="T38" fmla="*/ 672169 w 717550"/>
              <a:gd name="T39" fmla="*/ 5822 h 446404"/>
              <a:gd name="T40" fmla="*/ 643255 w 717550"/>
              <a:gd name="T41" fmla="*/ 0 h 4464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17550" h="446404">
                <a:moveTo>
                  <a:pt x="643255" y="0"/>
                </a:moveTo>
                <a:lnTo>
                  <a:pt x="74294" y="0"/>
                </a:lnTo>
                <a:lnTo>
                  <a:pt x="45380" y="5842"/>
                </a:lnTo>
                <a:lnTo>
                  <a:pt x="21764" y="21775"/>
                </a:lnTo>
                <a:lnTo>
                  <a:pt x="5840" y="45407"/>
                </a:lnTo>
                <a:lnTo>
                  <a:pt x="0" y="74345"/>
                </a:lnTo>
                <a:lnTo>
                  <a:pt x="0" y="371741"/>
                </a:lnTo>
                <a:lnTo>
                  <a:pt x="5840" y="400680"/>
                </a:lnTo>
                <a:lnTo>
                  <a:pt x="21764" y="424311"/>
                </a:lnTo>
                <a:lnTo>
                  <a:pt x="45380" y="440244"/>
                </a:lnTo>
                <a:lnTo>
                  <a:pt x="74294" y="446087"/>
                </a:lnTo>
                <a:lnTo>
                  <a:pt x="643255" y="446087"/>
                </a:lnTo>
                <a:lnTo>
                  <a:pt x="672169" y="440244"/>
                </a:lnTo>
                <a:lnTo>
                  <a:pt x="695785" y="424311"/>
                </a:lnTo>
                <a:lnTo>
                  <a:pt x="711709" y="400680"/>
                </a:lnTo>
                <a:lnTo>
                  <a:pt x="717550" y="371741"/>
                </a:lnTo>
                <a:lnTo>
                  <a:pt x="717550" y="74345"/>
                </a:lnTo>
                <a:lnTo>
                  <a:pt x="711709" y="45407"/>
                </a:lnTo>
                <a:lnTo>
                  <a:pt x="695785" y="21775"/>
                </a:lnTo>
                <a:lnTo>
                  <a:pt x="672169" y="5842"/>
                </a:lnTo>
                <a:lnTo>
                  <a:pt x="64325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E357621-CCAD-A440-8F4D-066C83F6427C}"/>
              </a:ext>
            </a:extLst>
          </p:cNvPr>
          <p:cNvSpPr txBox="1"/>
          <p:nvPr/>
        </p:nvSpPr>
        <p:spPr>
          <a:xfrm>
            <a:off x="1514475" y="5738813"/>
            <a:ext cx="33020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167" name="object 16">
            <a:extLst>
              <a:ext uri="{FF2B5EF4-FFF2-40B4-BE49-F238E27FC236}">
                <a16:creationId xmlns:a16="http://schemas.microsoft.com/office/drawing/2014/main" id="{B33B8BF8-4D58-1344-BEB9-B20146DD135A}"/>
              </a:ext>
            </a:extLst>
          </p:cNvPr>
          <p:cNvSpPr>
            <a:spLocks/>
          </p:cNvSpPr>
          <p:nvPr/>
        </p:nvSpPr>
        <p:spPr bwMode="auto">
          <a:xfrm>
            <a:off x="685800" y="3783013"/>
            <a:ext cx="752475" cy="427037"/>
          </a:xfrm>
          <a:custGeom>
            <a:avLst/>
            <a:gdLst>
              <a:gd name="T0" fmla="*/ 681355 w 752475"/>
              <a:gd name="T1" fmla="*/ 0 h 427354"/>
              <a:gd name="T2" fmla="*/ 71170 w 752475"/>
              <a:gd name="T3" fmla="*/ 0 h 427354"/>
              <a:gd name="T4" fmla="*/ 43467 w 752475"/>
              <a:gd name="T5" fmla="*/ 5556 h 427354"/>
              <a:gd name="T6" fmla="*/ 20845 w 752475"/>
              <a:gd name="T7" fmla="*/ 20721 h 427354"/>
              <a:gd name="T8" fmla="*/ 5592 w 752475"/>
              <a:gd name="T9" fmla="*/ 43238 h 427354"/>
              <a:gd name="T10" fmla="*/ 0 w 752475"/>
              <a:gd name="T11" fmla="*/ 70854 h 427354"/>
              <a:gd name="T12" fmla="*/ 0 w 752475"/>
              <a:gd name="T13" fmla="*/ 354536 h 427354"/>
              <a:gd name="T14" fmla="*/ 5592 w 752475"/>
              <a:gd name="T15" fmla="*/ 382102 h 427354"/>
              <a:gd name="T16" fmla="*/ 20845 w 752475"/>
              <a:gd name="T17" fmla="*/ 404626 h 427354"/>
              <a:gd name="T18" fmla="*/ 43467 w 752475"/>
              <a:gd name="T19" fmla="*/ 419819 h 427354"/>
              <a:gd name="T20" fmla="*/ 71170 w 752475"/>
              <a:gd name="T21" fmla="*/ 425393 h 427354"/>
              <a:gd name="T22" fmla="*/ 681355 w 752475"/>
              <a:gd name="T23" fmla="*/ 425393 h 427354"/>
              <a:gd name="T24" fmla="*/ 709023 w 752475"/>
              <a:gd name="T25" fmla="*/ 419819 h 427354"/>
              <a:gd name="T26" fmla="*/ 731631 w 752475"/>
              <a:gd name="T27" fmla="*/ 404626 h 427354"/>
              <a:gd name="T28" fmla="*/ 746881 w 752475"/>
              <a:gd name="T29" fmla="*/ 382102 h 427354"/>
              <a:gd name="T30" fmla="*/ 752475 w 752475"/>
              <a:gd name="T31" fmla="*/ 354536 h 427354"/>
              <a:gd name="T32" fmla="*/ 752475 w 752475"/>
              <a:gd name="T33" fmla="*/ 70854 h 427354"/>
              <a:gd name="T34" fmla="*/ 746881 w 752475"/>
              <a:gd name="T35" fmla="*/ 43238 h 427354"/>
              <a:gd name="T36" fmla="*/ 731631 w 752475"/>
              <a:gd name="T37" fmla="*/ 20721 h 427354"/>
              <a:gd name="T38" fmla="*/ 709023 w 752475"/>
              <a:gd name="T39" fmla="*/ 5556 h 427354"/>
              <a:gd name="T40" fmla="*/ 681355 w 752475"/>
              <a:gd name="T41" fmla="*/ 0 h 427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27354">
                <a:moveTo>
                  <a:pt x="681355" y="0"/>
                </a:moveTo>
                <a:lnTo>
                  <a:pt x="71170" y="0"/>
                </a:lnTo>
                <a:lnTo>
                  <a:pt x="43467" y="5576"/>
                </a:lnTo>
                <a:lnTo>
                  <a:pt x="20845" y="20796"/>
                </a:lnTo>
                <a:lnTo>
                  <a:pt x="5592" y="43398"/>
                </a:lnTo>
                <a:lnTo>
                  <a:pt x="0" y="71119"/>
                </a:lnTo>
                <a:lnTo>
                  <a:pt x="0" y="355854"/>
                </a:lnTo>
                <a:lnTo>
                  <a:pt x="5592" y="383522"/>
                </a:lnTo>
                <a:lnTo>
                  <a:pt x="20845" y="406130"/>
                </a:lnTo>
                <a:lnTo>
                  <a:pt x="43467" y="421380"/>
                </a:lnTo>
                <a:lnTo>
                  <a:pt x="71170" y="426974"/>
                </a:lnTo>
                <a:lnTo>
                  <a:pt x="681355" y="426974"/>
                </a:lnTo>
                <a:lnTo>
                  <a:pt x="709023" y="421380"/>
                </a:lnTo>
                <a:lnTo>
                  <a:pt x="731631" y="406130"/>
                </a:lnTo>
                <a:lnTo>
                  <a:pt x="746881" y="383522"/>
                </a:lnTo>
                <a:lnTo>
                  <a:pt x="752475" y="355854"/>
                </a:lnTo>
                <a:lnTo>
                  <a:pt x="752475" y="71119"/>
                </a:lnTo>
                <a:lnTo>
                  <a:pt x="746881" y="43398"/>
                </a:lnTo>
                <a:lnTo>
                  <a:pt x="731631" y="20796"/>
                </a:lnTo>
                <a:lnTo>
                  <a:pt x="709023" y="5576"/>
                </a:lnTo>
                <a:lnTo>
                  <a:pt x="68135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FA44977-680D-9042-BEC8-1BE116D78867}"/>
              </a:ext>
            </a:extLst>
          </p:cNvPr>
          <p:cNvSpPr txBox="1"/>
          <p:nvPr/>
        </p:nvSpPr>
        <p:spPr>
          <a:xfrm>
            <a:off x="893763" y="3794125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169" name="object 18">
            <a:extLst>
              <a:ext uri="{FF2B5EF4-FFF2-40B4-BE49-F238E27FC236}">
                <a16:creationId xmlns:a16="http://schemas.microsoft.com/office/drawing/2014/main" id="{1F01DA8B-DBE4-F942-9D58-1FF342F76ED9}"/>
              </a:ext>
            </a:extLst>
          </p:cNvPr>
          <p:cNvSpPr>
            <a:spLocks/>
          </p:cNvSpPr>
          <p:nvPr/>
        </p:nvSpPr>
        <p:spPr bwMode="auto">
          <a:xfrm>
            <a:off x="3860800" y="4770438"/>
            <a:ext cx="752475" cy="466725"/>
          </a:xfrm>
          <a:custGeom>
            <a:avLst/>
            <a:gdLst>
              <a:gd name="T0" fmla="*/ 674624 w 752475"/>
              <a:gd name="T1" fmla="*/ 0 h 466725"/>
              <a:gd name="T2" fmla="*/ 77850 w 752475"/>
              <a:gd name="T3" fmla="*/ 0 h 466725"/>
              <a:gd name="T4" fmla="*/ 47523 w 752475"/>
              <a:gd name="T5" fmla="*/ 6107 h 466725"/>
              <a:gd name="T6" fmla="*/ 22780 w 752475"/>
              <a:gd name="T7" fmla="*/ 22764 h 466725"/>
              <a:gd name="T8" fmla="*/ 6109 w 752475"/>
              <a:gd name="T9" fmla="*/ 47470 h 466725"/>
              <a:gd name="T10" fmla="*/ 0 w 752475"/>
              <a:gd name="T11" fmla="*/ 77724 h 466725"/>
              <a:gd name="T12" fmla="*/ 0 w 752475"/>
              <a:gd name="T13" fmla="*/ 388874 h 466725"/>
              <a:gd name="T14" fmla="*/ 6109 w 752475"/>
              <a:gd name="T15" fmla="*/ 419147 h 466725"/>
              <a:gd name="T16" fmla="*/ 22780 w 752475"/>
              <a:gd name="T17" fmla="*/ 443896 h 466725"/>
              <a:gd name="T18" fmla="*/ 47523 w 752475"/>
              <a:gd name="T19" fmla="*/ 460597 h 466725"/>
              <a:gd name="T20" fmla="*/ 77850 w 752475"/>
              <a:gd name="T21" fmla="*/ 466725 h 466725"/>
              <a:gd name="T22" fmla="*/ 674624 w 752475"/>
              <a:gd name="T23" fmla="*/ 466725 h 466725"/>
              <a:gd name="T24" fmla="*/ 704951 w 752475"/>
              <a:gd name="T25" fmla="*/ 460597 h 466725"/>
              <a:gd name="T26" fmla="*/ 729694 w 752475"/>
              <a:gd name="T27" fmla="*/ 443896 h 466725"/>
              <a:gd name="T28" fmla="*/ 746365 w 752475"/>
              <a:gd name="T29" fmla="*/ 419147 h 466725"/>
              <a:gd name="T30" fmla="*/ 752475 w 752475"/>
              <a:gd name="T31" fmla="*/ 388874 h 466725"/>
              <a:gd name="T32" fmla="*/ 752475 w 752475"/>
              <a:gd name="T33" fmla="*/ 77724 h 466725"/>
              <a:gd name="T34" fmla="*/ 746365 w 752475"/>
              <a:gd name="T35" fmla="*/ 47470 h 466725"/>
              <a:gd name="T36" fmla="*/ 729694 w 752475"/>
              <a:gd name="T37" fmla="*/ 22764 h 466725"/>
              <a:gd name="T38" fmla="*/ 704951 w 752475"/>
              <a:gd name="T39" fmla="*/ 6107 h 466725"/>
              <a:gd name="T40" fmla="*/ 674624 w 752475"/>
              <a:gd name="T41" fmla="*/ 0 h 4667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66725">
                <a:moveTo>
                  <a:pt x="674624" y="0"/>
                </a:moveTo>
                <a:lnTo>
                  <a:pt x="77850" y="0"/>
                </a:lnTo>
                <a:lnTo>
                  <a:pt x="47523" y="6107"/>
                </a:lnTo>
                <a:lnTo>
                  <a:pt x="22780" y="22764"/>
                </a:lnTo>
                <a:lnTo>
                  <a:pt x="6109" y="47470"/>
                </a:lnTo>
                <a:lnTo>
                  <a:pt x="0" y="77724"/>
                </a:lnTo>
                <a:lnTo>
                  <a:pt x="0" y="388874"/>
                </a:lnTo>
                <a:lnTo>
                  <a:pt x="6109" y="419147"/>
                </a:lnTo>
                <a:lnTo>
                  <a:pt x="22780" y="443896"/>
                </a:lnTo>
                <a:lnTo>
                  <a:pt x="47523" y="460597"/>
                </a:lnTo>
                <a:lnTo>
                  <a:pt x="77850" y="466725"/>
                </a:lnTo>
                <a:lnTo>
                  <a:pt x="674624" y="466725"/>
                </a:lnTo>
                <a:lnTo>
                  <a:pt x="704951" y="460597"/>
                </a:lnTo>
                <a:lnTo>
                  <a:pt x="729694" y="443896"/>
                </a:lnTo>
                <a:lnTo>
                  <a:pt x="746365" y="419147"/>
                </a:lnTo>
                <a:lnTo>
                  <a:pt x="752475" y="388874"/>
                </a:lnTo>
                <a:lnTo>
                  <a:pt x="752475" y="77724"/>
                </a:lnTo>
                <a:lnTo>
                  <a:pt x="746365" y="47470"/>
                </a:lnTo>
                <a:lnTo>
                  <a:pt x="729694" y="22764"/>
                </a:lnTo>
                <a:lnTo>
                  <a:pt x="704951" y="6107"/>
                </a:lnTo>
                <a:lnTo>
                  <a:pt x="674624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7155D4C-D4B4-EC48-B4D3-26924490A458}"/>
              </a:ext>
            </a:extLst>
          </p:cNvPr>
          <p:cNvSpPr txBox="1"/>
          <p:nvPr/>
        </p:nvSpPr>
        <p:spPr>
          <a:xfrm>
            <a:off x="4049713" y="4799013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3E2D9ED-B5E4-6844-9FE4-3AD981BD5AD8}"/>
              </a:ext>
            </a:extLst>
          </p:cNvPr>
          <p:cNvSpPr txBox="1"/>
          <p:nvPr/>
        </p:nvSpPr>
        <p:spPr>
          <a:xfrm>
            <a:off x="958850" y="3225800"/>
            <a:ext cx="354013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7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E928C55-4FF8-E248-89FD-F98317F58C9E}"/>
              </a:ext>
            </a:extLst>
          </p:cNvPr>
          <p:cNvSpPr txBox="1"/>
          <p:nvPr/>
        </p:nvSpPr>
        <p:spPr>
          <a:xfrm>
            <a:off x="2976563" y="3225800"/>
            <a:ext cx="28416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5347C5A-E421-FD4B-A2C5-51128F7B4E60}"/>
              </a:ext>
            </a:extLst>
          </p:cNvPr>
          <p:cNvSpPr txBox="1"/>
          <p:nvPr/>
        </p:nvSpPr>
        <p:spPr>
          <a:xfrm>
            <a:off x="4102100" y="4165600"/>
            <a:ext cx="712788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Married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CFAD145-B701-A94F-963E-8C9FF2DE8F20}"/>
              </a:ext>
            </a:extLst>
          </p:cNvPr>
          <p:cNvSpPr txBox="1"/>
          <p:nvPr/>
        </p:nvSpPr>
        <p:spPr>
          <a:xfrm>
            <a:off x="1739900" y="4198938"/>
            <a:ext cx="1501775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Single,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Divorced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A2C72F3A-43EF-6A41-B07D-2C3CAA782985}"/>
              </a:ext>
            </a:extLst>
          </p:cNvPr>
          <p:cNvSpPr txBox="1"/>
          <p:nvPr/>
        </p:nvSpPr>
        <p:spPr>
          <a:xfrm>
            <a:off x="1233488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&lt;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6ED07C77-0FC8-B840-A6A1-C688384C3E55}"/>
              </a:ext>
            </a:extLst>
          </p:cNvPr>
          <p:cNvSpPr txBox="1"/>
          <p:nvPr/>
        </p:nvSpPr>
        <p:spPr>
          <a:xfrm>
            <a:off x="3179763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&gt;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177" name="object 26">
            <a:extLst>
              <a:ext uri="{FF2B5EF4-FFF2-40B4-BE49-F238E27FC236}">
                <a16:creationId xmlns:a16="http://schemas.microsoft.com/office/drawing/2014/main" id="{32415367-0A14-2B41-A46D-F4944CC7638B}"/>
              </a:ext>
            </a:extLst>
          </p:cNvPr>
          <p:cNvSpPr>
            <a:spLocks/>
          </p:cNvSpPr>
          <p:nvPr/>
        </p:nvSpPr>
        <p:spPr bwMode="auto">
          <a:xfrm>
            <a:off x="5072063" y="2117725"/>
            <a:ext cx="673100" cy="211138"/>
          </a:xfrm>
          <a:custGeom>
            <a:avLst/>
            <a:gdLst>
              <a:gd name="T0" fmla="*/ 0 w 673735"/>
              <a:gd name="T1" fmla="*/ 212393 h 210819"/>
              <a:gd name="T2" fmla="*/ 670373 w 673735"/>
              <a:gd name="T3" fmla="*/ 212393 h 210819"/>
              <a:gd name="T4" fmla="*/ 670373 w 673735"/>
              <a:gd name="T5" fmla="*/ 0 h 210819"/>
              <a:gd name="T6" fmla="*/ 0 w 673735"/>
              <a:gd name="T7" fmla="*/ 0 h 210819"/>
              <a:gd name="T8" fmla="*/ 0 w 673735"/>
              <a:gd name="T9" fmla="*/ 212393 h 210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735" h="210819">
                <a:moveTo>
                  <a:pt x="0" y="210794"/>
                </a:moveTo>
                <a:lnTo>
                  <a:pt x="673541" y="210794"/>
                </a:lnTo>
                <a:lnTo>
                  <a:pt x="673541" y="0"/>
                </a:lnTo>
                <a:lnTo>
                  <a:pt x="0" y="0"/>
                </a:lnTo>
                <a:lnTo>
                  <a:pt x="0" y="210794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8" name="object 27">
            <a:extLst>
              <a:ext uri="{FF2B5EF4-FFF2-40B4-BE49-F238E27FC236}">
                <a16:creationId xmlns:a16="http://schemas.microsoft.com/office/drawing/2014/main" id="{6F54099F-C400-224A-A2D8-2400C0668D85}"/>
              </a:ext>
            </a:extLst>
          </p:cNvPr>
          <p:cNvSpPr>
            <a:spLocks/>
          </p:cNvSpPr>
          <p:nvPr/>
        </p:nvSpPr>
        <p:spPr bwMode="auto">
          <a:xfrm>
            <a:off x="5048250" y="2117725"/>
            <a:ext cx="0" cy="211138"/>
          </a:xfrm>
          <a:custGeom>
            <a:avLst/>
            <a:gdLst>
              <a:gd name="T0" fmla="*/ 0 h 210819"/>
              <a:gd name="T1" fmla="*/ 212393 h 210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0819">
                <a:moveTo>
                  <a:pt x="0" y="0"/>
                </a:moveTo>
                <a:lnTo>
                  <a:pt x="0" y="210794"/>
                </a:lnTo>
              </a:path>
            </a:pathLst>
          </a:custGeom>
          <a:noFill/>
          <a:ln w="4605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9" name="object 28">
            <a:extLst>
              <a:ext uri="{FF2B5EF4-FFF2-40B4-BE49-F238E27FC236}">
                <a16:creationId xmlns:a16="http://schemas.microsoft.com/office/drawing/2014/main" id="{27F525D1-256A-9F4E-A435-4BF02B0793E1}"/>
              </a:ext>
            </a:extLst>
          </p:cNvPr>
          <p:cNvSpPr>
            <a:spLocks/>
          </p:cNvSpPr>
          <p:nvPr/>
        </p:nvSpPr>
        <p:spPr bwMode="auto">
          <a:xfrm>
            <a:off x="5767388" y="2117725"/>
            <a:ext cx="0" cy="211138"/>
          </a:xfrm>
          <a:custGeom>
            <a:avLst/>
            <a:gdLst>
              <a:gd name="T0" fmla="*/ 0 h 210819"/>
              <a:gd name="T1" fmla="*/ 212393 h 210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0819">
                <a:moveTo>
                  <a:pt x="0" y="0"/>
                </a:moveTo>
                <a:lnTo>
                  <a:pt x="0" y="210794"/>
                </a:lnTo>
              </a:path>
            </a:pathLst>
          </a:custGeom>
          <a:noFill/>
          <a:ln w="4605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0" name="object 29">
            <a:extLst>
              <a:ext uri="{FF2B5EF4-FFF2-40B4-BE49-F238E27FC236}">
                <a16:creationId xmlns:a16="http://schemas.microsoft.com/office/drawing/2014/main" id="{BB6AF21A-DB3F-3D4E-9ABD-E5532B7EAFB6}"/>
              </a:ext>
            </a:extLst>
          </p:cNvPr>
          <p:cNvSpPr>
            <a:spLocks/>
          </p:cNvSpPr>
          <p:nvPr/>
        </p:nvSpPr>
        <p:spPr bwMode="auto">
          <a:xfrm>
            <a:off x="5026025" y="2328863"/>
            <a:ext cx="765175" cy="358775"/>
          </a:xfrm>
          <a:custGeom>
            <a:avLst/>
            <a:gdLst>
              <a:gd name="T0" fmla="*/ 0 w 765810"/>
              <a:gd name="T1" fmla="*/ 358636 h 358775"/>
              <a:gd name="T2" fmla="*/ 762483 w 765810"/>
              <a:gd name="T3" fmla="*/ 358636 h 358775"/>
              <a:gd name="T4" fmla="*/ 762483 w 765810"/>
              <a:gd name="T5" fmla="*/ 0 h 358775"/>
              <a:gd name="T6" fmla="*/ 0 w 765810"/>
              <a:gd name="T7" fmla="*/ 0 h 358775"/>
              <a:gd name="T8" fmla="*/ 0 w 765810"/>
              <a:gd name="T9" fmla="*/ 358636 h 3587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5810" h="358775">
                <a:moveTo>
                  <a:pt x="0" y="358636"/>
                </a:moveTo>
                <a:lnTo>
                  <a:pt x="765652" y="358636"/>
                </a:lnTo>
                <a:lnTo>
                  <a:pt x="765652" y="0"/>
                </a:lnTo>
                <a:lnTo>
                  <a:pt x="0" y="0"/>
                </a:lnTo>
                <a:lnTo>
                  <a:pt x="0" y="35863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1" name="object 30">
            <a:extLst>
              <a:ext uri="{FF2B5EF4-FFF2-40B4-BE49-F238E27FC236}">
                <a16:creationId xmlns:a16="http://schemas.microsoft.com/office/drawing/2014/main" id="{06DC219A-CE8C-284A-A6D1-6328A443156F}"/>
              </a:ext>
            </a:extLst>
          </p:cNvPr>
          <p:cNvSpPr>
            <a:spLocks/>
          </p:cNvSpPr>
          <p:nvPr/>
        </p:nvSpPr>
        <p:spPr bwMode="auto">
          <a:xfrm>
            <a:off x="5843588" y="2117725"/>
            <a:ext cx="784225" cy="211138"/>
          </a:xfrm>
          <a:custGeom>
            <a:avLst/>
            <a:gdLst>
              <a:gd name="T0" fmla="*/ 0 w 784859"/>
              <a:gd name="T1" fmla="*/ 212393 h 210819"/>
              <a:gd name="T2" fmla="*/ 781136 w 784859"/>
              <a:gd name="T3" fmla="*/ 212393 h 210819"/>
              <a:gd name="T4" fmla="*/ 781136 w 784859"/>
              <a:gd name="T5" fmla="*/ 0 h 210819"/>
              <a:gd name="T6" fmla="*/ 0 w 784859"/>
              <a:gd name="T7" fmla="*/ 0 h 210819"/>
              <a:gd name="T8" fmla="*/ 0 w 784859"/>
              <a:gd name="T9" fmla="*/ 212393 h 210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4859" h="210819">
                <a:moveTo>
                  <a:pt x="0" y="210794"/>
                </a:moveTo>
                <a:lnTo>
                  <a:pt x="784300" y="210794"/>
                </a:lnTo>
                <a:lnTo>
                  <a:pt x="784300" y="0"/>
                </a:lnTo>
                <a:lnTo>
                  <a:pt x="0" y="0"/>
                </a:lnTo>
                <a:lnTo>
                  <a:pt x="0" y="210794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2" name="object 31">
            <a:extLst>
              <a:ext uri="{FF2B5EF4-FFF2-40B4-BE49-F238E27FC236}">
                <a16:creationId xmlns:a16="http://schemas.microsoft.com/office/drawing/2014/main" id="{60E314CE-A8FF-2642-8A9A-7BA48AE77607}"/>
              </a:ext>
            </a:extLst>
          </p:cNvPr>
          <p:cNvSpPr>
            <a:spLocks/>
          </p:cNvSpPr>
          <p:nvPr/>
        </p:nvSpPr>
        <p:spPr bwMode="auto">
          <a:xfrm>
            <a:off x="5843588" y="2328863"/>
            <a:ext cx="784225" cy="209550"/>
          </a:xfrm>
          <a:custGeom>
            <a:avLst/>
            <a:gdLst>
              <a:gd name="T0" fmla="*/ 0 w 784859"/>
              <a:gd name="T1" fmla="*/ 209449 h 209550"/>
              <a:gd name="T2" fmla="*/ 781136 w 784859"/>
              <a:gd name="T3" fmla="*/ 209449 h 209550"/>
              <a:gd name="T4" fmla="*/ 781136 w 784859"/>
              <a:gd name="T5" fmla="*/ 0 h 209550"/>
              <a:gd name="T6" fmla="*/ 0 w 784859"/>
              <a:gd name="T7" fmla="*/ 0 h 209550"/>
              <a:gd name="T8" fmla="*/ 0 w 784859"/>
              <a:gd name="T9" fmla="*/ 209449 h 209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4859" h="209550">
                <a:moveTo>
                  <a:pt x="0" y="209449"/>
                </a:moveTo>
                <a:lnTo>
                  <a:pt x="784300" y="209449"/>
                </a:lnTo>
                <a:lnTo>
                  <a:pt x="784300" y="0"/>
                </a:lnTo>
                <a:lnTo>
                  <a:pt x="0" y="0"/>
                </a:lnTo>
                <a:lnTo>
                  <a:pt x="0" y="209449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3" name="object 32">
            <a:extLst>
              <a:ext uri="{FF2B5EF4-FFF2-40B4-BE49-F238E27FC236}">
                <a16:creationId xmlns:a16="http://schemas.microsoft.com/office/drawing/2014/main" id="{80026F64-3587-5542-B0C0-90627E7579CC}"/>
              </a:ext>
            </a:extLst>
          </p:cNvPr>
          <p:cNvSpPr>
            <a:spLocks/>
          </p:cNvSpPr>
          <p:nvPr/>
        </p:nvSpPr>
        <p:spPr bwMode="auto">
          <a:xfrm>
            <a:off x="5819775" y="2117725"/>
            <a:ext cx="0" cy="420688"/>
          </a:xfrm>
          <a:custGeom>
            <a:avLst/>
            <a:gdLst>
              <a:gd name="T0" fmla="*/ 0 h 420369"/>
              <a:gd name="T1" fmla="*/ 421840 h 4203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0369">
                <a:moveTo>
                  <a:pt x="0" y="0"/>
                </a:moveTo>
                <a:lnTo>
                  <a:pt x="0" y="420243"/>
                </a:lnTo>
              </a:path>
            </a:pathLst>
          </a:custGeom>
          <a:noFill/>
          <a:ln w="4605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4" name="object 33">
            <a:extLst>
              <a:ext uri="{FF2B5EF4-FFF2-40B4-BE49-F238E27FC236}">
                <a16:creationId xmlns:a16="http://schemas.microsoft.com/office/drawing/2014/main" id="{CDDBB1DD-EE20-1042-BB19-B53AEAEC1DAB}"/>
              </a:ext>
            </a:extLst>
          </p:cNvPr>
          <p:cNvSpPr>
            <a:spLocks/>
          </p:cNvSpPr>
          <p:nvPr/>
        </p:nvSpPr>
        <p:spPr bwMode="auto">
          <a:xfrm>
            <a:off x="6651625" y="2117725"/>
            <a:ext cx="0" cy="420688"/>
          </a:xfrm>
          <a:custGeom>
            <a:avLst/>
            <a:gdLst>
              <a:gd name="T0" fmla="*/ 0 h 420369"/>
              <a:gd name="T1" fmla="*/ 421840 h 4203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0369">
                <a:moveTo>
                  <a:pt x="0" y="0"/>
                </a:moveTo>
                <a:lnTo>
                  <a:pt x="0" y="420243"/>
                </a:lnTo>
              </a:path>
            </a:pathLst>
          </a:custGeom>
          <a:noFill/>
          <a:ln w="4605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5" name="object 34">
            <a:extLst>
              <a:ext uri="{FF2B5EF4-FFF2-40B4-BE49-F238E27FC236}">
                <a16:creationId xmlns:a16="http://schemas.microsoft.com/office/drawing/2014/main" id="{18E45DBC-45D2-3C46-A264-BB4197578121}"/>
              </a:ext>
            </a:extLst>
          </p:cNvPr>
          <p:cNvSpPr>
            <a:spLocks/>
          </p:cNvSpPr>
          <p:nvPr/>
        </p:nvSpPr>
        <p:spPr bwMode="auto">
          <a:xfrm>
            <a:off x="5797550" y="2538413"/>
            <a:ext cx="876300" cy="149225"/>
          </a:xfrm>
          <a:custGeom>
            <a:avLst/>
            <a:gdLst>
              <a:gd name="T0" fmla="*/ 0 w 876934"/>
              <a:gd name="T1" fmla="*/ 149187 h 149225"/>
              <a:gd name="T2" fmla="*/ 873247 w 876934"/>
              <a:gd name="T3" fmla="*/ 149187 h 149225"/>
              <a:gd name="T4" fmla="*/ 873247 w 876934"/>
              <a:gd name="T5" fmla="*/ 0 h 149225"/>
              <a:gd name="T6" fmla="*/ 0 w 876934"/>
              <a:gd name="T7" fmla="*/ 0 h 149225"/>
              <a:gd name="T8" fmla="*/ 0 w 876934"/>
              <a:gd name="T9" fmla="*/ 149187 h 149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6934" h="149225">
                <a:moveTo>
                  <a:pt x="0" y="149187"/>
                </a:moveTo>
                <a:lnTo>
                  <a:pt x="876411" y="149187"/>
                </a:lnTo>
                <a:lnTo>
                  <a:pt x="876411" y="0"/>
                </a:lnTo>
                <a:lnTo>
                  <a:pt x="0" y="0"/>
                </a:lnTo>
                <a:lnTo>
                  <a:pt x="0" y="14918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6" name="object 35">
            <a:extLst>
              <a:ext uri="{FF2B5EF4-FFF2-40B4-BE49-F238E27FC236}">
                <a16:creationId xmlns:a16="http://schemas.microsoft.com/office/drawing/2014/main" id="{60280D2C-7293-014B-8952-9B20EC808584}"/>
              </a:ext>
            </a:extLst>
          </p:cNvPr>
          <p:cNvSpPr>
            <a:spLocks/>
          </p:cNvSpPr>
          <p:nvPr/>
        </p:nvSpPr>
        <p:spPr bwMode="auto">
          <a:xfrm>
            <a:off x="6726238" y="2117725"/>
            <a:ext cx="746125" cy="211138"/>
          </a:xfrm>
          <a:custGeom>
            <a:avLst/>
            <a:gdLst>
              <a:gd name="T0" fmla="*/ 0 w 746125"/>
              <a:gd name="T1" fmla="*/ 212393 h 210819"/>
              <a:gd name="T2" fmla="*/ 745883 w 746125"/>
              <a:gd name="T3" fmla="*/ 212393 h 210819"/>
              <a:gd name="T4" fmla="*/ 745883 w 746125"/>
              <a:gd name="T5" fmla="*/ 0 h 210819"/>
              <a:gd name="T6" fmla="*/ 0 w 746125"/>
              <a:gd name="T7" fmla="*/ 0 h 210819"/>
              <a:gd name="T8" fmla="*/ 0 w 746125"/>
              <a:gd name="T9" fmla="*/ 212393 h 210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125" h="210819">
                <a:moveTo>
                  <a:pt x="0" y="210794"/>
                </a:moveTo>
                <a:lnTo>
                  <a:pt x="745883" y="210794"/>
                </a:lnTo>
                <a:lnTo>
                  <a:pt x="745883" y="0"/>
                </a:lnTo>
                <a:lnTo>
                  <a:pt x="0" y="0"/>
                </a:lnTo>
                <a:lnTo>
                  <a:pt x="0" y="210794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7" name="object 36">
            <a:extLst>
              <a:ext uri="{FF2B5EF4-FFF2-40B4-BE49-F238E27FC236}">
                <a16:creationId xmlns:a16="http://schemas.microsoft.com/office/drawing/2014/main" id="{BF005673-F3E1-4D4A-A648-A57576E34289}"/>
              </a:ext>
            </a:extLst>
          </p:cNvPr>
          <p:cNvSpPr>
            <a:spLocks/>
          </p:cNvSpPr>
          <p:nvPr/>
        </p:nvSpPr>
        <p:spPr bwMode="auto">
          <a:xfrm>
            <a:off x="6726238" y="2328863"/>
            <a:ext cx="746125" cy="209550"/>
          </a:xfrm>
          <a:custGeom>
            <a:avLst/>
            <a:gdLst>
              <a:gd name="T0" fmla="*/ 0 w 746125"/>
              <a:gd name="T1" fmla="*/ 209449 h 209550"/>
              <a:gd name="T2" fmla="*/ 745883 w 746125"/>
              <a:gd name="T3" fmla="*/ 209449 h 209550"/>
              <a:gd name="T4" fmla="*/ 745883 w 746125"/>
              <a:gd name="T5" fmla="*/ 0 h 209550"/>
              <a:gd name="T6" fmla="*/ 0 w 746125"/>
              <a:gd name="T7" fmla="*/ 0 h 209550"/>
              <a:gd name="T8" fmla="*/ 0 w 746125"/>
              <a:gd name="T9" fmla="*/ 209449 h 209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125" h="209550">
                <a:moveTo>
                  <a:pt x="0" y="209449"/>
                </a:moveTo>
                <a:lnTo>
                  <a:pt x="745883" y="209449"/>
                </a:lnTo>
                <a:lnTo>
                  <a:pt x="745883" y="0"/>
                </a:lnTo>
                <a:lnTo>
                  <a:pt x="0" y="0"/>
                </a:lnTo>
                <a:lnTo>
                  <a:pt x="0" y="209449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8" name="object 37">
            <a:extLst>
              <a:ext uri="{FF2B5EF4-FFF2-40B4-BE49-F238E27FC236}">
                <a16:creationId xmlns:a16="http://schemas.microsoft.com/office/drawing/2014/main" id="{EA7EA287-48B8-E846-813C-D8B5656F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8" y="2092325"/>
            <a:ext cx="706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305" rIns="0" bIns="0">
            <a:spAutoFit/>
          </a:bodyPr>
          <a:lstStyle>
            <a:lvl1pPr marL="127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663"/>
              </a:lnSpc>
              <a:spcBef>
                <a:spcPts val="213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 Income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9" name="object 38">
            <a:extLst>
              <a:ext uri="{FF2B5EF4-FFF2-40B4-BE49-F238E27FC236}">
                <a16:creationId xmlns:a16="http://schemas.microsoft.com/office/drawing/2014/main" id="{8F12A969-2B42-614E-829C-D0B2C0D43184}"/>
              </a:ext>
            </a:extLst>
          </p:cNvPr>
          <p:cNvSpPr>
            <a:spLocks/>
          </p:cNvSpPr>
          <p:nvPr/>
        </p:nvSpPr>
        <p:spPr bwMode="auto">
          <a:xfrm>
            <a:off x="6704013" y="2117725"/>
            <a:ext cx="0" cy="420688"/>
          </a:xfrm>
          <a:custGeom>
            <a:avLst/>
            <a:gdLst>
              <a:gd name="T0" fmla="*/ 0 h 420369"/>
              <a:gd name="T1" fmla="*/ 421840 h 4203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0369">
                <a:moveTo>
                  <a:pt x="0" y="0"/>
                </a:moveTo>
                <a:lnTo>
                  <a:pt x="0" y="420243"/>
                </a:lnTo>
              </a:path>
            </a:pathLst>
          </a:custGeom>
          <a:noFill/>
          <a:ln w="4605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0" name="object 39">
            <a:extLst>
              <a:ext uri="{FF2B5EF4-FFF2-40B4-BE49-F238E27FC236}">
                <a16:creationId xmlns:a16="http://schemas.microsoft.com/office/drawing/2014/main" id="{22332FD7-C3B6-F848-BB8E-7418B7982421}"/>
              </a:ext>
            </a:extLst>
          </p:cNvPr>
          <p:cNvSpPr>
            <a:spLocks/>
          </p:cNvSpPr>
          <p:nvPr/>
        </p:nvSpPr>
        <p:spPr bwMode="auto">
          <a:xfrm>
            <a:off x="7494588" y="2117725"/>
            <a:ext cx="0" cy="420688"/>
          </a:xfrm>
          <a:custGeom>
            <a:avLst/>
            <a:gdLst>
              <a:gd name="T0" fmla="*/ 0 h 420369"/>
              <a:gd name="T1" fmla="*/ 421840 h 4203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20369">
                <a:moveTo>
                  <a:pt x="0" y="0"/>
                </a:moveTo>
                <a:lnTo>
                  <a:pt x="0" y="420243"/>
                </a:lnTo>
              </a:path>
            </a:pathLst>
          </a:custGeom>
          <a:noFill/>
          <a:ln w="4605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1" name="object 40">
            <a:extLst>
              <a:ext uri="{FF2B5EF4-FFF2-40B4-BE49-F238E27FC236}">
                <a16:creationId xmlns:a16="http://schemas.microsoft.com/office/drawing/2014/main" id="{0C34D03F-4FB3-294F-BEE9-AE9DE57F0BD9}"/>
              </a:ext>
            </a:extLst>
          </p:cNvPr>
          <p:cNvSpPr>
            <a:spLocks/>
          </p:cNvSpPr>
          <p:nvPr/>
        </p:nvSpPr>
        <p:spPr bwMode="auto">
          <a:xfrm>
            <a:off x="6680200" y="2538413"/>
            <a:ext cx="838200" cy="149225"/>
          </a:xfrm>
          <a:custGeom>
            <a:avLst/>
            <a:gdLst>
              <a:gd name="T0" fmla="*/ 0 w 838200"/>
              <a:gd name="T1" fmla="*/ 149187 h 149225"/>
              <a:gd name="T2" fmla="*/ 837994 w 838200"/>
              <a:gd name="T3" fmla="*/ 149187 h 149225"/>
              <a:gd name="T4" fmla="*/ 837994 w 838200"/>
              <a:gd name="T5" fmla="*/ 0 h 149225"/>
              <a:gd name="T6" fmla="*/ 0 w 838200"/>
              <a:gd name="T7" fmla="*/ 0 h 149225"/>
              <a:gd name="T8" fmla="*/ 0 w 838200"/>
              <a:gd name="T9" fmla="*/ 149187 h 149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8200" h="149225">
                <a:moveTo>
                  <a:pt x="0" y="149187"/>
                </a:moveTo>
                <a:lnTo>
                  <a:pt x="837994" y="149187"/>
                </a:lnTo>
                <a:lnTo>
                  <a:pt x="837994" y="0"/>
                </a:lnTo>
                <a:lnTo>
                  <a:pt x="0" y="0"/>
                </a:lnTo>
                <a:lnTo>
                  <a:pt x="0" y="14918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EC38A78D-D8FF-784A-8696-97BE6923555A}"/>
              </a:ext>
            </a:extLst>
          </p:cNvPr>
          <p:cNvSpPr txBox="1"/>
          <p:nvPr/>
        </p:nvSpPr>
        <p:spPr>
          <a:xfrm>
            <a:off x="7524750" y="2117725"/>
            <a:ext cx="590550" cy="569913"/>
          </a:xfrm>
          <a:prstGeom prst="rect">
            <a:avLst/>
          </a:prstGeom>
          <a:solidFill>
            <a:srgbClr val="000080"/>
          </a:solidFill>
        </p:spPr>
        <p:txBody>
          <a:bodyPr lIns="0" tIns="164465" rIns="0" bIns="0">
            <a:spAutoFit/>
          </a:bodyPr>
          <a:lstStyle/>
          <a:p>
            <a:pPr marL="45720" eaLnBrk="1" hangingPunct="1">
              <a:spcBef>
                <a:spcPts val="1295"/>
              </a:spcBef>
              <a:defRPr/>
            </a:pP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Cheat</a:t>
            </a:r>
            <a:endParaRPr sz="1450">
              <a:latin typeface="Arial"/>
              <a:cs typeface="Arial"/>
            </a:endParaRPr>
          </a:p>
        </p:txBody>
      </p:sp>
      <p:sp>
        <p:nvSpPr>
          <p:cNvPr id="49193" name="object 42">
            <a:extLst>
              <a:ext uri="{FF2B5EF4-FFF2-40B4-BE49-F238E27FC236}">
                <a16:creationId xmlns:a16="http://schemas.microsoft.com/office/drawing/2014/main" id="{AC2C5705-0E1E-DA4A-A586-9F4C847F8B9B}"/>
              </a:ext>
            </a:extLst>
          </p:cNvPr>
          <p:cNvSpPr>
            <a:spLocks/>
          </p:cNvSpPr>
          <p:nvPr/>
        </p:nvSpPr>
        <p:spPr bwMode="auto">
          <a:xfrm>
            <a:off x="7548563" y="2297113"/>
            <a:ext cx="0" cy="211137"/>
          </a:xfrm>
          <a:custGeom>
            <a:avLst/>
            <a:gdLst>
              <a:gd name="T0" fmla="*/ 0 h 210819"/>
              <a:gd name="T1" fmla="*/ 212160 h 210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0819">
                <a:moveTo>
                  <a:pt x="0" y="0"/>
                </a:moveTo>
                <a:lnTo>
                  <a:pt x="0" y="210566"/>
                </a:lnTo>
              </a:path>
            </a:pathLst>
          </a:custGeom>
          <a:noFill/>
          <a:ln w="4605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4" name="object 43">
            <a:extLst>
              <a:ext uri="{FF2B5EF4-FFF2-40B4-BE49-F238E27FC236}">
                <a16:creationId xmlns:a16="http://schemas.microsoft.com/office/drawing/2014/main" id="{E9ACE5F6-CD8A-F441-BCBF-1060CCC96698}"/>
              </a:ext>
            </a:extLst>
          </p:cNvPr>
          <p:cNvSpPr>
            <a:spLocks/>
          </p:cNvSpPr>
          <p:nvPr/>
        </p:nvSpPr>
        <p:spPr bwMode="auto">
          <a:xfrm>
            <a:off x="8137525" y="2297113"/>
            <a:ext cx="0" cy="211137"/>
          </a:xfrm>
          <a:custGeom>
            <a:avLst/>
            <a:gdLst>
              <a:gd name="T0" fmla="*/ 0 h 210819"/>
              <a:gd name="T1" fmla="*/ 212160 h 210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0819">
                <a:moveTo>
                  <a:pt x="0" y="0"/>
                </a:moveTo>
                <a:lnTo>
                  <a:pt x="0" y="210566"/>
                </a:lnTo>
              </a:path>
            </a:pathLst>
          </a:custGeom>
          <a:noFill/>
          <a:ln w="4583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5" name="object 44">
            <a:extLst>
              <a:ext uri="{FF2B5EF4-FFF2-40B4-BE49-F238E27FC236}">
                <a16:creationId xmlns:a16="http://schemas.microsoft.com/office/drawing/2014/main" id="{CD9E3A8E-F13E-FD4F-91D4-8E8DCB29AE4C}"/>
              </a:ext>
            </a:extLst>
          </p:cNvPr>
          <p:cNvSpPr>
            <a:spLocks/>
          </p:cNvSpPr>
          <p:nvPr/>
        </p:nvSpPr>
        <p:spPr bwMode="auto">
          <a:xfrm>
            <a:off x="5021263" y="2114550"/>
            <a:ext cx="6350" cy="0"/>
          </a:xfrm>
          <a:custGeom>
            <a:avLst/>
            <a:gdLst>
              <a:gd name="T0" fmla="*/ 0 w 5714"/>
              <a:gd name="T1" fmla="*/ 9139 w 57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4">
                <a:moveTo>
                  <a:pt x="0" y="0"/>
                </a:moveTo>
                <a:lnTo>
                  <a:pt x="5392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6" name="object 45">
            <a:extLst>
              <a:ext uri="{FF2B5EF4-FFF2-40B4-BE49-F238E27FC236}">
                <a16:creationId xmlns:a16="http://schemas.microsoft.com/office/drawing/2014/main" id="{CC893997-4855-7E45-A4FD-85B496909680}"/>
              </a:ext>
            </a:extLst>
          </p:cNvPr>
          <p:cNvSpPr>
            <a:spLocks/>
          </p:cNvSpPr>
          <p:nvPr/>
        </p:nvSpPr>
        <p:spPr bwMode="auto">
          <a:xfrm>
            <a:off x="5021263" y="2114550"/>
            <a:ext cx="0" cy="4763"/>
          </a:xfrm>
          <a:custGeom>
            <a:avLst/>
            <a:gdLst>
              <a:gd name="T0" fmla="*/ 0 h 5714"/>
              <a:gd name="T1" fmla="*/ 2267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6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7" name="object 46">
            <a:extLst>
              <a:ext uri="{FF2B5EF4-FFF2-40B4-BE49-F238E27FC236}">
                <a16:creationId xmlns:a16="http://schemas.microsoft.com/office/drawing/2014/main" id="{98F54EF9-8E61-B74B-BCE3-71893F750779}"/>
              </a:ext>
            </a:extLst>
          </p:cNvPr>
          <p:cNvSpPr>
            <a:spLocks/>
          </p:cNvSpPr>
          <p:nvPr/>
        </p:nvSpPr>
        <p:spPr bwMode="auto">
          <a:xfrm>
            <a:off x="5021263" y="2114550"/>
            <a:ext cx="6350" cy="0"/>
          </a:xfrm>
          <a:custGeom>
            <a:avLst/>
            <a:gdLst>
              <a:gd name="T0" fmla="*/ 0 w 5714"/>
              <a:gd name="T1" fmla="*/ 9139 w 57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4">
                <a:moveTo>
                  <a:pt x="0" y="0"/>
                </a:moveTo>
                <a:lnTo>
                  <a:pt x="5392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8" name="object 47">
            <a:extLst>
              <a:ext uri="{FF2B5EF4-FFF2-40B4-BE49-F238E27FC236}">
                <a16:creationId xmlns:a16="http://schemas.microsoft.com/office/drawing/2014/main" id="{7855524B-DC12-5648-A240-B19CC27712C3}"/>
              </a:ext>
            </a:extLst>
          </p:cNvPr>
          <p:cNvSpPr>
            <a:spLocks/>
          </p:cNvSpPr>
          <p:nvPr/>
        </p:nvSpPr>
        <p:spPr bwMode="auto">
          <a:xfrm>
            <a:off x="5021263" y="2114550"/>
            <a:ext cx="0" cy="4763"/>
          </a:xfrm>
          <a:custGeom>
            <a:avLst/>
            <a:gdLst>
              <a:gd name="T0" fmla="*/ 0 h 5714"/>
              <a:gd name="T1" fmla="*/ 2267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6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9" name="object 48">
            <a:extLst>
              <a:ext uri="{FF2B5EF4-FFF2-40B4-BE49-F238E27FC236}">
                <a16:creationId xmlns:a16="http://schemas.microsoft.com/office/drawing/2014/main" id="{BF944874-D026-324A-BA6D-FD867D7936AE}"/>
              </a:ext>
            </a:extLst>
          </p:cNvPr>
          <p:cNvSpPr>
            <a:spLocks/>
          </p:cNvSpPr>
          <p:nvPr/>
        </p:nvSpPr>
        <p:spPr bwMode="auto">
          <a:xfrm>
            <a:off x="5026025" y="2114550"/>
            <a:ext cx="765175" cy="0"/>
          </a:xfrm>
          <a:custGeom>
            <a:avLst/>
            <a:gdLst>
              <a:gd name="T0" fmla="*/ 0 w 765810"/>
              <a:gd name="T1" fmla="*/ 762483 w 76581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5810">
                <a:moveTo>
                  <a:pt x="0" y="0"/>
                </a:moveTo>
                <a:lnTo>
                  <a:pt x="765652" y="0"/>
                </a:lnTo>
              </a:path>
            </a:pathLst>
          </a:custGeom>
          <a:noFill/>
          <a:ln w="64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0" name="object 49">
            <a:extLst>
              <a:ext uri="{FF2B5EF4-FFF2-40B4-BE49-F238E27FC236}">
                <a16:creationId xmlns:a16="http://schemas.microsoft.com/office/drawing/2014/main" id="{D7E738BA-23F8-C144-8B55-8FAE7C9F737F}"/>
              </a:ext>
            </a:extLst>
          </p:cNvPr>
          <p:cNvSpPr>
            <a:spLocks/>
          </p:cNvSpPr>
          <p:nvPr/>
        </p:nvSpPr>
        <p:spPr bwMode="auto">
          <a:xfrm>
            <a:off x="5027613" y="2114550"/>
            <a:ext cx="765175" cy="0"/>
          </a:xfrm>
          <a:custGeom>
            <a:avLst/>
            <a:gdLst>
              <a:gd name="T0" fmla="*/ 0 w 764539"/>
              <a:gd name="T1" fmla="*/ 767713 w 76453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4539">
                <a:moveTo>
                  <a:pt x="0" y="0"/>
                </a:moveTo>
                <a:lnTo>
                  <a:pt x="76452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1" name="object 50">
            <a:extLst>
              <a:ext uri="{FF2B5EF4-FFF2-40B4-BE49-F238E27FC236}">
                <a16:creationId xmlns:a16="http://schemas.microsoft.com/office/drawing/2014/main" id="{F929A639-C269-8C4C-A6FE-90741CB0F8F3}"/>
              </a:ext>
            </a:extLst>
          </p:cNvPr>
          <p:cNvSpPr>
            <a:spLocks/>
          </p:cNvSpPr>
          <p:nvPr/>
        </p:nvSpPr>
        <p:spPr bwMode="auto">
          <a:xfrm>
            <a:off x="5794375" y="2114550"/>
            <a:ext cx="4763" cy="0"/>
          </a:xfrm>
          <a:custGeom>
            <a:avLst/>
            <a:gdLst>
              <a:gd name="T0" fmla="*/ 0 w 5714"/>
              <a:gd name="T1" fmla="*/ 2168 w 57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4">
                <a:moveTo>
                  <a:pt x="0" y="0"/>
                </a:moveTo>
                <a:lnTo>
                  <a:pt x="538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2" name="object 51">
            <a:extLst>
              <a:ext uri="{FF2B5EF4-FFF2-40B4-BE49-F238E27FC236}">
                <a16:creationId xmlns:a16="http://schemas.microsoft.com/office/drawing/2014/main" id="{6139DFFD-4AC3-7D46-81A6-600DF07E4496}"/>
              </a:ext>
            </a:extLst>
          </p:cNvPr>
          <p:cNvSpPr>
            <a:spLocks/>
          </p:cNvSpPr>
          <p:nvPr/>
        </p:nvSpPr>
        <p:spPr bwMode="auto">
          <a:xfrm>
            <a:off x="5794375" y="2114550"/>
            <a:ext cx="0" cy="4763"/>
          </a:xfrm>
          <a:custGeom>
            <a:avLst/>
            <a:gdLst>
              <a:gd name="T0" fmla="*/ 0 h 5714"/>
              <a:gd name="T1" fmla="*/ 2267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6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3" name="object 52">
            <a:extLst>
              <a:ext uri="{FF2B5EF4-FFF2-40B4-BE49-F238E27FC236}">
                <a16:creationId xmlns:a16="http://schemas.microsoft.com/office/drawing/2014/main" id="{6F76DF02-ED2F-0F42-A048-07685DBC4E09}"/>
              </a:ext>
            </a:extLst>
          </p:cNvPr>
          <p:cNvSpPr>
            <a:spLocks/>
          </p:cNvSpPr>
          <p:nvPr/>
        </p:nvSpPr>
        <p:spPr bwMode="auto">
          <a:xfrm>
            <a:off x="5797550" y="2114550"/>
            <a:ext cx="876300" cy="0"/>
          </a:xfrm>
          <a:custGeom>
            <a:avLst/>
            <a:gdLst>
              <a:gd name="T0" fmla="*/ 0 w 876934"/>
              <a:gd name="T1" fmla="*/ 873247 w 8769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76934">
                <a:moveTo>
                  <a:pt x="0" y="0"/>
                </a:moveTo>
                <a:lnTo>
                  <a:pt x="876411" y="0"/>
                </a:lnTo>
              </a:path>
            </a:pathLst>
          </a:custGeom>
          <a:noFill/>
          <a:ln w="64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4" name="object 53">
            <a:extLst>
              <a:ext uri="{FF2B5EF4-FFF2-40B4-BE49-F238E27FC236}">
                <a16:creationId xmlns:a16="http://schemas.microsoft.com/office/drawing/2014/main" id="{08A11AA1-E347-CC4A-9E71-125520DD4D7F}"/>
              </a:ext>
            </a:extLst>
          </p:cNvPr>
          <p:cNvSpPr>
            <a:spLocks/>
          </p:cNvSpPr>
          <p:nvPr/>
        </p:nvSpPr>
        <p:spPr bwMode="auto">
          <a:xfrm>
            <a:off x="5800725" y="2114550"/>
            <a:ext cx="874713" cy="0"/>
          </a:xfrm>
          <a:custGeom>
            <a:avLst/>
            <a:gdLst>
              <a:gd name="T0" fmla="*/ 0 w 875665"/>
              <a:gd name="T1" fmla="*/ 870524 w 8756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75665">
                <a:moveTo>
                  <a:pt x="0" y="0"/>
                </a:moveTo>
                <a:lnTo>
                  <a:pt x="875272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5" name="object 54">
            <a:extLst>
              <a:ext uri="{FF2B5EF4-FFF2-40B4-BE49-F238E27FC236}">
                <a16:creationId xmlns:a16="http://schemas.microsoft.com/office/drawing/2014/main" id="{124FC1E3-0691-5F49-827F-40BD30B273E6}"/>
              </a:ext>
            </a:extLst>
          </p:cNvPr>
          <p:cNvSpPr>
            <a:spLocks/>
          </p:cNvSpPr>
          <p:nvPr/>
        </p:nvSpPr>
        <p:spPr bwMode="auto">
          <a:xfrm>
            <a:off x="6677025" y="2114550"/>
            <a:ext cx="4763" cy="0"/>
          </a:xfrm>
          <a:custGeom>
            <a:avLst/>
            <a:gdLst>
              <a:gd name="T0" fmla="*/ 0 w 5715"/>
              <a:gd name="T1" fmla="*/ 2162 w 5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5">
                <a:moveTo>
                  <a:pt x="0" y="0"/>
                </a:moveTo>
                <a:lnTo>
                  <a:pt x="537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6" name="object 55">
            <a:extLst>
              <a:ext uri="{FF2B5EF4-FFF2-40B4-BE49-F238E27FC236}">
                <a16:creationId xmlns:a16="http://schemas.microsoft.com/office/drawing/2014/main" id="{F9670A89-5992-6B4A-831D-7F73C64F71D6}"/>
              </a:ext>
            </a:extLst>
          </p:cNvPr>
          <p:cNvSpPr>
            <a:spLocks/>
          </p:cNvSpPr>
          <p:nvPr/>
        </p:nvSpPr>
        <p:spPr bwMode="auto">
          <a:xfrm>
            <a:off x="6677025" y="2114550"/>
            <a:ext cx="0" cy="4763"/>
          </a:xfrm>
          <a:custGeom>
            <a:avLst/>
            <a:gdLst>
              <a:gd name="T0" fmla="*/ 0 h 5714"/>
              <a:gd name="T1" fmla="*/ 2267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6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7" name="object 56">
            <a:extLst>
              <a:ext uri="{FF2B5EF4-FFF2-40B4-BE49-F238E27FC236}">
                <a16:creationId xmlns:a16="http://schemas.microsoft.com/office/drawing/2014/main" id="{E85CB766-CEA3-554D-8AE0-53D0964A6FE1}"/>
              </a:ext>
            </a:extLst>
          </p:cNvPr>
          <p:cNvSpPr>
            <a:spLocks/>
          </p:cNvSpPr>
          <p:nvPr/>
        </p:nvSpPr>
        <p:spPr bwMode="auto">
          <a:xfrm>
            <a:off x="6680200" y="2114550"/>
            <a:ext cx="838200" cy="0"/>
          </a:xfrm>
          <a:custGeom>
            <a:avLst/>
            <a:gdLst>
              <a:gd name="T0" fmla="*/ 0 w 838200"/>
              <a:gd name="T1" fmla="*/ 837994 w 838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8200">
                <a:moveTo>
                  <a:pt x="0" y="0"/>
                </a:moveTo>
                <a:lnTo>
                  <a:pt x="837994" y="0"/>
                </a:lnTo>
              </a:path>
            </a:pathLst>
          </a:custGeom>
          <a:noFill/>
          <a:ln w="64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8" name="object 57">
            <a:extLst>
              <a:ext uri="{FF2B5EF4-FFF2-40B4-BE49-F238E27FC236}">
                <a16:creationId xmlns:a16="http://schemas.microsoft.com/office/drawing/2014/main" id="{639C9399-980A-1241-99E0-F10D260FAFF4}"/>
              </a:ext>
            </a:extLst>
          </p:cNvPr>
          <p:cNvSpPr>
            <a:spLocks/>
          </p:cNvSpPr>
          <p:nvPr/>
        </p:nvSpPr>
        <p:spPr bwMode="auto">
          <a:xfrm>
            <a:off x="6683375" y="2114550"/>
            <a:ext cx="836613" cy="0"/>
          </a:xfrm>
          <a:custGeom>
            <a:avLst/>
            <a:gdLst>
              <a:gd name="T0" fmla="*/ 0 w 836929"/>
              <a:gd name="T1" fmla="*/ 835311 w 8369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6929">
                <a:moveTo>
                  <a:pt x="0" y="0"/>
                </a:moveTo>
                <a:lnTo>
                  <a:pt x="836891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09" name="object 58">
            <a:extLst>
              <a:ext uri="{FF2B5EF4-FFF2-40B4-BE49-F238E27FC236}">
                <a16:creationId xmlns:a16="http://schemas.microsoft.com/office/drawing/2014/main" id="{513F0E7F-9DB8-B548-A873-3E65011905B3}"/>
              </a:ext>
            </a:extLst>
          </p:cNvPr>
          <p:cNvSpPr>
            <a:spLocks/>
          </p:cNvSpPr>
          <p:nvPr/>
        </p:nvSpPr>
        <p:spPr bwMode="auto">
          <a:xfrm>
            <a:off x="7521575" y="2114550"/>
            <a:ext cx="4763" cy="0"/>
          </a:xfrm>
          <a:custGeom>
            <a:avLst/>
            <a:gdLst>
              <a:gd name="T0" fmla="*/ 0 w 5715"/>
              <a:gd name="T1" fmla="*/ 2272 w 5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5">
                <a:moveTo>
                  <a:pt x="0" y="0"/>
                </a:moveTo>
                <a:lnTo>
                  <a:pt x="5650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0" name="object 59">
            <a:extLst>
              <a:ext uri="{FF2B5EF4-FFF2-40B4-BE49-F238E27FC236}">
                <a16:creationId xmlns:a16="http://schemas.microsoft.com/office/drawing/2014/main" id="{795488D4-4EDD-0047-8729-1EA3C65E3E48}"/>
              </a:ext>
            </a:extLst>
          </p:cNvPr>
          <p:cNvSpPr>
            <a:spLocks/>
          </p:cNvSpPr>
          <p:nvPr/>
        </p:nvSpPr>
        <p:spPr bwMode="auto">
          <a:xfrm>
            <a:off x="7521575" y="2114550"/>
            <a:ext cx="0" cy="4763"/>
          </a:xfrm>
          <a:custGeom>
            <a:avLst/>
            <a:gdLst>
              <a:gd name="T0" fmla="*/ 0 h 5714"/>
              <a:gd name="T1" fmla="*/ 2267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6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1" name="object 60">
            <a:extLst>
              <a:ext uri="{FF2B5EF4-FFF2-40B4-BE49-F238E27FC236}">
                <a16:creationId xmlns:a16="http://schemas.microsoft.com/office/drawing/2014/main" id="{0B8768E8-EC4F-ED4D-B793-6F6840728471}"/>
              </a:ext>
            </a:extLst>
          </p:cNvPr>
          <p:cNvSpPr>
            <a:spLocks/>
          </p:cNvSpPr>
          <p:nvPr/>
        </p:nvSpPr>
        <p:spPr bwMode="auto">
          <a:xfrm>
            <a:off x="7524750" y="2114550"/>
            <a:ext cx="636588" cy="0"/>
          </a:xfrm>
          <a:custGeom>
            <a:avLst/>
            <a:gdLst>
              <a:gd name="T0" fmla="*/ 0 w 635634"/>
              <a:gd name="T1" fmla="*/ 640134 w 6356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634">
                <a:moveTo>
                  <a:pt x="0" y="0"/>
                </a:moveTo>
                <a:lnTo>
                  <a:pt x="635352" y="0"/>
                </a:lnTo>
              </a:path>
            </a:pathLst>
          </a:custGeom>
          <a:noFill/>
          <a:ln w="64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2" name="object 61">
            <a:extLst>
              <a:ext uri="{FF2B5EF4-FFF2-40B4-BE49-F238E27FC236}">
                <a16:creationId xmlns:a16="http://schemas.microsoft.com/office/drawing/2014/main" id="{DDB28F20-C116-D342-9818-83A012FC3791}"/>
              </a:ext>
            </a:extLst>
          </p:cNvPr>
          <p:cNvSpPr>
            <a:spLocks/>
          </p:cNvSpPr>
          <p:nvPr/>
        </p:nvSpPr>
        <p:spPr bwMode="auto">
          <a:xfrm>
            <a:off x="7527925" y="2114550"/>
            <a:ext cx="635000" cy="0"/>
          </a:xfrm>
          <a:custGeom>
            <a:avLst/>
            <a:gdLst>
              <a:gd name="T0" fmla="*/ 0 w 635000"/>
              <a:gd name="T1" fmla="*/ 634458 w 635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00">
                <a:moveTo>
                  <a:pt x="0" y="0"/>
                </a:moveTo>
                <a:lnTo>
                  <a:pt x="634458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3" name="object 62">
            <a:extLst>
              <a:ext uri="{FF2B5EF4-FFF2-40B4-BE49-F238E27FC236}">
                <a16:creationId xmlns:a16="http://schemas.microsoft.com/office/drawing/2014/main" id="{FD4AC4AF-5579-E145-845E-1C246BA96D41}"/>
              </a:ext>
            </a:extLst>
          </p:cNvPr>
          <p:cNvSpPr>
            <a:spLocks/>
          </p:cNvSpPr>
          <p:nvPr/>
        </p:nvSpPr>
        <p:spPr bwMode="auto">
          <a:xfrm>
            <a:off x="8162925" y="2114550"/>
            <a:ext cx="6350" cy="0"/>
          </a:xfrm>
          <a:custGeom>
            <a:avLst/>
            <a:gdLst>
              <a:gd name="T0" fmla="*/ 0 w 5715"/>
              <a:gd name="T1" fmla="*/ 9569 w 5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5">
                <a:moveTo>
                  <a:pt x="0" y="0"/>
                </a:moveTo>
                <a:lnTo>
                  <a:pt x="5650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4" name="object 63">
            <a:extLst>
              <a:ext uri="{FF2B5EF4-FFF2-40B4-BE49-F238E27FC236}">
                <a16:creationId xmlns:a16="http://schemas.microsoft.com/office/drawing/2014/main" id="{50D0667D-BD43-7E40-A7B2-970AC1DB44FD}"/>
              </a:ext>
            </a:extLst>
          </p:cNvPr>
          <p:cNvSpPr>
            <a:spLocks/>
          </p:cNvSpPr>
          <p:nvPr/>
        </p:nvSpPr>
        <p:spPr bwMode="auto">
          <a:xfrm>
            <a:off x="8162925" y="2114550"/>
            <a:ext cx="0" cy="4763"/>
          </a:xfrm>
          <a:custGeom>
            <a:avLst/>
            <a:gdLst>
              <a:gd name="T0" fmla="*/ 0 h 5714"/>
              <a:gd name="T1" fmla="*/ 2267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6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5" name="object 64">
            <a:extLst>
              <a:ext uri="{FF2B5EF4-FFF2-40B4-BE49-F238E27FC236}">
                <a16:creationId xmlns:a16="http://schemas.microsoft.com/office/drawing/2014/main" id="{2C5F7871-9AC1-5448-AF20-BCA222B40F3F}"/>
              </a:ext>
            </a:extLst>
          </p:cNvPr>
          <p:cNvSpPr>
            <a:spLocks/>
          </p:cNvSpPr>
          <p:nvPr/>
        </p:nvSpPr>
        <p:spPr bwMode="auto">
          <a:xfrm>
            <a:off x="8162925" y="2114550"/>
            <a:ext cx="6350" cy="0"/>
          </a:xfrm>
          <a:custGeom>
            <a:avLst/>
            <a:gdLst>
              <a:gd name="T0" fmla="*/ 0 w 5715"/>
              <a:gd name="T1" fmla="*/ 9569 w 5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5">
                <a:moveTo>
                  <a:pt x="0" y="0"/>
                </a:moveTo>
                <a:lnTo>
                  <a:pt x="5650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6" name="object 65">
            <a:extLst>
              <a:ext uri="{FF2B5EF4-FFF2-40B4-BE49-F238E27FC236}">
                <a16:creationId xmlns:a16="http://schemas.microsoft.com/office/drawing/2014/main" id="{85C3A2B7-2C7A-7F4B-BCD2-AB7D5913A932}"/>
              </a:ext>
            </a:extLst>
          </p:cNvPr>
          <p:cNvSpPr>
            <a:spLocks/>
          </p:cNvSpPr>
          <p:nvPr/>
        </p:nvSpPr>
        <p:spPr bwMode="auto">
          <a:xfrm>
            <a:off x="8162925" y="2114550"/>
            <a:ext cx="0" cy="4763"/>
          </a:xfrm>
          <a:custGeom>
            <a:avLst/>
            <a:gdLst>
              <a:gd name="T0" fmla="*/ 0 h 5714"/>
              <a:gd name="T1" fmla="*/ 2267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6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7" name="object 66">
            <a:extLst>
              <a:ext uri="{FF2B5EF4-FFF2-40B4-BE49-F238E27FC236}">
                <a16:creationId xmlns:a16="http://schemas.microsoft.com/office/drawing/2014/main" id="{7DE06E7D-CECC-C74A-96E2-93521AB23FB8}"/>
              </a:ext>
            </a:extLst>
          </p:cNvPr>
          <p:cNvSpPr>
            <a:spLocks/>
          </p:cNvSpPr>
          <p:nvPr/>
        </p:nvSpPr>
        <p:spPr bwMode="auto">
          <a:xfrm>
            <a:off x="5021263" y="2120900"/>
            <a:ext cx="0" cy="568325"/>
          </a:xfrm>
          <a:custGeom>
            <a:avLst/>
            <a:gdLst>
              <a:gd name="T0" fmla="*/ 0 h 568960"/>
              <a:gd name="T1" fmla="*/ 565185 h 5689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34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8" name="object 67">
            <a:extLst>
              <a:ext uri="{FF2B5EF4-FFF2-40B4-BE49-F238E27FC236}">
                <a16:creationId xmlns:a16="http://schemas.microsoft.com/office/drawing/2014/main" id="{D92E2A7B-6871-2445-B45F-9B53495CBCC6}"/>
              </a:ext>
            </a:extLst>
          </p:cNvPr>
          <p:cNvSpPr>
            <a:spLocks/>
          </p:cNvSpPr>
          <p:nvPr/>
        </p:nvSpPr>
        <p:spPr bwMode="auto">
          <a:xfrm>
            <a:off x="5794375" y="2120900"/>
            <a:ext cx="0" cy="568325"/>
          </a:xfrm>
          <a:custGeom>
            <a:avLst/>
            <a:gdLst>
              <a:gd name="T0" fmla="*/ 0 h 568960"/>
              <a:gd name="T1" fmla="*/ 565185 h 5689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34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19" name="object 68">
            <a:extLst>
              <a:ext uri="{FF2B5EF4-FFF2-40B4-BE49-F238E27FC236}">
                <a16:creationId xmlns:a16="http://schemas.microsoft.com/office/drawing/2014/main" id="{BCF05C85-A5D0-D94C-BD4F-5CC45CF4668E}"/>
              </a:ext>
            </a:extLst>
          </p:cNvPr>
          <p:cNvSpPr>
            <a:spLocks/>
          </p:cNvSpPr>
          <p:nvPr/>
        </p:nvSpPr>
        <p:spPr bwMode="auto">
          <a:xfrm>
            <a:off x="6677025" y="2120900"/>
            <a:ext cx="0" cy="568325"/>
          </a:xfrm>
          <a:custGeom>
            <a:avLst/>
            <a:gdLst>
              <a:gd name="T0" fmla="*/ 0 h 568960"/>
              <a:gd name="T1" fmla="*/ 565185 h 5689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34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20" name="object 69">
            <a:extLst>
              <a:ext uri="{FF2B5EF4-FFF2-40B4-BE49-F238E27FC236}">
                <a16:creationId xmlns:a16="http://schemas.microsoft.com/office/drawing/2014/main" id="{845D6A4B-62F7-DD4F-A7F6-2EABE020D25F}"/>
              </a:ext>
            </a:extLst>
          </p:cNvPr>
          <p:cNvSpPr>
            <a:spLocks/>
          </p:cNvSpPr>
          <p:nvPr/>
        </p:nvSpPr>
        <p:spPr bwMode="auto">
          <a:xfrm>
            <a:off x="7521575" y="2120900"/>
            <a:ext cx="0" cy="568325"/>
          </a:xfrm>
          <a:custGeom>
            <a:avLst/>
            <a:gdLst>
              <a:gd name="T0" fmla="*/ 0 h 568960"/>
              <a:gd name="T1" fmla="*/ 565185 h 5689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34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21" name="object 70">
            <a:extLst>
              <a:ext uri="{FF2B5EF4-FFF2-40B4-BE49-F238E27FC236}">
                <a16:creationId xmlns:a16="http://schemas.microsoft.com/office/drawing/2014/main" id="{A629CBD1-BAEA-5F4A-A018-6E3ACA3F695F}"/>
              </a:ext>
            </a:extLst>
          </p:cNvPr>
          <p:cNvSpPr>
            <a:spLocks/>
          </p:cNvSpPr>
          <p:nvPr/>
        </p:nvSpPr>
        <p:spPr bwMode="auto">
          <a:xfrm>
            <a:off x="8162925" y="2120900"/>
            <a:ext cx="0" cy="568325"/>
          </a:xfrm>
          <a:custGeom>
            <a:avLst/>
            <a:gdLst>
              <a:gd name="T0" fmla="*/ 0 h 568960"/>
              <a:gd name="T1" fmla="*/ 565185 h 5689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34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22" name="object 71">
            <a:extLst>
              <a:ext uri="{FF2B5EF4-FFF2-40B4-BE49-F238E27FC236}">
                <a16:creationId xmlns:a16="http://schemas.microsoft.com/office/drawing/2014/main" id="{CB2F8F71-66CB-964D-BBEA-1AC78DCF5A91}"/>
              </a:ext>
            </a:extLst>
          </p:cNvPr>
          <p:cNvSpPr>
            <a:spLocks/>
          </p:cNvSpPr>
          <p:nvPr/>
        </p:nvSpPr>
        <p:spPr bwMode="auto">
          <a:xfrm>
            <a:off x="5767388" y="2754313"/>
            <a:ext cx="0" cy="211137"/>
          </a:xfrm>
          <a:custGeom>
            <a:avLst/>
            <a:gdLst>
              <a:gd name="T0" fmla="*/ 0 h 210819"/>
              <a:gd name="T1" fmla="*/ 212160 h 210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0819">
                <a:moveTo>
                  <a:pt x="0" y="0"/>
                </a:moveTo>
                <a:lnTo>
                  <a:pt x="0" y="210566"/>
                </a:lnTo>
              </a:path>
            </a:pathLst>
          </a:custGeom>
          <a:noFill/>
          <a:ln w="4605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23" name="object 72">
            <a:extLst>
              <a:ext uri="{FF2B5EF4-FFF2-40B4-BE49-F238E27FC236}">
                <a16:creationId xmlns:a16="http://schemas.microsoft.com/office/drawing/2014/main" id="{5D88A0FB-F341-F349-8144-80BBC68E6BD7}"/>
              </a:ext>
            </a:extLst>
          </p:cNvPr>
          <p:cNvSpPr>
            <a:spLocks/>
          </p:cNvSpPr>
          <p:nvPr/>
        </p:nvSpPr>
        <p:spPr bwMode="auto">
          <a:xfrm>
            <a:off x="5843588" y="2754313"/>
            <a:ext cx="784225" cy="211137"/>
          </a:xfrm>
          <a:custGeom>
            <a:avLst/>
            <a:gdLst>
              <a:gd name="T0" fmla="*/ 0 w 784859"/>
              <a:gd name="T1" fmla="*/ 212160 h 210819"/>
              <a:gd name="T2" fmla="*/ 781136 w 784859"/>
              <a:gd name="T3" fmla="*/ 212160 h 210819"/>
              <a:gd name="T4" fmla="*/ 781136 w 784859"/>
              <a:gd name="T5" fmla="*/ 0 h 210819"/>
              <a:gd name="T6" fmla="*/ 0 w 784859"/>
              <a:gd name="T7" fmla="*/ 0 h 210819"/>
              <a:gd name="T8" fmla="*/ 0 w 784859"/>
              <a:gd name="T9" fmla="*/ 212160 h 210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4859" h="210819">
                <a:moveTo>
                  <a:pt x="0" y="210566"/>
                </a:moveTo>
                <a:lnTo>
                  <a:pt x="784300" y="210566"/>
                </a:lnTo>
                <a:lnTo>
                  <a:pt x="784300" y="0"/>
                </a:lnTo>
                <a:lnTo>
                  <a:pt x="0" y="0"/>
                </a:lnTo>
                <a:lnTo>
                  <a:pt x="0" y="2105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24" name="object 73">
            <a:extLst>
              <a:ext uri="{FF2B5EF4-FFF2-40B4-BE49-F238E27FC236}">
                <a16:creationId xmlns:a16="http://schemas.microsoft.com/office/drawing/2014/main" id="{600F1C3D-36F9-AB40-9A57-0368E171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2092325"/>
            <a:ext cx="162401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43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79533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79533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795338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79533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9533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9533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9533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9533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9533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ts val="1700"/>
              </a:lnSpc>
              <a:spcBef>
                <a:spcPts val="88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	Marital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ts val="17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  <a:buClrTx/>
              <a:buSzTx/>
              <a:buFontTx/>
              <a:buNone/>
            </a:pPr>
            <a:endParaRPr lang="en-US" altLang="en-US" sz="13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	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</a:p>
        </p:txBody>
      </p:sp>
      <p:sp>
        <p:nvSpPr>
          <p:cNvPr id="49225" name="object 74">
            <a:extLst>
              <a:ext uri="{FF2B5EF4-FFF2-40B4-BE49-F238E27FC236}">
                <a16:creationId xmlns:a16="http://schemas.microsoft.com/office/drawing/2014/main" id="{BC6D3295-78C0-F747-A692-0378D15C8F22}"/>
              </a:ext>
            </a:extLst>
          </p:cNvPr>
          <p:cNvSpPr>
            <a:spLocks/>
          </p:cNvSpPr>
          <p:nvPr/>
        </p:nvSpPr>
        <p:spPr bwMode="auto">
          <a:xfrm>
            <a:off x="5797550" y="2687638"/>
            <a:ext cx="876300" cy="66675"/>
          </a:xfrm>
          <a:custGeom>
            <a:avLst/>
            <a:gdLst>
              <a:gd name="T0" fmla="*/ 0 w 876934"/>
              <a:gd name="T1" fmla="*/ 63878 h 67310"/>
              <a:gd name="T2" fmla="*/ 873247 w 876934"/>
              <a:gd name="T3" fmla="*/ 63878 h 67310"/>
              <a:gd name="T4" fmla="*/ 873247 w 876934"/>
              <a:gd name="T5" fmla="*/ 0 h 67310"/>
              <a:gd name="T6" fmla="*/ 0 w 876934"/>
              <a:gd name="T7" fmla="*/ 0 h 67310"/>
              <a:gd name="T8" fmla="*/ 0 w 876934"/>
              <a:gd name="T9" fmla="*/ 63878 h 67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6934" h="67310">
                <a:moveTo>
                  <a:pt x="0" y="66978"/>
                </a:moveTo>
                <a:lnTo>
                  <a:pt x="876411" y="66978"/>
                </a:lnTo>
                <a:lnTo>
                  <a:pt x="876411" y="0"/>
                </a:lnTo>
                <a:lnTo>
                  <a:pt x="0" y="0"/>
                </a:lnTo>
                <a:lnTo>
                  <a:pt x="0" y="6697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26" name="object 75">
            <a:extLst>
              <a:ext uri="{FF2B5EF4-FFF2-40B4-BE49-F238E27FC236}">
                <a16:creationId xmlns:a16="http://schemas.microsoft.com/office/drawing/2014/main" id="{6A2058D3-8D0F-B34B-831B-551A2D7C2CBD}"/>
              </a:ext>
            </a:extLst>
          </p:cNvPr>
          <p:cNvSpPr>
            <a:spLocks/>
          </p:cNvSpPr>
          <p:nvPr/>
        </p:nvSpPr>
        <p:spPr bwMode="auto">
          <a:xfrm>
            <a:off x="5819775" y="2754313"/>
            <a:ext cx="0" cy="211137"/>
          </a:xfrm>
          <a:custGeom>
            <a:avLst/>
            <a:gdLst>
              <a:gd name="T0" fmla="*/ 0 h 210819"/>
              <a:gd name="T1" fmla="*/ 212160 h 210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0819">
                <a:moveTo>
                  <a:pt x="0" y="0"/>
                </a:moveTo>
                <a:lnTo>
                  <a:pt x="0" y="210566"/>
                </a:lnTo>
              </a:path>
            </a:pathLst>
          </a:custGeom>
          <a:noFill/>
          <a:ln w="4605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27" name="object 76">
            <a:extLst>
              <a:ext uri="{FF2B5EF4-FFF2-40B4-BE49-F238E27FC236}">
                <a16:creationId xmlns:a16="http://schemas.microsoft.com/office/drawing/2014/main" id="{813AB96F-6D37-6D4D-B154-C1266C52B8C8}"/>
              </a:ext>
            </a:extLst>
          </p:cNvPr>
          <p:cNvSpPr>
            <a:spLocks/>
          </p:cNvSpPr>
          <p:nvPr/>
        </p:nvSpPr>
        <p:spPr bwMode="auto">
          <a:xfrm>
            <a:off x="5797550" y="2998788"/>
            <a:ext cx="876300" cy="0"/>
          </a:xfrm>
          <a:custGeom>
            <a:avLst/>
            <a:gdLst>
              <a:gd name="T0" fmla="*/ 0 w 876934"/>
              <a:gd name="T1" fmla="*/ 873247 w 8769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76934">
                <a:moveTo>
                  <a:pt x="0" y="0"/>
                </a:moveTo>
                <a:lnTo>
                  <a:pt x="876411" y="0"/>
                </a:lnTo>
              </a:path>
            </a:pathLst>
          </a:custGeom>
          <a:noFill/>
          <a:ln w="6787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E198F7A0-AA2B-B647-AB2C-55EA741664B6}"/>
              </a:ext>
            </a:extLst>
          </p:cNvPr>
          <p:cNvSpPr txBox="1"/>
          <p:nvPr/>
        </p:nvSpPr>
        <p:spPr>
          <a:xfrm>
            <a:off x="6656388" y="2687638"/>
            <a:ext cx="862012" cy="346075"/>
          </a:xfrm>
          <a:prstGeom prst="rect">
            <a:avLst/>
          </a:prstGeom>
          <a:solidFill>
            <a:srgbClr val="E4E4E4"/>
          </a:solidFill>
        </p:spPr>
        <p:txBody>
          <a:bodyPr lIns="0" tIns="51435" rIns="0" bIns="0">
            <a:spAutoFit/>
          </a:bodyPr>
          <a:lstStyle/>
          <a:p>
            <a:pPr marL="70485" eaLnBrk="1" hangingPunct="1">
              <a:spcBef>
                <a:spcPts val="405"/>
              </a:spcBef>
              <a:defRPr/>
            </a:pPr>
            <a:r>
              <a:rPr sz="1450" spc="-10" dirty="0">
                <a:latin typeface="Arial"/>
                <a:cs typeface="Arial"/>
              </a:rPr>
              <a:t>80K</a:t>
            </a:r>
            <a:endParaRPr sz="1450">
              <a:latin typeface="Arial"/>
              <a:cs typeface="Arial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361E7061-26D3-1547-AFEE-77B36C0897AA}"/>
              </a:ext>
            </a:extLst>
          </p:cNvPr>
          <p:cNvSpPr txBox="1"/>
          <p:nvPr/>
        </p:nvSpPr>
        <p:spPr>
          <a:xfrm>
            <a:off x="7524750" y="2687638"/>
            <a:ext cx="612775" cy="346075"/>
          </a:xfrm>
          <a:prstGeom prst="rect">
            <a:avLst/>
          </a:prstGeom>
          <a:solidFill>
            <a:srgbClr val="C0C0C0"/>
          </a:solidFill>
        </p:spPr>
        <p:txBody>
          <a:bodyPr lIns="0" tIns="52705" rIns="0" bIns="0">
            <a:spAutoFit/>
          </a:bodyPr>
          <a:lstStyle/>
          <a:p>
            <a:pPr marL="45720" eaLnBrk="1" hangingPunct="1">
              <a:spcBef>
                <a:spcPts val="415"/>
              </a:spcBef>
              <a:defRPr/>
            </a:pPr>
            <a:r>
              <a:rPr sz="1450" b="1" spc="-5" dirty="0">
                <a:latin typeface="Arial"/>
                <a:cs typeface="Arial"/>
              </a:rPr>
              <a:t>?</a:t>
            </a:r>
            <a:endParaRPr sz="1450">
              <a:latin typeface="Arial"/>
              <a:cs typeface="Arial"/>
            </a:endParaRPr>
          </a:p>
        </p:txBody>
      </p:sp>
      <p:sp>
        <p:nvSpPr>
          <p:cNvPr id="49230" name="object 79">
            <a:extLst>
              <a:ext uri="{FF2B5EF4-FFF2-40B4-BE49-F238E27FC236}">
                <a16:creationId xmlns:a16="http://schemas.microsoft.com/office/drawing/2014/main" id="{9F19198C-14CB-AA4B-9F2D-B48A7ABFF0EF}"/>
              </a:ext>
            </a:extLst>
          </p:cNvPr>
          <p:cNvSpPr>
            <a:spLocks/>
          </p:cNvSpPr>
          <p:nvPr/>
        </p:nvSpPr>
        <p:spPr bwMode="auto">
          <a:xfrm>
            <a:off x="5022850" y="2111375"/>
            <a:ext cx="0" cy="930275"/>
          </a:xfrm>
          <a:custGeom>
            <a:avLst/>
            <a:gdLst>
              <a:gd name="T0" fmla="*/ 0 h 929639"/>
              <a:gd name="T1" fmla="*/ 932375 h 929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29639">
                <a:moveTo>
                  <a:pt x="0" y="0"/>
                </a:moveTo>
                <a:lnTo>
                  <a:pt x="0" y="929192"/>
                </a:lnTo>
              </a:path>
            </a:pathLst>
          </a:custGeom>
          <a:noFill/>
          <a:ln w="651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1" name="object 80">
            <a:extLst>
              <a:ext uri="{FF2B5EF4-FFF2-40B4-BE49-F238E27FC236}">
                <a16:creationId xmlns:a16="http://schemas.microsoft.com/office/drawing/2014/main" id="{4840A195-6464-7540-B015-B2698BAFE854}"/>
              </a:ext>
            </a:extLst>
          </p:cNvPr>
          <p:cNvSpPr>
            <a:spLocks/>
          </p:cNvSpPr>
          <p:nvPr/>
        </p:nvSpPr>
        <p:spPr bwMode="auto">
          <a:xfrm>
            <a:off x="5021263" y="2689225"/>
            <a:ext cx="0" cy="346075"/>
          </a:xfrm>
          <a:custGeom>
            <a:avLst/>
            <a:gdLst>
              <a:gd name="T0" fmla="*/ 0 h 345439"/>
              <a:gd name="T1" fmla="*/ 348613 h 345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5439">
                <a:moveTo>
                  <a:pt x="0" y="0"/>
                </a:moveTo>
                <a:lnTo>
                  <a:pt x="0" y="3454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2" name="object 81">
            <a:extLst>
              <a:ext uri="{FF2B5EF4-FFF2-40B4-BE49-F238E27FC236}">
                <a16:creationId xmlns:a16="http://schemas.microsoft.com/office/drawing/2014/main" id="{A4E7A341-0FB1-8C45-BE5C-0F1737EB3143}"/>
              </a:ext>
            </a:extLst>
          </p:cNvPr>
          <p:cNvSpPr>
            <a:spLocks/>
          </p:cNvSpPr>
          <p:nvPr/>
        </p:nvSpPr>
        <p:spPr bwMode="auto">
          <a:xfrm>
            <a:off x="5021263" y="3036888"/>
            <a:ext cx="6350" cy="0"/>
          </a:xfrm>
          <a:custGeom>
            <a:avLst/>
            <a:gdLst>
              <a:gd name="T0" fmla="*/ 0 w 5714"/>
              <a:gd name="T1" fmla="*/ 9139 w 57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4">
                <a:moveTo>
                  <a:pt x="0" y="0"/>
                </a:moveTo>
                <a:lnTo>
                  <a:pt x="5392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3" name="object 82">
            <a:extLst>
              <a:ext uri="{FF2B5EF4-FFF2-40B4-BE49-F238E27FC236}">
                <a16:creationId xmlns:a16="http://schemas.microsoft.com/office/drawing/2014/main" id="{8DCE0C97-71DB-6548-8E27-A5DBC87B8BFF}"/>
              </a:ext>
            </a:extLst>
          </p:cNvPr>
          <p:cNvSpPr>
            <a:spLocks/>
          </p:cNvSpPr>
          <p:nvPr/>
        </p:nvSpPr>
        <p:spPr bwMode="auto">
          <a:xfrm>
            <a:off x="5021263" y="3036888"/>
            <a:ext cx="0" cy="4762"/>
          </a:xfrm>
          <a:custGeom>
            <a:avLst/>
            <a:gdLst>
              <a:gd name="T0" fmla="*/ 0 h 5714"/>
              <a:gd name="T1" fmla="*/ 2250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59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4" name="object 83">
            <a:extLst>
              <a:ext uri="{FF2B5EF4-FFF2-40B4-BE49-F238E27FC236}">
                <a16:creationId xmlns:a16="http://schemas.microsoft.com/office/drawing/2014/main" id="{139B806E-7E11-4245-8FA9-AFEE7207FAB7}"/>
              </a:ext>
            </a:extLst>
          </p:cNvPr>
          <p:cNvSpPr>
            <a:spLocks/>
          </p:cNvSpPr>
          <p:nvPr/>
        </p:nvSpPr>
        <p:spPr bwMode="auto">
          <a:xfrm>
            <a:off x="5021263" y="3036888"/>
            <a:ext cx="6350" cy="0"/>
          </a:xfrm>
          <a:custGeom>
            <a:avLst/>
            <a:gdLst>
              <a:gd name="T0" fmla="*/ 0 w 5714"/>
              <a:gd name="T1" fmla="*/ 9139 w 57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4">
                <a:moveTo>
                  <a:pt x="0" y="0"/>
                </a:moveTo>
                <a:lnTo>
                  <a:pt x="5392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5" name="object 84">
            <a:extLst>
              <a:ext uri="{FF2B5EF4-FFF2-40B4-BE49-F238E27FC236}">
                <a16:creationId xmlns:a16="http://schemas.microsoft.com/office/drawing/2014/main" id="{6C325C36-F5E6-2145-A731-A40CFE18811D}"/>
              </a:ext>
            </a:extLst>
          </p:cNvPr>
          <p:cNvSpPr>
            <a:spLocks/>
          </p:cNvSpPr>
          <p:nvPr/>
        </p:nvSpPr>
        <p:spPr bwMode="auto">
          <a:xfrm>
            <a:off x="5021263" y="3036888"/>
            <a:ext cx="0" cy="4762"/>
          </a:xfrm>
          <a:custGeom>
            <a:avLst/>
            <a:gdLst>
              <a:gd name="T0" fmla="*/ 0 h 5714"/>
              <a:gd name="T1" fmla="*/ 2250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59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6" name="object 85">
            <a:extLst>
              <a:ext uri="{FF2B5EF4-FFF2-40B4-BE49-F238E27FC236}">
                <a16:creationId xmlns:a16="http://schemas.microsoft.com/office/drawing/2014/main" id="{C2C9480F-6F12-6A47-B873-A581AE2FDAAD}"/>
              </a:ext>
            </a:extLst>
          </p:cNvPr>
          <p:cNvSpPr>
            <a:spLocks/>
          </p:cNvSpPr>
          <p:nvPr/>
        </p:nvSpPr>
        <p:spPr bwMode="auto">
          <a:xfrm>
            <a:off x="5026025" y="3036888"/>
            <a:ext cx="765175" cy="0"/>
          </a:xfrm>
          <a:custGeom>
            <a:avLst/>
            <a:gdLst>
              <a:gd name="T0" fmla="*/ 0 w 765810"/>
              <a:gd name="T1" fmla="*/ 762483 w 76581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5810">
                <a:moveTo>
                  <a:pt x="0" y="0"/>
                </a:moveTo>
                <a:lnTo>
                  <a:pt x="765652" y="0"/>
                </a:lnTo>
              </a:path>
            </a:pathLst>
          </a:custGeom>
          <a:noFill/>
          <a:ln w="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7" name="object 86">
            <a:extLst>
              <a:ext uri="{FF2B5EF4-FFF2-40B4-BE49-F238E27FC236}">
                <a16:creationId xmlns:a16="http://schemas.microsoft.com/office/drawing/2014/main" id="{31C7DA8A-0C23-C540-87B1-87A148280E3E}"/>
              </a:ext>
            </a:extLst>
          </p:cNvPr>
          <p:cNvSpPr>
            <a:spLocks/>
          </p:cNvSpPr>
          <p:nvPr/>
        </p:nvSpPr>
        <p:spPr bwMode="auto">
          <a:xfrm>
            <a:off x="5027613" y="3036888"/>
            <a:ext cx="765175" cy="0"/>
          </a:xfrm>
          <a:custGeom>
            <a:avLst/>
            <a:gdLst>
              <a:gd name="T0" fmla="*/ 0 w 764539"/>
              <a:gd name="T1" fmla="*/ 767713 w 76453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4539">
                <a:moveTo>
                  <a:pt x="0" y="0"/>
                </a:moveTo>
                <a:lnTo>
                  <a:pt x="76452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8" name="object 87">
            <a:extLst>
              <a:ext uri="{FF2B5EF4-FFF2-40B4-BE49-F238E27FC236}">
                <a16:creationId xmlns:a16="http://schemas.microsoft.com/office/drawing/2014/main" id="{131E8CA1-D302-9E46-967F-FBD39647837E}"/>
              </a:ext>
            </a:extLst>
          </p:cNvPr>
          <p:cNvSpPr>
            <a:spLocks/>
          </p:cNvSpPr>
          <p:nvPr/>
        </p:nvSpPr>
        <p:spPr bwMode="auto">
          <a:xfrm>
            <a:off x="5794375" y="2111375"/>
            <a:ext cx="0" cy="930275"/>
          </a:xfrm>
          <a:custGeom>
            <a:avLst/>
            <a:gdLst>
              <a:gd name="T0" fmla="*/ 0 h 929639"/>
              <a:gd name="T1" fmla="*/ 932375 h 929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29639">
                <a:moveTo>
                  <a:pt x="0" y="0"/>
                </a:moveTo>
                <a:lnTo>
                  <a:pt x="0" y="929192"/>
                </a:lnTo>
              </a:path>
            </a:pathLst>
          </a:custGeom>
          <a:noFill/>
          <a:ln w="651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39" name="object 88">
            <a:extLst>
              <a:ext uri="{FF2B5EF4-FFF2-40B4-BE49-F238E27FC236}">
                <a16:creationId xmlns:a16="http://schemas.microsoft.com/office/drawing/2014/main" id="{9DD50C54-ACCD-E14E-B6CB-8DBFE6BA919A}"/>
              </a:ext>
            </a:extLst>
          </p:cNvPr>
          <p:cNvSpPr>
            <a:spLocks/>
          </p:cNvSpPr>
          <p:nvPr/>
        </p:nvSpPr>
        <p:spPr bwMode="auto">
          <a:xfrm>
            <a:off x="5794375" y="2689225"/>
            <a:ext cx="0" cy="346075"/>
          </a:xfrm>
          <a:custGeom>
            <a:avLst/>
            <a:gdLst>
              <a:gd name="T0" fmla="*/ 0 h 345439"/>
              <a:gd name="T1" fmla="*/ 348613 h 345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5439">
                <a:moveTo>
                  <a:pt x="0" y="0"/>
                </a:moveTo>
                <a:lnTo>
                  <a:pt x="0" y="3454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0" name="object 89">
            <a:extLst>
              <a:ext uri="{FF2B5EF4-FFF2-40B4-BE49-F238E27FC236}">
                <a16:creationId xmlns:a16="http://schemas.microsoft.com/office/drawing/2014/main" id="{EB2568C1-6F21-D54A-A8A8-CEDD4BB2B9D2}"/>
              </a:ext>
            </a:extLst>
          </p:cNvPr>
          <p:cNvSpPr>
            <a:spLocks/>
          </p:cNvSpPr>
          <p:nvPr/>
        </p:nvSpPr>
        <p:spPr bwMode="auto">
          <a:xfrm>
            <a:off x="5794375" y="3036888"/>
            <a:ext cx="4763" cy="0"/>
          </a:xfrm>
          <a:custGeom>
            <a:avLst/>
            <a:gdLst>
              <a:gd name="T0" fmla="*/ 0 w 5714"/>
              <a:gd name="T1" fmla="*/ 2168 w 57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4">
                <a:moveTo>
                  <a:pt x="0" y="0"/>
                </a:moveTo>
                <a:lnTo>
                  <a:pt x="538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1" name="object 90">
            <a:extLst>
              <a:ext uri="{FF2B5EF4-FFF2-40B4-BE49-F238E27FC236}">
                <a16:creationId xmlns:a16="http://schemas.microsoft.com/office/drawing/2014/main" id="{399B9841-5E4D-1E4D-9C54-2FFAB764416B}"/>
              </a:ext>
            </a:extLst>
          </p:cNvPr>
          <p:cNvSpPr>
            <a:spLocks/>
          </p:cNvSpPr>
          <p:nvPr/>
        </p:nvSpPr>
        <p:spPr bwMode="auto">
          <a:xfrm>
            <a:off x="5794375" y="3036888"/>
            <a:ext cx="0" cy="4762"/>
          </a:xfrm>
          <a:custGeom>
            <a:avLst/>
            <a:gdLst>
              <a:gd name="T0" fmla="*/ 0 h 5714"/>
              <a:gd name="T1" fmla="*/ 2250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59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2" name="object 91">
            <a:extLst>
              <a:ext uri="{FF2B5EF4-FFF2-40B4-BE49-F238E27FC236}">
                <a16:creationId xmlns:a16="http://schemas.microsoft.com/office/drawing/2014/main" id="{73AA3122-1C40-6B42-8D09-74689B762BAE}"/>
              </a:ext>
            </a:extLst>
          </p:cNvPr>
          <p:cNvSpPr>
            <a:spLocks/>
          </p:cNvSpPr>
          <p:nvPr/>
        </p:nvSpPr>
        <p:spPr bwMode="auto">
          <a:xfrm>
            <a:off x="5797550" y="3036888"/>
            <a:ext cx="876300" cy="0"/>
          </a:xfrm>
          <a:custGeom>
            <a:avLst/>
            <a:gdLst>
              <a:gd name="T0" fmla="*/ 0 w 876934"/>
              <a:gd name="T1" fmla="*/ 873247 w 8769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76934">
                <a:moveTo>
                  <a:pt x="0" y="0"/>
                </a:moveTo>
                <a:lnTo>
                  <a:pt x="876411" y="0"/>
                </a:lnTo>
              </a:path>
            </a:pathLst>
          </a:custGeom>
          <a:noFill/>
          <a:ln w="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3" name="object 92">
            <a:extLst>
              <a:ext uri="{FF2B5EF4-FFF2-40B4-BE49-F238E27FC236}">
                <a16:creationId xmlns:a16="http://schemas.microsoft.com/office/drawing/2014/main" id="{F5902359-F624-AA4A-B667-5D79BE57BAD8}"/>
              </a:ext>
            </a:extLst>
          </p:cNvPr>
          <p:cNvSpPr>
            <a:spLocks/>
          </p:cNvSpPr>
          <p:nvPr/>
        </p:nvSpPr>
        <p:spPr bwMode="auto">
          <a:xfrm>
            <a:off x="5800725" y="3036888"/>
            <a:ext cx="874713" cy="0"/>
          </a:xfrm>
          <a:custGeom>
            <a:avLst/>
            <a:gdLst>
              <a:gd name="T0" fmla="*/ 0 w 875665"/>
              <a:gd name="T1" fmla="*/ 870524 w 8756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75665">
                <a:moveTo>
                  <a:pt x="0" y="0"/>
                </a:moveTo>
                <a:lnTo>
                  <a:pt x="875272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4" name="object 93">
            <a:extLst>
              <a:ext uri="{FF2B5EF4-FFF2-40B4-BE49-F238E27FC236}">
                <a16:creationId xmlns:a16="http://schemas.microsoft.com/office/drawing/2014/main" id="{48586446-3FA1-BD48-8437-2F09F7B059FF}"/>
              </a:ext>
            </a:extLst>
          </p:cNvPr>
          <p:cNvSpPr>
            <a:spLocks/>
          </p:cNvSpPr>
          <p:nvPr/>
        </p:nvSpPr>
        <p:spPr bwMode="auto">
          <a:xfrm>
            <a:off x="6677025" y="2111375"/>
            <a:ext cx="0" cy="930275"/>
          </a:xfrm>
          <a:custGeom>
            <a:avLst/>
            <a:gdLst>
              <a:gd name="T0" fmla="*/ 0 h 929639"/>
              <a:gd name="T1" fmla="*/ 932375 h 929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29639">
                <a:moveTo>
                  <a:pt x="0" y="0"/>
                </a:moveTo>
                <a:lnTo>
                  <a:pt x="0" y="929192"/>
                </a:lnTo>
              </a:path>
            </a:pathLst>
          </a:custGeom>
          <a:noFill/>
          <a:ln w="651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5" name="object 94">
            <a:extLst>
              <a:ext uri="{FF2B5EF4-FFF2-40B4-BE49-F238E27FC236}">
                <a16:creationId xmlns:a16="http://schemas.microsoft.com/office/drawing/2014/main" id="{12D2F6FC-5D7F-364C-9335-9E201BF91FC4}"/>
              </a:ext>
            </a:extLst>
          </p:cNvPr>
          <p:cNvSpPr>
            <a:spLocks/>
          </p:cNvSpPr>
          <p:nvPr/>
        </p:nvSpPr>
        <p:spPr bwMode="auto">
          <a:xfrm>
            <a:off x="6677025" y="2689225"/>
            <a:ext cx="0" cy="346075"/>
          </a:xfrm>
          <a:custGeom>
            <a:avLst/>
            <a:gdLst>
              <a:gd name="T0" fmla="*/ 0 h 345439"/>
              <a:gd name="T1" fmla="*/ 348613 h 345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5439">
                <a:moveTo>
                  <a:pt x="0" y="0"/>
                </a:moveTo>
                <a:lnTo>
                  <a:pt x="0" y="3454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6" name="object 95">
            <a:extLst>
              <a:ext uri="{FF2B5EF4-FFF2-40B4-BE49-F238E27FC236}">
                <a16:creationId xmlns:a16="http://schemas.microsoft.com/office/drawing/2014/main" id="{90C9EB6F-F53A-C84D-B729-92D64A8B1965}"/>
              </a:ext>
            </a:extLst>
          </p:cNvPr>
          <p:cNvSpPr>
            <a:spLocks/>
          </p:cNvSpPr>
          <p:nvPr/>
        </p:nvSpPr>
        <p:spPr bwMode="auto">
          <a:xfrm>
            <a:off x="6677025" y="3036888"/>
            <a:ext cx="4763" cy="0"/>
          </a:xfrm>
          <a:custGeom>
            <a:avLst/>
            <a:gdLst>
              <a:gd name="T0" fmla="*/ 0 w 5715"/>
              <a:gd name="T1" fmla="*/ 2162 w 5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5">
                <a:moveTo>
                  <a:pt x="0" y="0"/>
                </a:moveTo>
                <a:lnTo>
                  <a:pt x="537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7" name="object 96">
            <a:extLst>
              <a:ext uri="{FF2B5EF4-FFF2-40B4-BE49-F238E27FC236}">
                <a16:creationId xmlns:a16="http://schemas.microsoft.com/office/drawing/2014/main" id="{84092EF3-F647-1F47-841A-8842470B13E9}"/>
              </a:ext>
            </a:extLst>
          </p:cNvPr>
          <p:cNvSpPr>
            <a:spLocks/>
          </p:cNvSpPr>
          <p:nvPr/>
        </p:nvSpPr>
        <p:spPr bwMode="auto">
          <a:xfrm>
            <a:off x="6677025" y="3036888"/>
            <a:ext cx="0" cy="4762"/>
          </a:xfrm>
          <a:custGeom>
            <a:avLst/>
            <a:gdLst>
              <a:gd name="T0" fmla="*/ 0 h 5714"/>
              <a:gd name="T1" fmla="*/ 2250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59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8" name="object 97">
            <a:extLst>
              <a:ext uri="{FF2B5EF4-FFF2-40B4-BE49-F238E27FC236}">
                <a16:creationId xmlns:a16="http://schemas.microsoft.com/office/drawing/2014/main" id="{ADF39121-E319-964C-A924-55D1077EB513}"/>
              </a:ext>
            </a:extLst>
          </p:cNvPr>
          <p:cNvSpPr>
            <a:spLocks/>
          </p:cNvSpPr>
          <p:nvPr/>
        </p:nvSpPr>
        <p:spPr bwMode="auto">
          <a:xfrm>
            <a:off x="6680200" y="3036888"/>
            <a:ext cx="838200" cy="0"/>
          </a:xfrm>
          <a:custGeom>
            <a:avLst/>
            <a:gdLst>
              <a:gd name="T0" fmla="*/ 0 w 838200"/>
              <a:gd name="T1" fmla="*/ 837994 w 838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8200">
                <a:moveTo>
                  <a:pt x="0" y="0"/>
                </a:moveTo>
                <a:lnTo>
                  <a:pt x="837994" y="0"/>
                </a:lnTo>
              </a:path>
            </a:pathLst>
          </a:custGeom>
          <a:noFill/>
          <a:ln w="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49" name="object 98">
            <a:extLst>
              <a:ext uri="{FF2B5EF4-FFF2-40B4-BE49-F238E27FC236}">
                <a16:creationId xmlns:a16="http://schemas.microsoft.com/office/drawing/2014/main" id="{DCA4BECF-F6EC-334E-A8E3-4903BA28C93C}"/>
              </a:ext>
            </a:extLst>
          </p:cNvPr>
          <p:cNvSpPr>
            <a:spLocks/>
          </p:cNvSpPr>
          <p:nvPr/>
        </p:nvSpPr>
        <p:spPr bwMode="auto">
          <a:xfrm>
            <a:off x="6683375" y="3036888"/>
            <a:ext cx="836613" cy="0"/>
          </a:xfrm>
          <a:custGeom>
            <a:avLst/>
            <a:gdLst>
              <a:gd name="T0" fmla="*/ 0 w 836929"/>
              <a:gd name="T1" fmla="*/ 835311 w 8369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6929">
                <a:moveTo>
                  <a:pt x="0" y="0"/>
                </a:moveTo>
                <a:lnTo>
                  <a:pt x="836891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0" name="object 99">
            <a:extLst>
              <a:ext uri="{FF2B5EF4-FFF2-40B4-BE49-F238E27FC236}">
                <a16:creationId xmlns:a16="http://schemas.microsoft.com/office/drawing/2014/main" id="{6424CE42-4EDF-7343-A773-E3BAB9969C4A}"/>
              </a:ext>
            </a:extLst>
          </p:cNvPr>
          <p:cNvSpPr>
            <a:spLocks/>
          </p:cNvSpPr>
          <p:nvPr/>
        </p:nvSpPr>
        <p:spPr bwMode="auto">
          <a:xfrm>
            <a:off x="7521575" y="2111375"/>
            <a:ext cx="0" cy="930275"/>
          </a:xfrm>
          <a:custGeom>
            <a:avLst/>
            <a:gdLst>
              <a:gd name="T0" fmla="*/ 0 h 929639"/>
              <a:gd name="T1" fmla="*/ 932375 h 929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29639">
                <a:moveTo>
                  <a:pt x="0" y="0"/>
                </a:moveTo>
                <a:lnTo>
                  <a:pt x="0" y="929192"/>
                </a:lnTo>
              </a:path>
            </a:pathLst>
          </a:custGeom>
          <a:noFill/>
          <a:ln w="651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1" name="object 100">
            <a:extLst>
              <a:ext uri="{FF2B5EF4-FFF2-40B4-BE49-F238E27FC236}">
                <a16:creationId xmlns:a16="http://schemas.microsoft.com/office/drawing/2014/main" id="{96273B14-5E8E-9447-9913-D9816EAA9FA7}"/>
              </a:ext>
            </a:extLst>
          </p:cNvPr>
          <p:cNvSpPr>
            <a:spLocks/>
          </p:cNvSpPr>
          <p:nvPr/>
        </p:nvSpPr>
        <p:spPr bwMode="auto">
          <a:xfrm>
            <a:off x="7521575" y="2689225"/>
            <a:ext cx="0" cy="346075"/>
          </a:xfrm>
          <a:custGeom>
            <a:avLst/>
            <a:gdLst>
              <a:gd name="T0" fmla="*/ 0 h 345439"/>
              <a:gd name="T1" fmla="*/ 348613 h 345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5439">
                <a:moveTo>
                  <a:pt x="0" y="0"/>
                </a:moveTo>
                <a:lnTo>
                  <a:pt x="0" y="3454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2" name="object 101">
            <a:extLst>
              <a:ext uri="{FF2B5EF4-FFF2-40B4-BE49-F238E27FC236}">
                <a16:creationId xmlns:a16="http://schemas.microsoft.com/office/drawing/2014/main" id="{4313103D-6CFF-AB4E-8E0F-442E7ADDCB97}"/>
              </a:ext>
            </a:extLst>
          </p:cNvPr>
          <p:cNvSpPr>
            <a:spLocks/>
          </p:cNvSpPr>
          <p:nvPr/>
        </p:nvSpPr>
        <p:spPr bwMode="auto">
          <a:xfrm>
            <a:off x="7521575" y="3036888"/>
            <a:ext cx="4763" cy="0"/>
          </a:xfrm>
          <a:custGeom>
            <a:avLst/>
            <a:gdLst>
              <a:gd name="T0" fmla="*/ 0 w 5715"/>
              <a:gd name="T1" fmla="*/ 2272 w 5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5">
                <a:moveTo>
                  <a:pt x="0" y="0"/>
                </a:moveTo>
                <a:lnTo>
                  <a:pt x="5650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3" name="object 102">
            <a:extLst>
              <a:ext uri="{FF2B5EF4-FFF2-40B4-BE49-F238E27FC236}">
                <a16:creationId xmlns:a16="http://schemas.microsoft.com/office/drawing/2014/main" id="{439C2C8B-FA2A-6C4F-ADA3-EAC5641AA972}"/>
              </a:ext>
            </a:extLst>
          </p:cNvPr>
          <p:cNvSpPr>
            <a:spLocks/>
          </p:cNvSpPr>
          <p:nvPr/>
        </p:nvSpPr>
        <p:spPr bwMode="auto">
          <a:xfrm>
            <a:off x="7521575" y="3036888"/>
            <a:ext cx="0" cy="4762"/>
          </a:xfrm>
          <a:custGeom>
            <a:avLst/>
            <a:gdLst>
              <a:gd name="T0" fmla="*/ 0 h 5714"/>
              <a:gd name="T1" fmla="*/ 2250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59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4" name="object 103">
            <a:extLst>
              <a:ext uri="{FF2B5EF4-FFF2-40B4-BE49-F238E27FC236}">
                <a16:creationId xmlns:a16="http://schemas.microsoft.com/office/drawing/2014/main" id="{AA05C7CB-03E8-564D-B10F-CDA705486C3B}"/>
              </a:ext>
            </a:extLst>
          </p:cNvPr>
          <p:cNvSpPr>
            <a:spLocks/>
          </p:cNvSpPr>
          <p:nvPr/>
        </p:nvSpPr>
        <p:spPr bwMode="auto">
          <a:xfrm>
            <a:off x="7524750" y="3036888"/>
            <a:ext cx="636588" cy="0"/>
          </a:xfrm>
          <a:custGeom>
            <a:avLst/>
            <a:gdLst>
              <a:gd name="T0" fmla="*/ 0 w 635634"/>
              <a:gd name="T1" fmla="*/ 640134 w 63563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634">
                <a:moveTo>
                  <a:pt x="0" y="0"/>
                </a:moveTo>
                <a:lnTo>
                  <a:pt x="635352" y="0"/>
                </a:lnTo>
              </a:path>
            </a:pathLst>
          </a:custGeom>
          <a:noFill/>
          <a:ln w="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5" name="object 104">
            <a:extLst>
              <a:ext uri="{FF2B5EF4-FFF2-40B4-BE49-F238E27FC236}">
                <a16:creationId xmlns:a16="http://schemas.microsoft.com/office/drawing/2014/main" id="{12FA6713-D9D8-DC43-BB36-39446EF3B5BB}"/>
              </a:ext>
            </a:extLst>
          </p:cNvPr>
          <p:cNvSpPr>
            <a:spLocks/>
          </p:cNvSpPr>
          <p:nvPr/>
        </p:nvSpPr>
        <p:spPr bwMode="auto">
          <a:xfrm>
            <a:off x="7527925" y="3036888"/>
            <a:ext cx="635000" cy="0"/>
          </a:xfrm>
          <a:custGeom>
            <a:avLst/>
            <a:gdLst>
              <a:gd name="T0" fmla="*/ 0 w 635000"/>
              <a:gd name="T1" fmla="*/ 634458 w 635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00">
                <a:moveTo>
                  <a:pt x="0" y="0"/>
                </a:moveTo>
                <a:lnTo>
                  <a:pt x="634458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6" name="object 105">
            <a:extLst>
              <a:ext uri="{FF2B5EF4-FFF2-40B4-BE49-F238E27FC236}">
                <a16:creationId xmlns:a16="http://schemas.microsoft.com/office/drawing/2014/main" id="{3D9D81DF-0A19-864C-B5D0-AE1F01BBEA11}"/>
              </a:ext>
            </a:extLst>
          </p:cNvPr>
          <p:cNvSpPr>
            <a:spLocks/>
          </p:cNvSpPr>
          <p:nvPr/>
        </p:nvSpPr>
        <p:spPr bwMode="auto">
          <a:xfrm>
            <a:off x="8162925" y="2111375"/>
            <a:ext cx="0" cy="930275"/>
          </a:xfrm>
          <a:custGeom>
            <a:avLst/>
            <a:gdLst>
              <a:gd name="T0" fmla="*/ 0 h 929639"/>
              <a:gd name="T1" fmla="*/ 932375 h 929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29639">
                <a:moveTo>
                  <a:pt x="0" y="0"/>
                </a:moveTo>
                <a:lnTo>
                  <a:pt x="0" y="929192"/>
                </a:lnTo>
              </a:path>
            </a:pathLst>
          </a:custGeom>
          <a:noFill/>
          <a:ln w="673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7" name="object 106">
            <a:extLst>
              <a:ext uri="{FF2B5EF4-FFF2-40B4-BE49-F238E27FC236}">
                <a16:creationId xmlns:a16="http://schemas.microsoft.com/office/drawing/2014/main" id="{966200D7-7585-2D42-A006-C8C0EFA7ECF4}"/>
              </a:ext>
            </a:extLst>
          </p:cNvPr>
          <p:cNvSpPr>
            <a:spLocks/>
          </p:cNvSpPr>
          <p:nvPr/>
        </p:nvSpPr>
        <p:spPr bwMode="auto">
          <a:xfrm>
            <a:off x="8162925" y="2689225"/>
            <a:ext cx="0" cy="346075"/>
          </a:xfrm>
          <a:custGeom>
            <a:avLst/>
            <a:gdLst>
              <a:gd name="T0" fmla="*/ 0 h 345439"/>
              <a:gd name="T1" fmla="*/ 348613 h 345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5439">
                <a:moveTo>
                  <a:pt x="0" y="0"/>
                </a:moveTo>
                <a:lnTo>
                  <a:pt x="0" y="3454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8" name="object 107">
            <a:extLst>
              <a:ext uri="{FF2B5EF4-FFF2-40B4-BE49-F238E27FC236}">
                <a16:creationId xmlns:a16="http://schemas.microsoft.com/office/drawing/2014/main" id="{30FC87D3-084B-4D48-A46F-98444A239862}"/>
              </a:ext>
            </a:extLst>
          </p:cNvPr>
          <p:cNvSpPr>
            <a:spLocks/>
          </p:cNvSpPr>
          <p:nvPr/>
        </p:nvSpPr>
        <p:spPr bwMode="auto">
          <a:xfrm>
            <a:off x="8162925" y="3036888"/>
            <a:ext cx="6350" cy="0"/>
          </a:xfrm>
          <a:custGeom>
            <a:avLst/>
            <a:gdLst>
              <a:gd name="T0" fmla="*/ 0 w 5715"/>
              <a:gd name="T1" fmla="*/ 9569 w 5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5">
                <a:moveTo>
                  <a:pt x="0" y="0"/>
                </a:moveTo>
                <a:lnTo>
                  <a:pt x="5650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59" name="object 108">
            <a:extLst>
              <a:ext uri="{FF2B5EF4-FFF2-40B4-BE49-F238E27FC236}">
                <a16:creationId xmlns:a16="http://schemas.microsoft.com/office/drawing/2014/main" id="{E28A7387-F39A-DF46-87DF-3E374E57EAED}"/>
              </a:ext>
            </a:extLst>
          </p:cNvPr>
          <p:cNvSpPr>
            <a:spLocks/>
          </p:cNvSpPr>
          <p:nvPr/>
        </p:nvSpPr>
        <p:spPr bwMode="auto">
          <a:xfrm>
            <a:off x="8162925" y="3036888"/>
            <a:ext cx="0" cy="4762"/>
          </a:xfrm>
          <a:custGeom>
            <a:avLst/>
            <a:gdLst>
              <a:gd name="T0" fmla="*/ 0 h 5714"/>
              <a:gd name="T1" fmla="*/ 2250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59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60" name="object 109">
            <a:extLst>
              <a:ext uri="{FF2B5EF4-FFF2-40B4-BE49-F238E27FC236}">
                <a16:creationId xmlns:a16="http://schemas.microsoft.com/office/drawing/2014/main" id="{5A6CAB52-66DD-C843-92A5-803B98FE2F29}"/>
              </a:ext>
            </a:extLst>
          </p:cNvPr>
          <p:cNvSpPr>
            <a:spLocks/>
          </p:cNvSpPr>
          <p:nvPr/>
        </p:nvSpPr>
        <p:spPr bwMode="auto">
          <a:xfrm>
            <a:off x="8162925" y="3036888"/>
            <a:ext cx="6350" cy="0"/>
          </a:xfrm>
          <a:custGeom>
            <a:avLst/>
            <a:gdLst>
              <a:gd name="T0" fmla="*/ 0 w 5715"/>
              <a:gd name="T1" fmla="*/ 9569 w 5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15">
                <a:moveTo>
                  <a:pt x="0" y="0"/>
                </a:moveTo>
                <a:lnTo>
                  <a:pt x="5650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61" name="object 110">
            <a:extLst>
              <a:ext uri="{FF2B5EF4-FFF2-40B4-BE49-F238E27FC236}">
                <a16:creationId xmlns:a16="http://schemas.microsoft.com/office/drawing/2014/main" id="{FFD20719-0676-ED4A-B3A1-21E720F05B04}"/>
              </a:ext>
            </a:extLst>
          </p:cNvPr>
          <p:cNvSpPr>
            <a:spLocks/>
          </p:cNvSpPr>
          <p:nvPr/>
        </p:nvSpPr>
        <p:spPr bwMode="auto">
          <a:xfrm>
            <a:off x="8162925" y="3036888"/>
            <a:ext cx="0" cy="4762"/>
          </a:xfrm>
          <a:custGeom>
            <a:avLst/>
            <a:gdLst>
              <a:gd name="T0" fmla="*/ 0 h 5714"/>
              <a:gd name="T1" fmla="*/ 2250 h 57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14">
                <a:moveTo>
                  <a:pt x="0" y="0"/>
                </a:moveTo>
                <a:lnTo>
                  <a:pt x="0" y="559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" name="object 111">
            <a:extLst>
              <a:ext uri="{FF2B5EF4-FFF2-40B4-BE49-F238E27FC236}">
                <a16:creationId xmlns:a16="http://schemas.microsoft.com/office/drawing/2014/main" id="{AD5D3898-5A90-4C46-95AE-BAC8F0795A3C}"/>
              </a:ext>
            </a:extLst>
          </p:cNvPr>
          <p:cNvSpPr txBox="1"/>
          <p:nvPr/>
        </p:nvSpPr>
        <p:spPr>
          <a:xfrm>
            <a:off x="4992688" y="3027363"/>
            <a:ext cx="34925" cy="34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112" name="object 112">
            <a:extLst>
              <a:ext uri="{FF2B5EF4-FFF2-40B4-BE49-F238E27FC236}">
                <a16:creationId xmlns:a16="http://schemas.microsoft.com/office/drawing/2014/main" id="{716431B8-559B-EF4C-A8DB-01C71674087E}"/>
              </a:ext>
            </a:extLst>
          </p:cNvPr>
          <p:cNvSpPr txBox="1"/>
          <p:nvPr/>
        </p:nvSpPr>
        <p:spPr>
          <a:xfrm>
            <a:off x="5051425" y="1619250"/>
            <a:ext cx="1098550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5"/>
              </a:spcBef>
              <a:defRPr/>
            </a:pPr>
            <a:r>
              <a:rPr sz="2000" spc="-55" dirty="0">
                <a:solidFill>
                  <a:srgbClr val="775F54"/>
                </a:solidFill>
                <a:latin typeface="Arial"/>
                <a:cs typeface="Arial"/>
              </a:rPr>
              <a:t>Test</a:t>
            </a:r>
            <a:r>
              <a:rPr sz="2000" spc="-10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5F54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264" name="object 113">
            <a:extLst>
              <a:ext uri="{FF2B5EF4-FFF2-40B4-BE49-F238E27FC236}">
                <a16:creationId xmlns:a16="http://schemas.microsoft.com/office/drawing/2014/main" id="{E37008D0-8199-914A-9E2B-CE9633CC2FF7}"/>
              </a:ext>
            </a:extLst>
          </p:cNvPr>
          <p:cNvSpPr>
            <a:spLocks/>
          </p:cNvSpPr>
          <p:nvPr/>
        </p:nvSpPr>
        <p:spPr bwMode="auto">
          <a:xfrm>
            <a:off x="3805238" y="2568575"/>
            <a:ext cx="2062162" cy="1301750"/>
          </a:xfrm>
          <a:custGeom>
            <a:avLst/>
            <a:gdLst>
              <a:gd name="T0" fmla="*/ 1951330 w 2061845"/>
              <a:gd name="T1" fmla="*/ 60810 h 1302385"/>
              <a:gd name="T2" fmla="*/ 2002821 w 2061845"/>
              <a:gd name="T3" fmla="*/ 47202 h 1302385"/>
              <a:gd name="T4" fmla="*/ 2046686 w 2061845"/>
              <a:gd name="T5" fmla="*/ 27112 h 1302385"/>
              <a:gd name="T6" fmla="*/ 2013607 w 2061845"/>
              <a:gd name="T7" fmla="*/ 40412 h 1302385"/>
              <a:gd name="T8" fmla="*/ 2018944 w 2061845"/>
              <a:gd name="T9" fmla="*/ 72720 h 1302385"/>
              <a:gd name="T10" fmla="*/ 2005218 w 2061845"/>
              <a:gd name="T11" fmla="*/ 27112 h 1302385"/>
              <a:gd name="T12" fmla="*/ 2002821 w 2061845"/>
              <a:gd name="T13" fmla="*/ 47202 h 1302385"/>
              <a:gd name="T14" fmla="*/ 2005218 w 2061845"/>
              <a:gd name="T15" fmla="*/ 27112 h 1302385"/>
              <a:gd name="T16" fmla="*/ 1978274 w 2061845"/>
              <a:gd name="T17" fmla="*/ 8362 h 1302385"/>
              <a:gd name="T18" fmla="*/ 2005218 w 2061845"/>
              <a:gd name="T19" fmla="*/ 27112 h 1302385"/>
              <a:gd name="T20" fmla="*/ 2063175 w 2061845"/>
              <a:gd name="T21" fmla="*/ 0 h 1302385"/>
              <a:gd name="T22" fmla="*/ 1857277 w 2061845"/>
              <a:gd name="T23" fmla="*/ 119848 h 1302385"/>
              <a:gd name="T24" fmla="*/ 1919555 w 2061845"/>
              <a:gd name="T25" fmla="*/ 99577 h 1302385"/>
              <a:gd name="T26" fmla="*/ 1816986 w 2061845"/>
              <a:gd name="T27" fmla="*/ 145186 h 1302385"/>
              <a:gd name="T28" fmla="*/ 1771612 w 2061845"/>
              <a:gd name="T29" fmla="*/ 192316 h 1302385"/>
              <a:gd name="T30" fmla="*/ 1816986 w 2061845"/>
              <a:gd name="T31" fmla="*/ 145186 h 1302385"/>
              <a:gd name="T32" fmla="*/ 1669046 w 2061845"/>
              <a:gd name="T33" fmla="*/ 238053 h 1302385"/>
              <a:gd name="T34" fmla="*/ 1731323 w 2061845"/>
              <a:gd name="T35" fmla="*/ 217656 h 1302385"/>
              <a:gd name="T36" fmla="*/ 1628754 w 2061845"/>
              <a:gd name="T37" fmla="*/ 263262 h 1302385"/>
              <a:gd name="T38" fmla="*/ 1583380 w 2061845"/>
              <a:gd name="T39" fmla="*/ 310517 h 1302385"/>
              <a:gd name="T40" fmla="*/ 1628754 w 2061845"/>
              <a:gd name="T41" fmla="*/ 263262 h 1302385"/>
              <a:gd name="T42" fmla="*/ 1480816 w 2061845"/>
              <a:gd name="T43" fmla="*/ 356127 h 1302385"/>
              <a:gd name="T44" fmla="*/ 1543091 w 2061845"/>
              <a:gd name="T45" fmla="*/ 335730 h 1302385"/>
              <a:gd name="T46" fmla="*/ 1440522 w 2061845"/>
              <a:gd name="T47" fmla="*/ 381467 h 1302385"/>
              <a:gd name="T48" fmla="*/ 1395148 w 2061845"/>
              <a:gd name="T49" fmla="*/ 428595 h 1302385"/>
              <a:gd name="T50" fmla="*/ 1440522 w 2061845"/>
              <a:gd name="T51" fmla="*/ 381467 h 1302385"/>
              <a:gd name="T52" fmla="*/ 1292584 w 2061845"/>
              <a:gd name="T53" fmla="*/ 474203 h 1302385"/>
              <a:gd name="T54" fmla="*/ 1354859 w 2061845"/>
              <a:gd name="T55" fmla="*/ 453931 h 1302385"/>
              <a:gd name="T56" fmla="*/ 1252291 w 2061845"/>
              <a:gd name="T57" fmla="*/ 499541 h 1302385"/>
              <a:gd name="T58" fmla="*/ 1206918 w 2061845"/>
              <a:gd name="T59" fmla="*/ 546669 h 1302385"/>
              <a:gd name="T60" fmla="*/ 1252291 w 2061845"/>
              <a:gd name="T61" fmla="*/ 499541 h 1302385"/>
              <a:gd name="T62" fmla="*/ 1104352 w 2061845"/>
              <a:gd name="T63" fmla="*/ 592405 h 1302385"/>
              <a:gd name="T64" fmla="*/ 1166627 w 2061845"/>
              <a:gd name="T65" fmla="*/ 572008 h 1302385"/>
              <a:gd name="T66" fmla="*/ 1064061 w 2061845"/>
              <a:gd name="T67" fmla="*/ 617743 h 1302385"/>
              <a:gd name="T68" fmla="*/ 1018816 w 2061845"/>
              <a:gd name="T69" fmla="*/ 664873 h 1302385"/>
              <a:gd name="T70" fmla="*/ 1064061 w 2061845"/>
              <a:gd name="T71" fmla="*/ 617743 h 1302385"/>
              <a:gd name="T72" fmla="*/ 916120 w 2061845"/>
              <a:gd name="T73" fmla="*/ 710480 h 1302385"/>
              <a:gd name="T74" fmla="*/ 978395 w 2061845"/>
              <a:gd name="T75" fmla="*/ 690211 h 1302385"/>
              <a:gd name="T76" fmla="*/ 875831 w 2061845"/>
              <a:gd name="T77" fmla="*/ 735819 h 1302385"/>
              <a:gd name="T78" fmla="*/ 830584 w 2061845"/>
              <a:gd name="T79" fmla="*/ 782949 h 1302385"/>
              <a:gd name="T80" fmla="*/ 875831 w 2061845"/>
              <a:gd name="T81" fmla="*/ 735819 h 1302385"/>
              <a:gd name="T82" fmla="*/ 728015 w 2061845"/>
              <a:gd name="T83" fmla="*/ 828684 h 1302385"/>
              <a:gd name="T84" fmla="*/ 790163 w 2061845"/>
              <a:gd name="T85" fmla="*/ 808287 h 1302385"/>
              <a:gd name="T86" fmla="*/ 687599 w 2061845"/>
              <a:gd name="T87" fmla="*/ 853894 h 1302385"/>
              <a:gd name="T88" fmla="*/ 642352 w 2061845"/>
              <a:gd name="T89" fmla="*/ 901151 h 1302385"/>
              <a:gd name="T90" fmla="*/ 687599 w 2061845"/>
              <a:gd name="T91" fmla="*/ 853894 h 1302385"/>
              <a:gd name="T92" fmla="*/ 539783 w 2061845"/>
              <a:gd name="T93" fmla="*/ 946759 h 1302385"/>
              <a:gd name="T94" fmla="*/ 601934 w 2061845"/>
              <a:gd name="T95" fmla="*/ 926362 h 1302385"/>
              <a:gd name="T96" fmla="*/ 499367 w 2061845"/>
              <a:gd name="T97" fmla="*/ 972098 h 1302385"/>
              <a:gd name="T98" fmla="*/ 454120 w 2061845"/>
              <a:gd name="T99" fmla="*/ 1019226 h 1302385"/>
              <a:gd name="T100" fmla="*/ 499367 w 2061845"/>
              <a:gd name="T101" fmla="*/ 972098 h 1302385"/>
              <a:gd name="T102" fmla="*/ 351551 w 2061845"/>
              <a:gd name="T103" fmla="*/ 1064962 h 1302385"/>
              <a:gd name="T104" fmla="*/ 413705 w 2061845"/>
              <a:gd name="T105" fmla="*/ 1044563 h 1302385"/>
              <a:gd name="T106" fmla="*/ 311135 w 2061845"/>
              <a:gd name="T107" fmla="*/ 1090173 h 1302385"/>
              <a:gd name="T108" fmla="*/ 265888 w 2061845"/>
              <a:gd name="T109" fmla="*/ 1137302 h 1302385"/>
              <a:gd name="T110" fmla="*/ 311135 w 2061845"/>
              <a:gd name="T111" fmla="*/ 1090173 h 1302385"/>
              <a:gd name="T112" fmla="*/ 163319 w 2061845"/>
              <a:gd name="T113" fmla="*/ 1183038 h 1302385"/>
              <a:gd name="T114" fmla="*/ 225600 w 2061845"/>
              <a:gd name="T115" fmla="*/ 1162641 h 1302385"/>
              <a:gd name="T116" fmla="*/ 123031 w 2061845"/>
              <a:gd name="T117" fmla="*/ 1208376 h 1302385"/>
              <a:gd name="T118" fmla="*/ 77656 w 2061845"/>
              <a:gd name="T119" fmla="*/ 1255505 h 1302385"/>
              <a:gd name="T120" fmla="*/ 123031 w 2061845"/>
              <a:gd name="T121" fmla="*/ 1208376 h 1302385"/>
              <a:gd name="T122" fmla="*/ 0 w 2061845"/>
              <a:gd name="T123" fmla="*/ 1285531 h 1302385"/>
              <a:gd name="T124" fmla="*/ 37367 w 2061845"/>
              <a:gd name="T125" fmla="*/ 1280843 h 13023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61845" h="1302385">
                <a:moveTo>
                  <a:pt x="1992867" y="33960"/>
                </a:moveTo>
                <a:lnTo>
                  <a:pt x="1949830" y="60960"/>
                </a:lnTo>
                <a:lnTo>
                  <a:pt x="1958339" y="74422"/>
                </a:lnTo>
                <a:lnTo>
                  <a:pt x="2001281" y="47317"/>
                </a:lnTo>
                <a:lnTo>
                  <a:pt x="1992867" y="33960"/>
                </a:lnTo>
                <a:close/>
              </a:path>
              <a:path w="2061845" h="1302385">
                <a:moveTo>
                  <a:pt x="2045113" y="27177"/>
                </a:moveTo>
                <a:lnTo>
                  <a:pt x="2003678" y="27177"/>
                </a:lnTo>
                <a:lnTo>
                  <a:pt x="2012061" y="40512"/>
                </a:lnTo>
                <a:lnTo>
                  <a:pt x="2001281" y="47317"/>
                </a:lnTo>
                <a:lnTo>
                  <a:pt x="2017394" y="72898"/>
                </a:lnTo>
                <a:lnTo>
                  <a:pt x="2045113" y="27177"/>
                </a:lnTo>
                <a:close/>
              </a:path>
              <a:path w="2061845" h="1302385">
                <a:moveTo>
                  <a:pt x="2003678" y="27177"/>
                </a:moveTo>
                <a:lnTo>
                  <a:pt x="1992867" y="33960"/>
                </a:lnTo>
                <a:lnTo>
                  <a:pt x="2001281" y="47317"/>
                </a:lnTo>
                <a:lnTo>
                  <a:pt x="2012061" y="40512"/>
                </a:lnTo>
                <a:lnTo>
                  <a:pt x="2003678" y="27177"/>
                </a:lnTo>
                <a:close/>
              </a:path>
              <a:path w="2061845" h="1302385">
                <a:moveTo>
                  <a:pt x="2061590" y="0"/>
                </a:moveTo>
                <a:lnTo>
                  <a:pt x="1976754" y="8382"/>
                </a:lnTo>
                <a:lnTo>
                  <a:pt x="1992867" y="33960"/>
                </a:lnTo>
                <a:lnTo>
                  <a:pt x="2003678" y="27177"/>
                </a:lnTo>
                <a:lnTo>
                  <a:pt x="2045113" y="27177"/>
                </a:lnTo>
                <a:lnTo>
                  <a:pt x="2061590" y="0"/>
                </a:lnTo>
                <a:close/>
              </a:path>
              <a:path w="2061845" h="1302385">
                <a:moveTo>
                  <a:pt x="1909571" y="86360"/>
                </a:moveTo>
                <a:lnTo>
                  <a:pt x="1855851" y="120141"/>
                </a:lnTo>
                <a:lnTo>
                  <a:pt x="1864360" y="133603"/>
                </a:lnTo>
                <a:lnTo>
                  <a:pt x="1918080" y="99822"/>
                </a:lnTo>
                <a:lnTo>
                  <a:pt x="1909571" y="86360"/>
                </a:lnTo>
                <a:close/>
              </a:path>
              <a:path w="2061845" h="1302385">
                <a:moveTo>
                  <a:pt x="1815591" y="145541"/>
                </a:moveTo>
                <a:lnTo>
                  <a:pt x="1761870" y="179324"/>
                </a:lnTo>
                <a:lnTo>
                  <a:pt x="1770252" y="192786"/>
                </a:lnTo>
                <a:lnTo>
                  <a:pt x="1823974" y="159003"/>
                </a:lnTo>
                <a:lnTo>
                  <a:pt x="1815591" y="145541"/>
                </a:lnTo>
                <a:close/>
              </a:path>
              <a:path w="2061845" h="1302385">
                <a:moveTo>
                  <a:pt x="1721485" y="204724"/>
                </a:moveTo>
                <a:lnTo>
                  <a:pt x="1667764" y="238633"/>
                </a:lnTo>
                <a:lnTo>
                  <a:pt x="1676273" y="251967"/>
                </a:lnTo>
                <a:lnTo>
                  <a:pt x="1729993" y="218186"/>
                </a:lnTo>
                <a:lnTo>
                  <a:pt x="1721485" y="204724"/>
                </a:lnTo>
                <a:close/>
              </a:path>
              <a:path w="2061845" h="1302385">
                <a:moveTo>
                  <a:pt x="1627504" y="263905"/>
                </a:moveTo>
                <a:lnTo>
                  <a:pt x="1573783" y="297814"/>
                </a:lnTo>
                <a:lnTo>
                  <a:pt x="1582165" y="311276"/>
                </a:lnTo>
                <a:lnTo>
                  <a:pt x="1635887" y="277367"/>
                </a:lnTo>
                <a:lnTo>
                  <a:pt x="1627504" y="263905"/>
                </a:lnTo>
                <a:close/>
              </a:path>
              <a:path w="2061845" h="1302385">
                <a:moveTo>
                  <a:pt x="1533398" y="323214"/>
                </a:moveTo>
                <a:lnTo>
                  <a:pt x="1479677" y="356997"/>
                </a:lnTo>
                <a:lnTo>
                  <a:pt x="1488186" y="370459"/>
                </a:lnTo>
                <a:lnTo>
                  <a:pt x="1541906" y="336550"/>
                </a:lnTo>
                <a:lnTo>
                  <a:pt x="1533398" y="323214"/>
                </a:lnTo>
                <a:close/>
              </a:path>
              <a:path w="2061845" h="1302385">
                <a:moveTo>
                  <a:pt x="1439417" y="382397"/>
                </a:moveTo>
                <a:lnTo>
                  <a:pt x="1385696" y="416178"/>
                </a:lnTo>
                <a:lnTo>
                  <a:pt x="1394078" y="429640"/>
                </a:lnTo>
                <a:lnTo>
                  <a:pt x="1447800" y="395859"/>
                </a:lnTo>
                <a:lnTo>
                  <a:pt x="1439417" y="382397"/>
                </a:lnTo>
                <a:close/>
              </a:path>
              <a:path w="2061845" h="1302385">
                <a:moveTo>
                  <a:pt x="1345311" y="441578"/>
                </a:moveTo>
                <a:lnTo>
                  <a:pt x="1291589" y="475361"/>
                </a:lnTo>
                <a:lnTo>
                  <a:pt x="1300099" y="488823"/>
                </a:lnTo>
                <a:lnTo>
                  <a:pt x="1353819" y="455040"/>
                </a:lnTo>
                <a:lnTo>
                  <a:pt x="1345311" y="441578"/>
                </a:lnTo>
                <a:close/>
              </a:path>
              <a:path w="2061845" h="1302385">
                <a:moveTo>
                  <a:pt x="1251330" y="500761"/>
                </a:moveTo>
                <a:lnTo>
                  <a:pt x="1197610" y="534670"/>
                </a:lnTo>
                <a:lnTo>
                  <a:pt x="1205991" y="548004"/>
                </a:lnTo>
                <a:lnTo>
                  <a:pt x="1259839" y="514223"/>
                </a:lnTo>
                <a:lnTo>
                  <a:pt x="1251330" y="500761"/>
                </a:lnTo>
                <a:close/>
              </a:path>
              <a:path w="2061845" h="1302385">
                <a:moveTo>
                  <a:pt x="1157224" y="559942"/>
                </a:moveTo>
                <a:lnTo>
                  <a:pt x="1103502" y="593851"/>
                </a:lnTo>
                <a:lnTo>
                  <a:pt x="1112012" y="607313"/>
                </a:lnTo>
                <a:lnTo>
                  <a:pt x="1165732" y="573404"/>
                </a:lnTo>
                <a:lnTo>
                  <a:pt x="1157224" y="559942"/>
                </a:lnTo>
                <a:close/>
              </a:path>
              <a:path w="2061845" h="1302385">
                <a:moveTo>
                  <a:pt x="1063243" y="619251"/>
                </a:moveTo>
                <a:lnTo>
                  <a:pt x="1009523" y="653034"/>
                </a:lnTo>
                <a:lnTo>
                  <a:pt x="1018031" y="666496"/>
                </a:lnTo>
                <a:lnTo>
                  <a:pt x="1071752" y="632587"/>
                </a:lnTo>
                <a:lnTo>
                  <a:pt x="1063243" y="619251"/>
                </a:lnTo>
                <a:close/>
              </a:path>
              <a:path w="2061845" h="1302385">
                <a:moveTo>
                  <a:pt x="969263" y="678434"/>
                </a:moveTo>
                <a:lnTo>
                  <a:pt x="915415" y="712215"/>
                </a:lnTo>
                <a:lnTo>
                  <a:pt x="923925" y="725677"/>
                </a:lnTo>
                <a:lnTo>
                  <a:pt x="977645" y="691896"/>
                </a:lnTo>
                <a:lnTo>
                  <a:pt x="969263" y="678434"/>
                </a:lnTo>
                <a:close/>
              </a:path>
              <a:path w="2061845" h="1302385">
                <a:moveTo>
                  <a:pt x="875156" y="737615"/>
                </a:moveTo>
                <a:lnTo>
                  <a:pt x="821436" y="771398"/>
                </a:lnTo>
                <a:lnTo>
                  <a:pt x="829944" y="784860"/>
                </a:lnTo>
                <a:lnTo>
                  <a:pt x="883665" y="751077"/>
                </a:lnTo>
                <a:lnTo>
                  <a:pt x="875156" y="737615"/>
                </a:lnTo>
                <a:close/>
              </a:path>
              <a:path w="2061845" h="1302385">
                <a:moveTo>
                  <a:pt x="781176" y="796798"/>
                </a:moveTo>
                <a:lnTo>
                  <a:pt x="727455" y="830707"/>
                </a:lnTo>
                <a:lnTo>
                  <a:pt x="735838" y="844041"/>
                </a:lnTo>
                <a:lnTo>
                  <a:pt x="789558" y="810260"/>
                </a:lnTo>
                <a:lnTo>
                  <a:pt x="781176" y="796798"/>
                </a:lnTo>
                <a:close/>
              </a:path>
              <a:path w="2061845" h="1302385">
                <a:moveTo>
                  <a:pt x="687069" y="855979"/>
                </a:moveTo>
                <a:lnTo>
                  <a:pt x="633349" y="889888"/>
                </a:lnTo>
                <a:lnTo>
                  <a:pt x="641857" y="903351"/>
                </a:lnTo>
                <a:lnTo>
                  <a:pt x="695578" y="869441"/>
                </a:lnTo>
                <a:lnTo>
                  <a:pt x="687069" y="855979"/>
                </a:lnTo>
                <a:close/>
              </a:path>
              <a:path w="2061845" h="1302385">
                <a:moveTo>
                  <a:pt x="593089" y="915288"/>
                </a:moveTo>
                <a:lnTo>
                  <a:pt x="539368" y="949071"/>
                </a:lnTo>
                <a:lnTo>
                  <a:pt x="547751" y="962533"/>
                </a:lnTo>
                <a:lnTo>
                  <a:pt x="601471" y="928624"/>
                </a:lnTo>
                <a:lnTo>
                  <a:pt x="593089" y="915288"/>
                </a:lnTo>
                <a:close/>
              </a:path>
              <a:path w="2061845" h="1302385">
                <a:moveTo>
                  <a:pt x="498982" y="974471"/>
                </a:moveTo>
                <a:lnTo>
                  <a:pt x="445262" y="1008252"/>
                </a:lnTo>
                <a:lnTo>
                  <a:pt x="453770" y="1021714"/>
                </a:lnTo>
                <a:lnTo>
                  <a:pt x="507491" y="987933"/>
                </a:lnTo>
                <a:lnTo>
                  <a:pt x="498982" y="974471"/>
                </a:lnTo>
                <a:close/>
              </a:path>
              <a:path w="2061845" h="1302385">
                <a:moveTo>
                  <a:pt x="405002" y="1033652"/>
                </a:moveTo>
                <a:lnTo>
                  <a:pt x="351281" y="1067562"/>
                </a:lnTo>
                <a:lnTo>
                  <a:pt x="359663" y="1080897"/>
                </a:lnTo>
                <a:lnTo>
                  <a:pt x="413385" y="1047114"/>
                </a:lnTo>
                <a:lnTo>
                  <a:pt x="405002" y="1033652"/>
                </a:lnTo>
                <a:close/>
              </a:path>
              <a:path w="2061845" h="1302385">
                <a:moveTo>
                  <a:pt x="310895" y="1092835"/>
                </a:moveTo>
                <a:lnTo>
                  <a:pt x="257175" y="1126744"/>
                </a:lnTo>
                <a:lnTo>
                  <a:pt x="265683" y="1140079"/>
                </a:lnTo>
                <a:lnTo>
                  <a:pt x="319404" y="1106297"/>
                </a:lnTo>
                <a:lnTo>
                  <a:pt x="310895" y="1092835"/>
                </a:lnTo>
                <a:close/>
              </a:path>
              <a:path w="2061845" h="1302385">
                <a:moveTo>
                  <a:pt x="216915" y="1152144"/>
                </a:moveTo>
                <a:lnTo>
                  <a:pt x="163194" y="1185926"/>
                </a:lnTo>
                <a:lnTo>
                  <a:pt x="171576" y="1199388"/>
                </a:lnTo>
                <a:lnTo>
                  <a:pt x="225425" y="1165479"/>
                </a:lnTo>
                <a:lnTo>
                  <a:pt x="216915" y="1152144"/>
                </a:lnTo>
                <a:close/>
              </a:path>
              <a:path w="2061845" h="1302385">
                <a:moveTo>
                  <a:pt x="122936" y="1211326"/>
                </a:moveTo>
                <a:lnTo>
                  <a:pt x="69087" y="1245108"/>
                </a:lnTo>
                <a:lnTo>
                  <a:pt x="77596" y="1258570"/>
                </a:lnTo>
                <a:lnTo>
                  <a:pt x="131317" y="1224788"/>
                </a:lnTo>
                <a:lnTo>
                  <a:pt x="122936" y="1211326"/>
                </a:lnTo>
                <a:close/>
              </a:path>
              <a:path w="2061845" h="1302385">
                <a:moveTo>
                  <a:pt x="28828" y="1270508"/>
                </a:moveTo>
                <a:lnTo>
                  <a:pt x="0" y="1288669"/>
                </a:lnTo>
                <a:lnTo>
                  <a:pt x="8381" y="1302131"/>
                </a:lnTo>
                <a:lnTo>
                  <a:pt x="37337" y="1283970"/>
                </a:lnTo>
                <a:lnTo>
                  <a:pt x="28828" y="12705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265" name="object 115">
            <a:extLst>
              <a:ext uri="{FF2B5EF4-FFF2-40B4-BE49-F238E27FC236}">
                <a16:creationId xmlns:a16="http://schemas.microsoft.com/office/drawing/2014/main" id="{5A0D8B03-5751-FC44-BC63-D163B2B3D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63"/>
              </a:lnSpc>
              <a:spcBef>
                <a:spcPct val="0"/>
              </a:spcBef>
              <a:buClrTx/>
              <a:buSzTx/>
              <a:buFontTx/>
              <a:buNone/>
            </a:pPr>
            <a:fld id="{241BE562-9B30-0943-8640-F6E8B0F9F970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63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584B5B-AC77-7A41-81F3-7E5861796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473075"/>
            <a:ext cx="7775575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Apply Model to </a:t>
            </a:r>
            <a:r>
              <a:rPr spc="-85" dirty="0"/>
              <a:t>Test</a:t>
            </a:r>
            <a:r>
              <a:rPr spc="-110" dirty="0"/>
              <a:t> </a:t>
            </a:r>
            <a:r>
              <a:rPr dirty="0"/>
              <a:t>Data</a:t>
            </a:r>
          </a:p>
        </p:txBody>
      </p:sp>
      <p:sp>
        <p:nvSpPr>
          <p:cNvPr id="50178" name="object 3">
            <a:extLst>
              <a:ext uri="{FF2B5EF4-FFF2-40B4-BE49-F238E27FC236}">
                <a16:creationId xmlns:a16="http://schemas.microsoft.com/office/drawing/2014/main" id="{964704A6-2403-FD40-AB8A-8588EB1083E2}"/>
              </a:ext>
            </a:extLst>
          </p:cNvPr>
          <p:cNvSpPr>
            <a:spLocks/>
          </p:cNvSpPr>
          <p:nvPr/>
        </p:nvSpPr>
        <p:spPr bwMode="auto">
          <a:xfrm>
            <a:off x="2892425" y="5059363"/>
            <a:ext cx="279400" cy="649287"/>
          </a:xfrm>
          <a:custGeom>
            <a:avLst/>
            <a:gdLst>
              <a:gd name="T0" fmla="*/ 240318 w 278764"/>
              <a:gd name="T1" fmla="*/ 581991 h 648970"/>
              <a:gd name="T2" fmla="*/ 210666 w 278764"/>
              <a:gd name="T3" fmla="*/ 594133 h 648970"/>
              <a:gd name="T4" fmla="*/ 275665 w 278764"/>
              <a:gd name="T5" fmla="*/ 650173 h 648970"/>
              <a:gd name="T6" fmla="*/ 279747 w 278764"/>
              <a:gd name="T7" fmla="*/ 593763 h 648970"/>
              <a:gd name="T8" fmla="*/ 245221 w 278764"/>
              <a:gd name="T9" fmla="*/ 593763 h 648970"/>
              <a:gd name="T10" fmla="*/ 240318 w 278764"/>
              <a:gd name="T11" fmla="*/ 581991 h 648970"/>
              <a:gd name="T12" fmla="*/ 252145 w 278764"/>
              <a:gd name="T13" fmla="*/ 577147 h 648970"/>
              <a:gd name="T14" fmla="*/ 240318 w 278764"/>
              <a:gd name="T15" fmla="*/ 581991 h 648970"/>
              <a:gd name="T16" fmla="*/ 245221 w 278764"/>
              <a:gd name="T17" fmla="*/ 593763 h 648970"/>
              <a:gd name="T18" fmla="*/ 257039 w 278764"/>
              <a:gd name="T19" fmla="*/ 588899 h 648970"/>
              <a:gd name="T20" fmla="*/ 252145 w 278764"/>
              <a:gd name="T21" fmla="*/ 577147 h 648970"/>
              <a:gd name="T22" fmla="*/ 281832 w 278764"/>
              <a:gd name="T23" fmla="*/ 564991 h 648970"/>
              <a:gd name="T24" fmla="*/ 252145 w 278764"/>
              <a:gd name="T25" fmla="*/ 577147 h 648970"/>
              <a:gd name="T26" fmla="*/ 257039 w 278764"/>
              <a:gd name="T27" fmla="*/ 588899 h 648970"/>
              <a:gd name="T28" fmla="*/ 245221 w 278764"/>
              <a:gd name="T29" fmla="*/ 593763 h 648970"/>
              <a:gd name="T30" fmla="*/ 279747 w 278764"/>
              <a:gd name="T31" fmla="*/ 593763 h 648970"/>
              <a:gd name="T32" fmla="*/ 281832 w 278764"/>
              <a:gd name="T33" fmla="*/ 564991 h 648970"/>
              <a:gd name="T34" fmla="*/ 11819 w 278764"/>
              <a:gd name="T35" fmla="*/ 0 h 648970"/>
              <a:gd name="T36" fmla="*/ 0 w 278764"/>
              <a:gd name="T37" fmla="*/ 4962 h 648970"/>
              <a:gd name="T38" fmla="*/ 240318 w 278764"/>
              <a:gd name="T39" fmla="*/ 581991 h 648970"/>
              <a:gd name="T40" fmla="*/ 252145 w 278764"/>
              <a:gd name="T41" fmla="*/ 577147 h 648970"/>
              <a:gd name="T42" fmla="*/ 11819 w 278764"/>
              <a:gd name="T43" fmla="*/ 0 h 6489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8764" h="648970">
                <a:moveTo>
                  <a:pt x="237595" y="580571"/>
                </a:moveTo>
                <a:lnTo>
                  <a:pt x="208280" y="592683"/>
                </a:lnTo>
                <a:lnTo>
                  <a:pt x="272542" y="648588"/>
                </a:lnTo>
                <a:lnTo>
                  <a:pt x="276578" y="592315"/>
                </a:lnTo>
                <a:lnTo>
                  <a:pt x="242443" y="592315"/>
                </a:lnTo>
                <a:lnTo>
                  <a:pt x="237595" y="580571"/>
                </a:lnTo>
                <a:close/>
              </a:path>
              <a:path w="278764" h="648970">
                <a:moveTo>
                  <a:pt x="249288" y="575739"/>
                </a:moveTo>
                <a:lnTo>
                  <a:pt x="237595" y="580571"/>
                </a:lnTo>
                <a:lnTo>
                  <a:pt x="242443" y="592315"/>
                </a:lnTo>
                <a:lnTo>
                  <a:pt x="254127" y="587463"/>
                </a:lnTo>
                <a:lnTo>
                  <a:pt x="249288" y="575739"/>
                </a:lnTo>
                <a:close/>
              </a:path>
              <a:path w="278764" h="648970">
                <a:moveTo>
                  <a:pt x="278638" y="563613"/>
                </a:moveTo>
                <a:lnTo>
                  <a:pt x="249288" y="575739"/>
                </a:lnTo>
                <a:lnTo>
                  <a:pt x="254127" y="587463"/>
                </a:lnTo>
                <a:lnTo>
                  <a:pt x="242443" y="592315"/>
                </a:lnTo>
                <a:lnTo>
                  <a:pt x="276578" y="592315"/>
                </a:lnTo>
                <a:lnTo>
                  <a:pt x="278638" y="563613"/>
                </a:lnTo>
                <a:close/>
              </a:path>
              <a:path w="278764" h="648970">
                <a:moveTo>
                  <a:pt x="11684" y="0"/>
                </a:moveTo>
                <a:lnTo>
                  <a:pt x="0" y="4952"/>
                </a:lnTo>
                <a:lnTo>
                  <a:pt x="237595" y="580571"/>
                </a:lnTo>
                <a:lnTo>
                  <a:pt x="249288" y="575739"/>
                </a:lnTo>
                <a:lnTo>
                  <a:pt x="116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object 4">
            <a:extLst>
              <a:ext uri="{FF2B5EF4-FFF2-40B4-BE49-F238E27FC236}">
                <a16:creationId xmlns:a16="http://schemas.microsoft.com/office/drawing/2014/main" id="{349558CB-CDA0-7943-9A60-90754447F3F4}"/>
              </a:ext>
            </a:extLst>
          </p:cNvPr>
          <p:cNvSpPr>
            <a:spLocks/>
          </p:cNvSpPr>
          <p:nvPr/>
        </p:nvSpPr>
        <p:spPr bwMode="auto">
          <a:xfrm>
            <a:off x="1658938" y="5059363"/>
            <a:ext cx="361950" cy="649287"/>
          </a:xfrm>
          <a:custGeom>
            <a:avLst/>
            <a:gdLst>
              <a:gd name="T0" fmla="*/ 3331 w 361314"/>
              <a:gd name="T1" fmla="*/ 562720 h 649604"/>
              <a:gd name="T2" fmla="*/ 0 w 361314"/>
              <a:gd name="T3" fmla="*/ 647641 h 649604"/>
              <a:gd name="T4" fmla="*/ 70723 w 361314"/>
              <a:gd name="T5" fmla="*/ 599372 h 649604"/>
              <a:gd name="T6" fmla="*/ 63059 w 361314"/>
              <a:gd name="T7" fmla="*/ 595203 h 649604"/>
              <a:gd name="T8" fmla="*/ 36387 w 361314"/>
              <a:gd name="T9" fmla="*/ 595203 h 649604"/>
              <a:gd name="T10" fmla="*/ 25238 w 361314"/>
              <a:gd name="T11" fmla="*/ 589084 h 649604"/>
              <a:gd name="T12" fmla="*/ 31413 w 361314"/>
              <a:gd name="T13" fmla="*/ 577993 h 649604"/>
              <a:gd name="T14" fmla="*/ 3331 w 361314"/>
              <a:gd name="T15" fmla="*/ 562720 h 649604"/>
              <a:gd name="T16" fmla="*/ 31413 w 361314"/>
              <a:gd name="T17" fmla="*/ 577993 h 649604"/>
              <a:gd name="T18" fmla="*/ 25238 w 361314"/>
              <a:gd name="T19" fmla="*/ 589084 h 649604"/>
              <a:gd name="T20" fmla="*/ 36387 w 361314"/>
              <a:gd name="T21" fmla="*/ 595203 h 649604"/>
              <a:gd name="T22" fmla="*/ 42585 w 361314"/>
              <a:gd name="T23" fmla="*/ 584069 h 649604"/>
              <a:gd name="T24" fmla="*/ 31413 w 361314"/>
              <a:gd name="T25" fmla="*/ 577993 h 649604"/>
              <a:gd name="T26" fmla="*/ 42585 w 361314"/>
              <a:gd name="T27" fmla="*/ 584069 h 649604"/>
              <a:gd name="T28" fmla="*/ 36387 w 361314"/>
              <a:gd name="T29" fmla="*/ 595203 h 649604"/>
              <a:gd name="T30" fmla="*/ 63059 w 361314"/>
              <a:gd name="T31" fmla="*/ 595203 h 649604"/>
              <a:gd name="T32" fmla="*/ 42585 w 361314"/>
              <a:gd name="T33" fmla="*/ 584069 h 649604"/>
              <a:gd name="T34" fmla="*/ 353102 w 361314"/>
              <a:gd name="T35" fmla="*/ 0 h 649604"/>
              <a:gd name="T36" fmla="*/ 31413 w 361314"/>
              <a:gd name="T37" fmla="*/ 577993 h 649604"/>
              <a:gd name="T38" fmla="*/ 42585 w 361314"/>
              <a:gd name="T39" fmla="*/ 584069 h 649604"/>
              <a:gd name="T40" fmla="*/ 364251 w 361314"/>
              <a:gd name="T41" fmla="*/ 6208 h 649604"/>
              <a:gd name="T42" fmla="*/ 353102 w 361314"/>
              <a:gd name="T43" fmla="*/ 0 h 649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1314" h="649604">
                <a:moveTo>
                  <a:pt x="3301" y="564095"/>
                </a:moveTo>
                <a:lnTo>
                  <a:pt x="0" y="649224"/>
                </a:lnTo>
                <a:lnTo>
                  <a:pt x="70104" y="600837"/>
                </a:lnTo>
                <a:lnTo>
                  <a:pt x="62507" y="596658"/>
                </a:lnTo>
                <a:lnTo>
                  <a:pt x="36068" y="596658"/>
                </a:lnTo>
                <a:lnTo>
                  <a:pt x="25018" y="590524"/>
                </a:lnTo>
                <a:lnTo>
                  <a:pt x="31138" y="579405"/>
                </a:lnTo>
                <a:lnTo>
                  <a:pt x="3301" y="564095"/>
                </a:lnTo>
                <a:close/>
              </a:path>
              <a:path w="361314" h="649604">
                <a:moveTo>
                  <a:pt x="31138" y="579405"/>
                </a:moveTo>
                <a:lnTo>
                  <a:pt x="25018" y="590524"/>
                </a:lnTo>
                <a:lnTo>
                  <a:pt x="36068" y="596658"/>
                </a:lnTo>
                <a:lnTo>
                  <a:pt x="42212" y="585496"/>
                </a:lnTo>
                <a:lnTo>
                  <a:pt x="31138" y="579405"/>
                </a:lnTo>
                <a:close/>
              </a:path>
              <a:path w="361314" h="649604">
                <a:moveTo>
                  <a:pt x="42212" y="585496"/>
                </a:moveTo>
                <a:lnTo>
                  <a:pt x="36068" y="596658"/>
                </a:lnTo>
                <a:lnTo>
                  <a:pt x="62507" y="596658"/>
                </a:lnTo>
                <a:lnTo>
                  <a:pt x="42212" y="585496"/>
                </a:lnTo>
                <a:close/>
              </a:path>
              <a:path w="361314" h="649604">
                <a:moveTo>
                  <a:pt x="350012" y="0"/>
                </a:moveTo>
                <a:lnTo>
                  <a:pt x="31138" y="579405"/>
                </a:lnTo>
                <a:lnTo>
                  <a:pt x="42212" y="585496"/>
                </a:lnTo>
                <a:lnTo>
                  <a:pt x="361061" y="6223"/>
                </a:lnTo>
                <a:lnTo>
                  <a:pt x="3500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object 5">
            <a:extLst>
              <a:ext uri="{FF2B5EF4-FFF2-40B4-BE49-F238E27FC236}">
                <a16:creationId xmlns:a16="http://schemas.microsoft.com/office/drawing/2014/main" id="{7E16C608-3BBB-6143-BFDE-AED2D0C0DB67}"/>
              </a:ext>
            </a:extLst>
          </p:cNvPr>
          <p:cNvSpPr>
            <a:spLocks/>
          </p:cNvSpPr>
          <p:nvPr/>
        </p:nvSpPr>
        <p:spPr bwMode="auto">
          <a:xfrm>
            <a:off x="2366963" y="4084638"/>
            <a:ext cx="447675" cy="652462"/>
          </a:xfrm>
          <a:custGeom>
            <a:avLst/>
            <a:gdLst>
              <a:gd name="T0" fmla="*/ 11350 w 448310"/>
              <a:gd name="T1" fmla="*/ 564322 h 653414"/>
              <a:gd name="T2" fmla="*/ 0 w 448310"/>
              <a:gd name="T3" fmla="*/ 648164 h 653414"/>
              <a:gd name="T4" fmla="*/ 73769 w 448310"/>
              <a:gd name="T5" fmla="*/ 606936 h 653414"/>
              <a:gd name="T6" fmla="*/ 63058 w 448310"/>
              <a:gd name="T7" fmla="*/ 599624 h 653414"/>
              <a:gd name="T8" fmla="*/ 40731 w 448310"/>
              <a:gd name="T9" fmla="*/ 599624 h 653414"/>
              <a:gd name="T10" fmla="*/ 30265 w 448310"/>
              <a:gd name="T11" fmla="*/ 592563 h 653414"/>
              <a:gd name="T12" fmla="*/ 37400 w 448310"/>
              <a:gd name="T13" fmla="*/ 582107 h 653414"/>
              <a:gd name="T14" fmla="*/ 11350 w 448310"/>
              <a:gd name="T15" fmla="*/ 564322 h 653414"/>
              <a:gd name="T16" fmla="*/ 37400 w 448310"/>
              <a:gd name="T17" fmla="*/ 582107 h 653414"/>
              <a:gd name="T18" fmla="*/ 30265 w 448310"/>
              <a:gd name="T19" fmla="*/ 592563 h 653414"/>
              <a:gd name="T20" fmla="*/ 40731 w 448310"/>
              <a:gd name="T21" fmla="*/ 599624 h 653414"/>
              <a:gd name="T22" fmla="*/ 47826 w 448310"/>
              <a:gd name="T23" fmla="*/ 589225 h 653414"/>
              <a:gd name="T24" fmla="*/ 37400 w 448310"/>
              <a:gd name="T25" fmla="*/ 582107 h 653414"/>
              <a:gd name="T26" fmla="*/ 47826 w 448310"/>
              <a:gd name="T27" fmla="*/ 589225 h 653414"/>
              <a:gd name="T28" fmla="*/ 40731 w 448310"/>
              <a:gd name="T29" fmla="*/ 599624 h 653414"/>
              <a:gd name="T30" fmla="*/ 63058 w 448310"/>
              <a:gd name="T31" fmla="*/ 599624 h 653414"/>
              <a:gd name="T32" fmla="*/ 47826 w 448310"/>
              <a:gd name="T33" fmla="*/ 589225 h 653414"/>
              <a:gd name="T34" fmla="*/ 434552 w 448310"/>
              <a:gd name="T35" fmla="*/ 0 h 653414"/>
              <a:gd name="T36" fmla="*/ 37400 w 448310"/>
              <a:gd name="T37" fmla="*/ 582107 h 653414"/>
              <a:gd name="T38" fmla="*/ 47826 w 448310"/>
              <a:gd name="T39" fmla="*/ 589225 h 653414"/>
              <a:gd name="T40" fmla="*/ 444891 w 448310"/>
              <a:gd name="T41" fmla="*/ 7185 h 653414"/>
              <a:gd name="T42" fmla="*/ 434552 w 448310"/>
              <a:gd name="T43" fmla="*/ 0 h 6534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8310" h="653414">
                <a:moveTo>
                  <a:pt x="11430" y="568451"/>
                </a:moveTo>
                <a:lnTo>
                  <a:pt x="0" y="652906"/>
                </a:lnTo>
                <a:lnTo>
                  <a:pt x="74294" y="611377"/>
                </a:lnTo>
                <a:lnTo>
                  <a:pt x="63507" y="604011"/>
                </a:lnTo>
                <a:lnTo>
                  <a:pt x="41021" y="604011"/>
                </a:lnTo>
                <a:lnTo>
                  <a:pt x="30480" y="596899"/>
                </a:lnTo>
                <a:lnTo>
                  <a:pt x="37665" y="586366"/>
                </a:lnTo>
                <a:lnTo>
                  <a:pt x="11430" y="568451"/>
                </a:lnTo>
                <a:close/>
              </a:path>
              <a:path w="448310" h="653414">
                <a:moveTo>
                  <a:pt x="37665" y="586366"/>
                </a:moveTo>
                <a:lnTo>
                  <a:pt x="30480" y="596899"/>
                </a:lnTo>
                <a:lnTo>
                  <a:pt x="41021" y="604011"/>
                </a:lnTo>
                <a:lnTo>
                  <a:pt x="48166" y="593536"/>
                </a:lnTo>
                <a:lnTo>
                  <a:pt x="37665" y="586366"/>
                </a:lnTo>
                <a:close/>
              </a:path>
              <a:path w="448310" h="653414">
                <a:moveTo>
                  <a:pt x="48166" y="593536"/>
                </a:moveTo>
                <a:lnTo>
                  <a:pt x="41021" y="604011"/>
                </a:lnTo>
                <a:lnTo>
                  <a:pt x="63507" y="604011"/>
                </a:lnTo>
                <a:lnTo>
                  <a:pt x="48166" y="593536"/>
                </a:lnTo>
                <a:close/>
              </a:path>
              <a:path w="448310" h="653414">
                <a:moveTo>
                  <a:pt x="437642" y="0"/>
                </a:moveTo>
                <a:lnTo>
                  <a:pt x="37665" y="586366"/>
                </a:lnTo>
                <a:lnTo>
                  <a:pt x="48166" y="593536"/>
                </a:lnTo>
                <a:lnTo>
                  <a:pt x="448056" y="7238"/>
                </a:lnTo>
                <a:lnTo>
                  <a:pt x="437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object 6">
            <a:extLst>
              <a:ext uri="{FF2B5EF4-FFF2-40B4-BE49-F238E27FC236}">
                <a16:creationId xmlns:a16="http://schemas.microsoft.com/office/drawing/2014/main" id="{0CCC25CE-D4E5-6746-94CE-B511A6586D02}"/>
              </a:ext>
            </a:extLst>
          </p:cNvPr>
          <p:cNvSpPr>
            <a:spLocks/>
          </p:cNvSpPr>
          <p:nvPr/>
        </p:nvSpPr>
        <p:spPr bwMode="auto">
          <a:xfrm>
            <a:off x="3681413" y="4075113"/>
            <a:ext cx="546100" cy="661987"/>
          </a:xfrm>
          <a:custGeom>
            <a:avLst/>
            <a:gdLst>
              <a:gd name="T0" fmla="*/ 456696 w 546735"/>
              <a:gd name="T1" fmla="*/ 586492 h 661670"/>
              <a:gd name="T2" fmla="*/ 427404 w 546735"/>
              <a:gd name="T3" fmla="*/ 610679 h 661670"/>
              <a:gd name="T4" fmla="*/ 543315 w 546735"/>
              <a:gd name="T5" fmla="*/ 663001 h 661670"/>
              <a:gd name="T6" fmla="*/ 529456 w 546735"/>
              <a:gd name="T7" fmla="*/ 601260 h 661670"/>
              <a:gd name="T8" fmla="*/ 468692 w 546735"/>
              <a:gd name="T9" fmla="*/ 601260 h 661670"/>
              <a:gd name="T10" fmla="*/ 456696 w 546735"/>
              <a:gd name="T11" fmla="*/ 586492 h 661670"/>
              <a:gd name="T12" fmla="*/ 485991 w 546735"/>
              <a:gd name="T13" fmla="*/ 562303 h 661670"/>
              <a:gd name="T14" fmla="*/ 456696 w 546735"/>
              <a:gd name="T15" fmla="*/ 586492 h 661670"/>
              <a:gd name="T16" fmla="*/ 468692 w 546735"/>
              <a:gd name="T17" fmla="*/ 601260 h 661670"/>
              <a:gd name="T18" fmla="*/ 497986 w 546735"/>
              <a:gd name="T19" fmla="*/ 577071 h 661670"/>
              <a:gd name="T20" fmla="*/ 485991 w 546735"/>
              <a:gd name="T21" fmla="*/ 562303 h 661670"/>
              <a:gd name="T22" fmla="*/ 515284 w 546735"/>
              <a:gd name="T23" fmla="*/ 538116 h 661670"/>
              <a:gd name="T24" fmla="*/ 485991 w 546735"/>
              <a:gd name="T25" fmla="*/ 562303 h 661670"/>
              <a:gd name="T26" fmla="*/ 497986 w 546735"/>
              <a:gd name="T27" fmla="*/ 577071 h 661670"/>
              <a:gd name="T28" fmla="*/ 468692 w 546735"/>
              <a:gd name="T29" fmla="*/ 601260 h 661670"/>
              <a:gd name="T30" fmla="*/ 529456 w 546735"/>
              <a:gd name="T31" fmla="*/ 601260 h 661670"/>
              <a:gd name="T32" fmla="*/ 515284 w 546735"/>
              <a:gd name="T33" fmla="*/ 538116 h 661670"/>
              <a:gd name="T34" fmla="*/ 29294 w 546735"/>
              <a:gd name="T35" fmla="*/ 0 h 661670"/>
              <a:gd name="T36" fmla="*/ 0 w 546735"/>
              <a:gd name="T37" fmla="*/ 24317 h 661670"/>
              <a:gd name="T38" fmla="*/ 456696 w 546735"/>
              <a:gd name="T39" fmla="*/ 586492 h 661670"/>
              <a:gd name="T40" fmla="*/ 485991 w 546735"/>
              <a:gd name="T41" fmla="*/ 562303 h 661670"/>
              <a:gd name="T42" fmla="*/ 29294 w 546735"/>
              <a:gd name="T43" fmla="*/ 0 h 6616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46735" h="661670">
                <a:moveTo>
                  <a:pt x="459358" y="585089"/>
                </a:moveTo>
                <a:lnTo>
                  <a:pt x="429895" y="609219"/>
                </a:lnTo>
                <a:lnTo>
                  <a:pt x="546481" y="661416"/>
                </a:lnTo>
                <a:lnTo>
                  <a:pt x="532542" y="599821"/>
                </a:lnTo>
                <a:lnTo>
                  <a:pt x="471424" y="599821"/>
                </a:lnTo>
                <a:lnTo>
                  <a:pt x="459358" y="585089"/>
                </a:lnTo>
                <a:close/>
              </a:path>
              <a:path w="546735" h="661670">
                <a:moveTo>
                  <a:pt x="488823" y="560958"/>
                </a:moveTo>
                <a:lnTo>
                  <a:pt x="459358" y="585089"/>
                </a:lnTo>
                <a:lnTo>
                  <a:pt x="471424" y="599821"/>
                </a:lnTo>
                <a:lnTo>
                  <a:pt x="500888" y="575691"/>
                </a:lnTo>
                <a:lnTo>
                  <a:pt x="488823" y="560958"/>
                </a:lnTo>
                <a:close/>
              </a:path>
              <a:path w="546735" h="661670">
                <a:moveTo>
                  <a:pt x="518287" y="536829"/>
                </a:moveTo>
                <a:lnTo>
                  <a:pt x="488823" y="560958"/>
                </a:lnTo>
                <a:lnTo>
                  <a:pt x="500888" y="575691"/>
                </a:lnTo>
                <a:lnTo>
                  <a:pt x="471424" y="599821"/>
                </a:lnTo>
                <a:lnTo>
                  <a:pt x="532542" y="599821"/>
                </a:lnTo>
                <a:lnTo>
                  <a:pt x="518287" y="536829"/>
                </a:lnTo>
                <a:close/>
              </a:path>
              <a:path w="546735" h="661670">
                <a:moveTo>
                  <a:pt x="29464" y="0"/>
                </a:moveTo>
                <a:lnTo>
                  <a:pt x="0" y="24257"/>
                </a:lnTo>
                <a:lnTo>
                  <a:pt x="459358" y="585089"/>
                </a:lnTo>
                <a:lnTo>
                  <a:pt x="488823" y="560958"/>
                </a:lnTo>
                <a:lnTo>
                  <a:pt x="2946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object 7">
            <a:extLst>
              <a:ext uri="{FF2B5EF4-FFF2-40B4-BE49-F238E27FC236}">
                <a16:creationId xmlns:a16="http://schemas.microsoft.com/office/drawing/2014/main" id="{AE85CAEB-EADD-734F-ADD6-86C58022BA85}"/>
              </a:ext>
            </a:extLst>
          </p:cNvPr>
          <p:cNvSpPr>
            <a:spLocks/>
          </p:cNvSpPr>
          <p:nvPr/>
        </p:nvSpPr>
        <p:spPr bwMode="auto">
          <a:xfrm>
            <a:off x="2532063" y="3182938"/>
            <a:ext cx="633412" cy="582612"/>
          </a:xfrm>
          <a:custGeom>
            <a:avLst/>
            <a:gdLst>
              <a:gd name="T0" fmla="*/ 535097 w 633730"/>
              <a:gd name="T1" fmla="*/ 517810 h 582929"/>
              <a:gd name="T2" fmla="*/ 509386 w 633730"/>
              <a:gd name="T3" fmla="*/ 545883 h 582929"/>
              <a:gd name="T4" fmla="*/ 632014 w 633730"/>
              <a:gd name="T5" fmla="*/ 580840 h 582929"/>
              <a:gd name="T6" fmla="*/ 612802 w 633730"/>
              <a:gd name="T7" fmla="*/ 530685 h 582929"/>
              <a:gd name="T8" fmla="*/ 549164 w 633730"/>
              <a:gd name="T9" fmla="*/ 530685 h 582929"/>
              <a:gd name="T10" fmla="*/ 535097 w 633730"/>
              <a:gd name="T11" fmla="*/ 517810 h 582929"/>
              <a:gd name="T12" fmla="*/ 560714 w 633730"/>
              <a:gd name="T13" fmla="*/ 489838 h 582929"/>
              <a:gd name="T14" fmla="*/ 535097 w 633730"/>
              <a:gd name="T15" fmla="*/ 517810 h 582929"/>
              <a:gd name="T16" fmla="*/ 549164 w 633730"/>
              <a:gd name="T17" fmla="*/ 530685 h 582929"/>
              <a:gd name="T18" fmla="*/ 574753 w 633730"/>
              <a:gd name="T19" fmla="*/ 502693 h 582929"/>
              <a:gd name="T20" fmla="*/ 560714 w 633730"/>
              <a:gd name="T21" fmla="*/ 489838 h 582929"/>
              <a:gd name="T22" fmla="*/ 586408 w 633730"/>
              <a:gd name="T23" fmla="*/ 461784 h 582929"/>
              <a:gd name="T24" fmla="*/ 560714 w 633730"/>
              <a:gd name="T25" fmla="*/ 489838 h 582929"/>
              <a:gd name="T26" fmla="*/ 574753 w 633730"/>
              <a:gd name="T27" fmla="*/ 502693 h 582929"/>
              <a:gd name="T28" fmla="*/ 549164 w 633730"/>
              <a:gd name="T29" fmla="*/ 530685 h 582929"/>
              <a:gd name="T30" fmla="*/ 612802 w 633730"/>
              <a:gd name="T31" fmla="*/ 530685 h 582929"/>
              <a:gd name="T32" fmla="*/ 586408 w 633730"/>
              <a:gd name="T33" fmla="*/ 461784 h 582929"/>
              <a:gd name="T34" fmla="*/ 25715 w 633730"/>
              <a:gd name="T35" fmla="*/ 0 h 582929"/>
              <a:gd name="T36" fmla="*/ 0 w 633730"/>
              <a:gd name="T37" fmla="*/ 28119 h 582929"/>
              <a:gd name="T38" fmla="*/ 535097 w 633730"/>
              <a:gd name="T39" fmla="*/ 517810 h 582929"/>
              <a:gd name="T40" fmla="*/ 560714 w 633730"/>
              <a:gd name="T41" fmla="*/ 489838 h 582929"/>
              <a:gd name="T42" fmla="*/ 25715 w 633730"/>
              <a:gd name="T43" fmla="*/ 0 h 5829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33730" h="582929">
                <a:moveTo>
                  <a:pt x="536442" y="519220"/>
                </a:moveTo>
                <a:lnTo>
                  <a:pt x="510666" y="547370"/>
                </a:lnTo>
                <a:lnTo>
                  <a:pt x="633602" y="582422"/>
                </a:lnTo>
                <a:lnTo>
                  <a:pt x="614342" y="532130"/>
                </a:lnTo>
                <a:lnTo>
                  <a:pt x="550544" y="532130"/>
                </a:lnTo>
                <a:lnTo>
                  <a:pt x="536442" y="519220"/>
                </a:lnTo>
                <a:close/>
              </a:path>
              <a:path w="633730" h="582929">
                <a:moveTo>
                  <a:pt x="562124" y="491173"/>
                </a:moveTo>
                <a:lnTo>
                  <a:pt x="536442" y="519220"/>
                </a:lnTo>
                <a:lnTo>
                  <a:pt x="550544" y="532130"/>
                </a:lnTo>
                <a:lnTo>
                  <a:pt x="576198" y="504063"/>
                </a:lnTo>
                <a:lnTo>
                  <a:pt x="562124" y="491173"/>
                </a:lnTo>
                <a:close/>
              </a:path>
              <a:path w="633730" h="582929">
                <a:moveTo>
                  <a:pt x="587882" y="463042"/>
                </a:moveTo>
                <a:lnTo>
                  <a:pt x="562124" y="491173"/>
                </a:lnTo>
                <a:lnTo>
                  <a:pt x="576198" y="504063"/>
                </a:lnTo>
                <a:lnTo>
                  <a:pt x="550544" y="532130"/>
                </a:lnTo>
                <a:lnTo>
                  <a:pt x="614342" y="532130"/>
                </a:lnTo>
                <a:lnTo>
                  <a:pt x="587882" y="463042"/>
                </a:lnTo>
                <a:close/>
              </a:path>
              <a:path w="633730" h="582929">
                <a:moveTo>
                  <a:pt x="25780" y="0"/>
                </a:moveTo>
                <a:lnTo>
                  <a:pt x="0" y="28194"/>
                </a:lnTo>
                <a:lnTo>
                  <a:pt x="536442" y="519220"/>
                </a:lnTo>
                <a:lnTo>
                  <a:pt x="562124" y="491173"/>
                </a:lnTo>
                <a:lnTo>
                  <a:pt x="257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object 8">
            <a:extLst>
              <a:ext uri="{FF2B5EF4-FFF2-40B4-BE49-F238E27FC236}">
                <a16:creationId xmlns:a16="http://schemas.microsoft.com/office/drawing/2014/main" id="{3F50F0C9-701E-AE42-8498-DA7DF6A446BB}"/>
              </a:ext>
            </a:extLst>
          </p:cNvPr>
          <p:cNvSpPr>
            <a:spLocks/>
          </p:cNvSpPr>
          <p:nvPr/>
        </p:nvSpPr>
        <p:spPr bwMode="auto">
          <a:xfrm>
            <a:off x="1039813" y="3192463"/>
            <a:ext cx="623887" cy="573087"/>
          </a:xfrm>
          <a:custGeom>
            <a:avLst/>
            <a:gdLst>
              <a:gd name="T0" fmla="*/ 30443 w 623569"/>
              <a:gd name="T1" fmla="*/ 492032 h 573404"/>
              <a:gd name="T2" fmla="*/ 0 w 623569"/>
              <a:gd name="T3" fmla="*/ 571442 h 573404"/>
              <a:gd name="T4" fmla="*/ 82112 w 623569"/>
              <a:gd name="T5" fmla="*/ 548012 h 573404"/>
              <a:gd name="T6" fmla="*/ 68551 w 623569"/>
              <a:gd name="T7" fmla="*/ 533321 h 573404"/>
              <a:gd name="T8" fmla="*/ 51209 w 623569"/>
              <a:gd name="T9" fmla="*/ 533321 h 573404"/>
              <a:gd name="T10" fmla="*/ 42591 w 623569"/>
              <a:gd name="T11" fmla="*/ 523949 h 573404"/>
              <a:gd name="T12" fmla="*/ 51981 w 623569"/>
              <a:gd name="T13" fmla="*/ 515370 h 573404"/>
              <a:gd name="T14" fmla="*/ 30443 w 623569"/>
              <a:gd name="T15" fmla="*/ 492032 h 573404"/>
              <a:gd name="T16" fmla="*/ 51981 w 623569"/>
              <a:gd name="T17" fmla="*/ 515370 h 573404"/>
              <a:gd name="T18" fmla="*/ 42591 w 623569"/>
              <a:gd name="T19" fmla="*/ 523949 h 573404"/>
              <a:gd name="T20" fmla="*/ 51209 w 623569"/>
              <a:gd name="T21" fmla="*/ 533321 h 573404"/>
              <a:gd name="T22" fmla="*/ 60620 w 623569"/>
              <a:gd name="T23" fmla="*/ 524727 h 573404"/>
              <a:gd name="T24" fmla="*/ 51981 w 623569"/>
              <a:gd name="T25" fmla="*/ 515370 h 573404"/>
              <a:gd name="T26" fmla="*/ 60620 w 623569"/>
              <a:gd name="T27" fmla="*/ 524727 h 573404"/>
              <a:gd name="T28" fmla="*/ 51209 w 623569"/>
              <a:gd name="T29" fmla="*/ 533321 h 573404"/>
              <a:gd name="T30" fmla="*/ 68551 w 623569"/>
              <a:gd name="T31" fmla="*/ 533321 h 573404"/>
              <a:gd name="T32" fmla="*/ 60620 w 623569"/>
              <a:gd name="T33" fmla="*/ 524727 h 573404"/>
              <a:gd name="T34" fmla="*/ 616440 w 623569"/>
              <a:gd name="T35" fmla="*/ 0 h 573404"/>
              <a:gd name="T36" fmla="*/ 51981 w 623569"/>
              <a:gd name="T37" fmla="*/ 515370 h 573404"/>
              <a:gd name="T38" fmla="*/ 60620 w 623569"/>
              <a:gd name="T39" fmla="*/ 524727 h 573404"/>
              <a:gd name="T40" fmla="*/ 624970 w 623569"/>
              <a:gd name="T41" fmla="*/ 9373 h 573404"/>
              <a:gd name="T42" fmla="*/ 616440 w 623569"/>
              <a:gd name="T43" fmla="*/ 0 h 5734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3569" h="573404">
                <a:moveTo>
                  <a:pt x="30365" y="493394"/>
                </a:moveTo>
                <a:lnTo>
                  <a:pt x="0" y="573024"/>
                </a:lnTo>
                <a:lnTo>
                  <a:pt x="81902" y="549529"/>
                </a:lnTo>
                <a:lnTo>
                  <a:pt x="68376" y="534797"/>
                </a:lnTo>
                <a:lnTo>
                  <a:pt x="51079" y="534797"/>
                </a:lnTo>
                <a:lnTo>
                  <a:pt x="42481" y="525399"/>
                </a:lnTo>
                <a:lnTo>
                  <a:pt x="51851" y="516797"/>
                </a:lnTo>
                <a:lnTo>
                  <a:pt x="30365" y="493394"/>
                </a:lnTo>
                <a:close/>
              </a:path>
              <a:path w="623569" h="573404">
                <a:moveTo>
                  <a:pt x="51851" y="516797"/>
                </a:moveTo>
                <a:lnTo>
                  <a:pt x="42481" y="525399"/>
                </a:lnTo>
                <a:lnTo>
                  <a:pt x="51079" y="534797"/>
                </a:lnTo>
                <a:lnTo>
                  <a:pt x="60465" y="526180"/>
                </a:lnTo>
                <a:lnTo>
                  <a:pt x="51851" y="516797"/>
                </a:lnTo>
                <a:close/>
              </a:path>
              <a:path w="623569" h="573404">
                <a:moveTo>
                  <a:pt x="60465" y="526180"/>
                </a:moveTo>
                <a:lnTo>
                  <a:pt x="51079" y="534797"/>
                </a:lnTo>
                <a:lnTo>
                  <a:pt x="68376" y="534797"/>
                </a:lnTo>
                <a:lnTo>
                  <a:pt x="60465" y="526180"/>
                </a:lnTo>
                <a:close/>
              </a:path>
              <a:path w="623569" h="573404">
                <a:moveTo>
                  <a:pt x="614870" y="0"/>
                </a:moveTo>
                <a:lnTo>
                  <a:pt x="51851" y="516797"/>
                </a:lnTo>
                <a:lnTo>
                  <a:pt x="60465" y="526180"/>
                </a:lnTo>
                <a:lnTo>
                  <a:pt x="623379" y="9398"/>
                </a:lnTo>
                <a:lnTo>
                  <a:pt x="6148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AF0A47B-354B-CE4D-AF5D-5D47CDA06EDE}"/>
              </a:ext>
            </a:extLst>
          </p:cNvPr>
          <p:cNvSpPr txBox="1"/>
          <p:nvPr/>
        </p:nvSpPr>
        <p:spPr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186055" eaLnBrk="1" hangingPunct="1">
              <a:spcBef>
                <a:spcPts val="325"/>
              </a:spcBef>
              <a:defRPr/>
            </a:pPr>
            <a:r>
              <a:rPr sz="1600" spc="-10" dirty="0">
                <a:solidFill>
                  <a:srgbClr val="2C1892"/>
                </a:solidFill>
                <a:latin typeface="Arial"/>
                <a:cs typeface="Arial"/>
              </a:rPr>
              <a:t>Refund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98F869A-C028-134C-A79C-32AA6B1F4847}"/>
              </a:ext>
            </a:extLst>
          </p:cNvPr>
          <p:cNvSpPr txBox="1"/>
          <p:nvPr/>
        </p:nvSpPr>
        <p:spPr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41935" eaLnBrk="1" hangingPunct="1">
              <a:spcBef>
                <a:spcPts val="325"/>
              </a:spcBef>
              <a:defRPr/>
            </a:pPr>
            <a:r>
              <a:rPr sz="1600" spc="-5" dirty="0">
                <a:solidFill>
                  <a:srgbClr val="2C1892"/>
                </a:solidFill>
                <a:latin typeface="Arial"/>
                <a:cs typeface="Arial"/>
              </a:rPr>
              <a:t>MarSt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CC32414-B0C3-6A40-8CED-A8569CFB5AF0}"/>
              </a:ext>
            </a:extLst>
          </p:cNvPr>
          <p:cNvSpPr txBox="1"/>
          <p:nvPr/>
        </p:nvSpPr>
        <p:spPr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38125" eaLnBrk="1" hangingPunct="1">
              <a:spcBef>
                <a:spcPts val="325"/>
              </a:spcBef>
              <a:defRPr/>
            </a:pPr>
            <a:r>
              <a:rPr sz="1600" spc="-35" dirty="0">
                <a:solidFill>
                  <a:srgbClr val="2C1892"/>
                </a:solidFill>
                <a:latin typeface="Arial"/>
                <a:cs typeface="Arial"/>
              </a:rPr>
              <a:t>TaxInc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187" name="object 12">
            <a:extLst>
              <a:ext uri="{FF2B5EF4-FFF2-40B4-BE49-F238E27FC236}">
                <a16:creationId xmlns:a16="http://schemas.microsoft.com/office/drawing/2014/main" id="{0CF20815-AFA9-7144-8ECE-1B1C62AE4C35}"/>
              </a:ext>
            </a:extLst>
          </p:cNvPr>
          <p:cNvSpPr>
            <a:spLocks/>
          </p:cNvSpPr>
          <p:nvPr/>
        </p:nvSpPr>
        <p:spPr bwMode="auto">
          <a:xfrm>
            <a:off x="2941638" y="5705475"/>
            <a:ext cx="688975" cy="449263"/>
          </a:xfrm>
          <a:custGeom>
            <a:avLst/>
            <a:gdLst>
              <a:gd name="T0" fmla="*/ 613537 w 688975"/>
              <a:gd name="T1" fmla="*/ 0 h 449579"/>
              <a:gd name="T2" fmla="*/ 75311 w 688975"/>
              <a:gd name="T3" fmla="*/ 0 h 449579"/>
              <a:gd name="T4" fmla="*/ 45970 w 688975"/>
              <a:gd name="T5" fmla="*/ 5900 h 449579"/>
              <a:gd name="T6" fmla="*/ 22034 w 688975"/>
              <a:gd name="T7" fmla="*/ 21990 h 449579"/>
              <a:gd name="T8" fmla="*/ 5909 w 688975"/>
              <a:gd name="T9" fmla="*/ 45852 h 449579"/>
              <a:gd name="T10" fmla="*/ 0 w 688975"/>
              <a:gd name="T11" fmla="*/ 75071 h 449579"/>
              <a:gd name="T12" fmla="*/ 0 w 688975"/>
              <a:gd name="T13" fmla="*/ 372614 h 449579"/>
              <a:gd name="T14" fmla="*/ 5909 w 688975"/>
              <a:gd name="T15" fmla="*/ 401834 h 449579"/>
              <a:gd name="T16" fmla="*/ 22034 w 688975"/>
              <a:gd name="T17" fmla="*/ 425697 h 449579"/>
              <a:gd name="T18" fmla="*/ 45970 w 688975"/>
              <a:gd name="T19" fmla="*/ 441785 h 449579"/>
              <a:gd name="T20" fmla="*/ 75311 w 688975"/>
              <a:gd name="T21" fmla="*/ 447685 h 449579"/>
              <a:gd name="T22" fmla="*/ 613537 w 688975"/>
              <a:gd name="T23" fmla="*/ 447685 h 449579"/>
              <a:gd name="T24" fmla="*/ 642897 w 688975"/>
              <a:gd name="T25" fmla="*/ 441785 h 449579"/>
              <a:gd name="T26" fmla="*/ 666876 w 688975"/>
              <a:gd name="T27" fmla="*/ 425697 h 449579"/>
              <a:gd name="T28" fmla="*/ 683045 w 688975"/>
              <a:gd name="T29" fmla="*/ 401834 h 449579"/>
              <a:gd name="T30" fmla="*/ 688975 w 688975"/>
              <a:gd name="T31" fmla="*/ 372614 h 449579"/>
              <a:gd name="T32" fmla="*/ 688975 w 688975"/>
              <a:gd name="T33" fmla="*/ 75071 h 449579"/>
              <a:gd name="T34" fmla="*/ 683045 w 688975"/>
              <a:gd name="T35" fmla="*/ 45852 h 449579"/>
              <a:gd name="T36" fmla="*/ 666876 w 688975"/>
              <a:gd name="T37" fmla="*/ 21990 h 449579"/>
              <a:gd name="T38" fmla="*/ 642897 w 688975"/>
              <a:gd name="T39" fmla="*/ 5900 h 449579"/>
              <a:gd name="T40" fmla="*/ 613537 w 688975"/>
              <a:gd name="T41" fmla="*/ 0 h 4495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8975" h="449579">
                <a:moveTo>
                  <a:pt x="613537" y="0"/>
                </a:moveTo>
                <a:lnTo>
                  <a:pt x="75311" y="0"/>
                </a:lnTo>
                <a:lnTo>
                  <a:pt x="45970" y="5920"/>
                </a:lnTo>
                <a:lnTo>
                  <a:pt x="22034" y="22066"/>
                </a:lnTo>
                <a:lnTo>
                  <a:pt x="5909" y="46012"/>
                </a:lnTo>
                <a:lnTo>
                  <a:pt x="0" y="75336"/>
                </a:lnTo>
                <a:lnTo>
                  <a:pt x="0" y="373926"/>
                </a:lnTo>
                <a:lnTo>
                  <a:pt x="5909" y="403249"/>
                </a:lnTo>
                <a:lnTo>
                  <a:pt x="22034" y="427196"/>
                </a:lnTo>
                <a:lnTo>
                  <a:pt x="45970" y="443341"/>
                </a:lnTo>
                <a:lnTo>
                  <a:pt x="75311" y="449262"/>
                </a:lnTo>
                <a:lnTo>
                  <a:pt x="613537" y="449262"/>
                </a:lnTo>
                <a:lnTo>
                  <a:pt x="642897" y="443341"/>
                </a:lnTo>
                <a:lnTo>
                  <a:pt x="666876" y="427196"/>
                </a:lnTo>
                <a:lnTo>
                  <a:pt x="683045" y="403249"/>
                </a:lnTo>
                <a:lnTo>
                  <a:pt x="688975" y="373926"/>
                </a:lnTo>
                <a:lnTo>
                  <a:pt x="688975" y="75336"/>
                </a:lnTo>
                <a:lnTo>
                  <a:pt x="683045" y="46012"/>
                </a:lnTo>
                <a:lnTo>
                  <a:pt x="666876" y="22066"/>
                </a:lnTo>
                <a:lnTo>
                  <a:pt x="642897" y="5920"/>
                </a:lnTo>
                <a:lnTo>
                  <a:pt x="613537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860ED53-41CE-9940-B884-C6AD0EC32924}"/>
              </a:ext>
            </a:extLst>
          </p:cNvPr>
          <p:cNvSpPr txBox="1"/>
          <p:nvPr/>
        </p:nvSpPr>
        <p:spPr>
          <a:xfrm>
            <a:off x="3019425" y="5735638"/>
            <a:ext cx="428625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3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800000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189" name="object 14">
            <a:extLst>
              <a:ext uri="{FF2B5EF4-FFF2-40B4-BE49-F238E27FC236}">
                <a16:creationId xmlns:a16="http://schemas.microsoft.com/office/drawing/2014/main" id="{8DFFC01A-742F-9A4F-A7C7-23920A39FA81}"/>
              </a:ext>
            </a:extLst>
          </p:cNvPr>
          <p:cNvSpPr>
            <a:spLocks/>
          </p:cNvSpPr>
          <p:nvPr/>
        </p:nvSpPr>
        <p:spPr bwMode="auto">
          <a:xfrm>
            <a:off x="1304925" y="5726113"/>
            <a:ext cx="717550" cy="446087"/>
          </a:xfrm>
          <a:custGeom>
            <a:avLst/>
            <a:gdLst>
              <a:gd name="T0" fmla="*/ 643255 w 717550"/>
              <a:gd name="T1" fmla="*/ 0 h 446404"/>
              <a:gd name="T2" fmla="*/ 74294 w 717550"/>
              <a:gd name="T3" fmla="*/ 0 h 446404"/>
              <a:gd name="T4" fmla="*/ 45380 w 717550"/>
              <a:gd name="T5" fmla="*/ 5822 h 446404"/>
              <a:gd name="T6" fmla="*/ 21764 w 717550"/>
              <a:gd name="T7" fmla="*/ 21700 h 446404"/>
              <a:gd name="T8" fmla="*/ 5840 w 717550"/>
              <a:gd name="T9" fmla="*/ 45247 h 446404"/>
              <a:gd name="T10" fmla="*/ 0 w 717550"/>
              <a:gd name="T11" fmla="*/ 74080 h 446404"/>
              <a:gd name="T12" fmla="*/ 0 w 717550"/>
              <a:gd name="T13" fmla="*/ 370423 h 446404"/>
              <a:gd name="T14" fmla="*/ 5840 w 717550"/>
              <a:gd name="T15" fmla="*/ 399259 h 446404"/>
              <a:gd name="T16" fmla="*/ 21764 w 717550"/>
              <a:gd name="T17" fmla="*/ 422807 h 446404"/>
              <a:gd name="T18" fmla="*/ 45380 w 717550"/>
              <a:gd name="T19" fmla="*/ 438683 h 446404"/>
              <a:gd name="T20" fmla="*/ 74294 w 717550"/>
              <a:gd name="T21" fmla="*/ 444505 h 446404"/>
              <a:gd name="T22" fmla="*/ 643255 w 717550"/>
              <a:gd name="T23" fmla="*/ 444505 h 446404"/>
              <a:gd name="T24" fmla="*/ 672169 w 717550"/>
              <a:gd name="T25" fmla="*/ 438683 h 446404"/>
              <a:gd name="T26" fmla="*/ 695785 w 717550"/>
              <a:gd name="T27" fmla="*/ 422807 h 446404"/>
              <a:gd name="T28" fmla="*/ 711709 w 717550"/>
              <a:gd name="T29" fmla="*/ 399259 h 446404"/>
              <a:gd name="T30" fmla="*/ 717550 w 717550"/>
              <a:gd name="T31" fmla="*/ 370423 h 446404"/>
              <a:gd name="T32" fmla="*/ 717550 w 717550"/>
              <a:gd name="T33" fmla="*/ 74080 h 446404"/>
              <a:gd name="T34" fmla="*/ 711709 w 717550"/>
              <a:gd name="T35" fmla="*/ 45247 h 446404"/>
              <a:gd name="T36" fmla="*/ 695785 w 717550"/>
              <a:gd name="T37" fmla="*/ 21700 h 446404"/>
              <a:gd name="T38" fmla="*/ 672169 w 717550"/>
              <a:gd name="T39" fmla="*/ 5822 h 446404"/>
              <a:gd name="T40" fmla="*/ 643255 w 717550"/>
              <a:gd name="T41" fmla="*/ 0 h 4464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17550" h="446404">
                <a:moveTo>
                  <a:pt x="643255" y="0"/>
                </a:moveTo>
                <a:lnTo>
                  <a:pt x="74294" y="0"/>
                </a:lnTo>
                <a:lnTo>
                  <a:pt x="45380" y="5842"/>
                </a:lnTo>
                <a:lnTo>
                  <a:pt x="21764" y="21775"/>
                </a:lnTo>
                <a:lnTo>
                  <a:pt x="5840" y="45407"/>
                </a:lnTo>
                <a:lnTo>
                  <a:pt x="0" y="74345"/>
                </a:lnTo>
                <a:lnTo>
                  <a:pt x="0" y="371741"/>
                </a:lnTo>
                <a:lnTo>
                  <a:pt x="5840" y="400680"/>
                </a:lnTo>
                <a:lnTo>
                  <a:pt x="21764" y="424311"/>
                </a:lnTo>
                <a:lnTo>
                  <a:pt x="45380" y="440244"/>
                </a:lnTo>
                <a:lnTo>
                  <a:pt x="74294" y="446087"/>
                </a:lnTo>
                <a:lnTo>
                  <a:pt x="643255" y="446087"/>
                </a:lnTo>
                <a:lnTo>
                  <a:pt x="672169" y="440244"/>
                </a:lnTo>
                <a:lnTo>
                  <a:pt x="695785" y="424311"/>
                </a:lnTo>
                <a:lnTo>
                  <a:pt x="711709" y="400680"/>
                </a:lnTo>
                <a:lnTo>
                  <a:pt x="717550" y="371741"/>
                </a:lnTo>
                <a:lnTo>
                  <a:pt x="717550" y="74345"/>
                </a:lnTo>
                <a:lnTo>
                  <a:pt x="711709" y="45407"/>
                </a:lnTo>
                <a:lnTo>
                  <a:pt x="695785" y="21775"/>
                </a:lnTo>
                <a:lnTo>
                  <a:pt x="672169" y="5842"/>
                </a:lnTo>
                <a:lnTo>
                  <a:pt x="64325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2876ABD-1B28-ED41-861A-1833044A80F7}"/>
              </a:ext>
            </a:extLst>
          </p:cNvPr>
          <p:cNvSpPr txBox="1"/>
          <p:nvPr/>
        </p:nvSpPr>
        <p:spPr>
          <a:xfrm>
            <a:off x="1514475" y="5738813"/>
            <a:ext cx="33020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191" name="object 16">
            <a:extLst>
              <a:ext uri="{FF2B5EF4-FFF2-40B4-BE49-F238E27FC236}">
                <a16:creationId xmlns:a16="http://schemas.microsoft.com/office/drawing/2014/main" id="{F6CF4E9C-ED5B-C444-8DAD-4CADA5FA9726}"/>
              </a:ext>
            </a:extLst>
          </p:cNvPr>
          <p:cNvSpPr>
            <a:spLocks/>
          </p:cNvSpPr>
          <p:nvPr/>
        </p:nvSpPr>
        <p:spPr bwMode="auto">
          <a:xfrm>
            <a:off x="685800" y="3783013"/>
            <a:ext cx="752475" cy="427037"/>
          </a:xfrm>
          <a:custGeom>
            <a:avLst/>
            <a:gdLst>
              <a:gd name="T0" fmla="*/ 681355 w 752475"/>
              <a:gd name="T1" fmla="*/ 0 h 427354"/>
              <a:gd name="T2" fmla="*/ 71170 w 752475"/>
              <a:gd name="T3" fmla="*/ 0 h 427354"/>
              <a:gd name="T4" fmla="*/ 43467 w 752475"/>
              <a:gd name="T5" fmla="*/ 5556 h 427354"/>
              <a:gd name="T6" fmla="*/ 20845 w 752475"/>
              <a:gd name="T7" fmla="*/ 20721 h 427354"/>
              <a:gd name="T8" fmla="*/ 5592 w 752475"/>
              <a:gd name="T9" fmla="*/ 43238 h 427354"/>
              <a:gd name="T10" fmla="*/ 0 w 752475"/>
              <a:gd name="T11" fmla="*/ 70854 h 427354"/>
              <a:gd name="T12" fmla="*/ 0 w 752475"/>
              <a:gd name="T13" fmla="*/ 354536 h 427354"/>
              <a:gd name="T14" fmla="*/ 5592 w 752475"/>
              <a:gd name="T15" fmla="*/ 382102 h 427354"/>
              <a:gd name="T16" fmla="*/ 20845 w 752475"/>
              <a:gd name="T17" fmla="*/ 404626 h 427354"/>
              <a:gd name="T18" fmla="*/ 43467 w 752475"/>
              <a:gd name="T19" fmla="*/ 419819 h 427354"/>
              <a:gd name="T20" fmla="*/ 71170 w 752475"/>
              <a:gd name="T21" fmla="*/ 425393 h 427354"/>
              <a:gd name="T22" fmla="*/ 681355 w 752475"/>
              <a:gd name="T23" fmla="*/ 425393 h 427354"/>
              <a:gd name="T24" fmla="*/ 709023 w 752475"/>
              <a:gd name="T25" fmla="*/ 419819 h 427354"/>
              <a:gd name="T26" fmla="*/ 731631 w 752475"/>
              <a:gd name="T27" fmla="*/ 404626 h 427354"/>
              <a:gd name="T28" fmla="*/ 746881 w 752475"/>
              <a:gd name="T29" fmla="*/ 382102 h 427354"/>
              <a:gd name="T30" fmla="*/ 752475 w 752475"/>
              <a:gd name="T31" fmla="*/ 354536 h 427354"/>
              <a:gd name="T32" fmla="*/ 752475 w 752475"/>
              <a:gd name="T33" fmla="*/ 70854 h 427354"/>
              <a:gd name="T34" fmla="*/ 746881 w 752475"/>
              <a:gd name="T35" fmla="*/ 43238 h 427354"/>
              <a:gd name="T36" fmla="*/ 731631 w 752475"/>
              <a:gd name="T37" fmla="*/ 20721 h 427354"/>
              <a:gd name="T38" fmla="*/ 709023 w 752475"/>
              <a:gd name="T39" fmla="*/ 5556 h 427354"/>
              <a:gd name="T40" fmla="*/ 681355 w 752475"/>
              <a:gd name="T41" fmla="*/ 0 h 427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27354">
                <a:moveTo>
                  <a:pt x="681355" y="0"/>
                </a:moveTo>
                <a:lnTo>
                  <a:pt x="71170" y="0"/>
                </a:lnTo>
                <a:lnTo>
                  <a:pt x="43467" y="5576"/>
                </a:lnTo>
                <a:lnTo>
                  <a:pt x="20845" y="20796"/>
                </a:lnTo>
                <a:lnTo>
                  <a:pt x="5592" y="43398"/>
                </a:lnTo>
                <a:lnTo>
                  <a:pt x="0" y="71119"/>
                </a:lnTo>
                <a:lnTo>
                  <a:pt x="0" y="355854"/>
                </a:lnTo>
                <a:lnTo>
                  <a:pt x="5592" y="383522"/>
                </a:lnTo>
                <a:lnTo>
                  <a:pt x="20845" y="406130"/>
                </a:lnTo>
                <a:lnTo>
                  <a:pt x="43467" y="421380"/>
                </a:lnTo>
                <a:lnTo>
                  <a:pt x="71170" y="426974"/>
                </a:lnTo>
                <a:lnTo>
                  <a:pt x="681355" y="426974"/>
                </a:lnTo>
                <a:lnTo>
                  <a:pt x="709023" y="421380"/>
                </a:lnTo>
                <a:lnTo>
                  <a:pt x="731631" y="406130"/>
                </a:lnTo>
                <a:lnTo>
                  <a:pt x="746881" y="383522"/>
                </a:lnTo>
                <a:lnTo>
                  <a:pt x="752475" y="355854"/>
                </a:lnTo>
                <a:lnTo>
                  <a:pt x="752475" y="71119"/>
                </a:lnTo>
                <a:lnTo>
                  <a:pt x="746881" y="43398"/>
                </a:lnTo>
                <a:lnTo>
                  <a:pt x="731631" y="20796"/>
                </a:lnTo>
                <a:lnTo>
                  <a:pt x="709023" y="5576"/>
                </a:lnTo>
                <a:lnTo>
                  <a:pt x="68135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CBF58975-A59D-6045-856A-DEBECE6834D5}"/>
              </a:ext>
            </a:extLst>
          </p:cNvPr>
          <p:cNvSpPr txBox="1"/>
          <p:nvPr/>
        </p:nvSpPr>
        <p:spPr>
          <a:xfrm>
            <a:off x="893763" y="3794125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193" name="object 18">
            <a:extLst>
              <a:ext uri="{FF2B5EF4-FFF2-40B4-BE49-F238E27FC236}">
                <a16:creationId xmlns:a16="http://schemas.microsoft.com/office/drawing/2014/main" id="{BC9BAAE6-7681-EF43-8AE1-13F1D14E6E90}"/>
              </a:ext>
            </a:extLst>
          </p:cNvPr>
          <p:cNvSpPr>
            <a:spLocks/>
          </p:cNvSpPr>
          <p:nvPr/>
        </p:nvSpPr>
        <p:spPr bwMode="auto">
          <a:xfrm>
            <a:off x="3860800" y="4770438"/>
            <a:ext cx="752475" cy="466725"/>
          </a:xfrm>
          <a:custGeom>
            <a:avLst/>
            <a:gdLst>
              <a:gd name="T0" fmla="*/ 674624 w 752475"/>
              <a:gd name="T1" fmla="*/ 0 h 466725"/>
              <a:gd name="T2" fmla="*/ 77850 w 752475"/>
              <a:gd name="T3" fmla="*/ 0 h 466725"/>
              <a:gd name="T4" fmla="*/ 47523 w 752475"/>
              <a:gd name="T5" fmla="*/ 6107 h 466725"/>
              <a:gd name="T6" fmla="*/ 22780 w 752475"/>
              <a:gd name="T7" fmla="*/ 22764 h 466725"/>
              <a:gd name="T8" fmla="*/ 6109 w 752475"/>
              <a:gd name="T9" fmla="*/ 47470 h 466725"/>
              <a:gd name="T10" fmla="*/ 0 w 752475"/>
              <a:gd name="T11" fmla="*/ 77724 h 466725"/>
              <a:gd name="T12" fmla="*/ 0 w 752475"/>
              <a:gd name="T13" fmla="*/ 388874 h 466725"/>
              <a:gd name="T14" fmla="*/ 6109 w 752475"/>
              <a:gd name="T15" fmla="*/ 419147 h 466725"/>
              <a:gd name="T16" fmla="*/ 22780 w 752475"/>
              <a:gd name="T17" fmla="*/ 443896 h 466725"/>
              <a:gd name="T18" fmla="*/ 47523 w 752475"/>
              <a:gd name="T19" fmla="*/ 460597 h 466725"/>
              <a:gd name="T20" fmla="*/ 77850 w 752475"/>
              <a:gd name="T21" fmla="*/ 466725 h 466725"/>
              <a:gd name="T22" fmla="*/ 674624 w 752475"/>
              <a:gd name="T23" fmla="*/ 466725 h 466725"/>
              <a:gd name="T24" fmla="*/ 704951 w 752475"/>
              <a:gd name="T25" fmla="*/ 460597 h 466725"/>
              <a:gd name="T26" fmla="*/ 729694 w 752475"/>
              <a:gd name="T27" fmla="*/ 443896 h 466725"/>
              <a:gd name="T28" fmla="*/ 746365 w 752475"/>
              <a:gd name="T29" fmla="*/ 419147 h 466725"/>
              <a:gd name="T30" fmla="*/ 752475 w 752475"/>
              <a:gd name="T31" fmla="*/ 388874 h 466725"/>
              <a:gd name="T32" fmla="*/ 752475 w 752475"/>
              <a:gd name="T33" fmla="*/ 77724 h 466725"/>
              <a:gd name="T34" fmla="*/ 746365 w 752475"/>
              <a:gd name="T35" fmla="*/ 47470 h 466725"/>
              <a:gd name="T36" fmla="*/ 729694 w 752475"/>
              <a:gd name="T37" fmla="*/ 22764 h 466725"/>
              <a:gd name="T38" fmla="*/ 704951 w 752475"/>
              <a:gd name="T39" fmla="*/ 6107 h 466725"/>
              <a:gd name="T40" fmla="*/ 674624 w 752475"/>
              <a:gd name="T41" fmla="*/ 0 h 4667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66725">
                <a:moveTo>
                  <a:pt x="674624" y="0"/>
                </a:moveTo>
                <a:lnTo>
                  <a:pt x="77850" y="0"/>
                </a:lnTo>
                <a:lnTo>
                  <a:pt x="47523" y="6107"/>
                </a:lnTo>
                <a:lnTo>
                  <a:pt x="22780" y="22764"/>
                </a:lnTo>
                <a:lnTo>
                  <a:pt x="6109" y="47470"/>
                </a:lnTo>
                <a:lnTo>
                  <a:pt x="0" y="77724"/>
                </a:lnTo>
                <a:lnTo>
                  <a:pt x="0" y="388874"/>
                </a:lnTo>
                <a:lnTo>
                  <a:pt x="6109" y="419147"/>
                </a:lnTo>
                <a:lnTo>
                  <a:pt x="22780" y="443896"/>
                </a:lnTo>
                <a:lnTo>
                  <a:pt x="47523" y="460597"/>
                </a:lnTo>
                <a:lnTo>
                  <a:pt x="77850" y="466725"/>
                </a:lnTo>
                <a:lnTo>
                  <a:pt x="674624" y="466725"/>
                </a:lnTo>
                <a:lnTo>
                  <a:pt x="704951" y="460597"/>
                </a:lnTo>
                <a:lnTo>
                  <a:pt x="729694" y="443896"/>
                </a:lnTo>
                <a:lnTo>
                  <a:pt x="746365" y="419147"/>
                </a:lnTo>
                <a:lnTo>
                  <a:pt x="752475" y="388874"/>
                </a:lnTo>
                <a:lnTo>
                  <a:pt x="752475" y="77724"/>
                </a:lnTo>
                <a:lnTo>
                  <a:pt x="746365" y="47470"/>
                </a:lnTo>
                <a:lnTo>
                  <a:pt x="729694" y="22764"/>
                </a:lnTo>
                <a:lnTo>
                  <a:pt x="704951" y="6107"/>
                </a:lnTo>
                <a:lnTo>
                  <a:pt x="674624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880421D-1BE4-CA4F-B236-98444E7C74CF}"/>
              </a:ext>
            </a:extLst>
          </p:cNvPr>
          <p:cNvSpPr txBox="1"/>
          <p:nvPr/>
        </p:nvSpPr>
        <p:spPr>
          <a:xfrm>
            <a:off x="4049713" y="4799013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D1F80BC-AE6A-E34E-B3C6-4BA6673F1498}"/>
              </a:ext>
            </a:extLst>
          </p:cNvPr>
          <p:cNvSpPr txBox="1"/>
          <p:nvPr/>
        </p:nvSpPr>
        <p:spPr>
          <a:xfrm>
            <a:off x="958850" y="3225800"/>
            <a:ext cx="354013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7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E5E2F1A-D3D2-6E49-A53D-7F8D57FE3B25}"/>
              </a:ext>
            </a:extLst>
          </p:cNvPr>
          <p:cNvSpPr txBox="1"/>
          <p:nvPr/>
        </p:nvSpPr>
        <p:spPr>
          <a:xfrm>
            <a:off x="2976563" y="3225800"/>
            <a:ext cx="28416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3DE3A08A-F40E-2845-8D8D-7F587BBCE106}"/>
              </a:ext>
            </a:extLst>
          </p:cNvPr>
          <p:cNvSpPr txBox="1"/>
          <p:nvPr/>
        </p:nvSpPr>
        <p:spPr>
          <a:xfrm>
            <a:off x="4102100" y="4165600"/>
            <a:ext cx="712788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Married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22BEDB14-EE6A-FF4B-803D-C19B6DBC10BF}"/>
              </a:ext>
            </a:extLst>
          </p:cNvPr>
          <p:cNvSpPr txBox="1"/>
          <p:nvPr/>
        </p:nvSpPr>
        <p:spPr>
          <a:xfrm>
            <a:off x="1739900" y="4198938"/>
            <a:ext cx="1501775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Single,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Divorced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E516AD06-63B4-9D4C-AB58-0867C72FECCB}"/>
              </a:ext>
            </a:extLst>
          </p:cNvPr>
          <p:cNvSpPr txBox="1"/>
          <p:nvPr/>
        </p:nvSpPr>
        <p:spPr>
          <a:xfrm>
            <a:off x="1233488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&lt;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2DE19E9E-ECA3-7045-94DF-D754CE02D8AD}"/>
              </a:ext>
            </a:extLst>
          </p:cNvPr>
          <p:cNvSpPr txBox="1"/>
          <p:nvPr/>
        </p:nvSpPr>
        <p:spPr>
          <a:xfrm>
            <a:off x="3179763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&gt;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E044EE40-7921-F943-88A6-150941C4CC7E}"/>
              </a:ext>
            </a:extLst>
          </p:cNvPr>
          <p:cNvGraphicFramePr>
            <a:graphicFrameLocks noGrp="1"/>
          </p:cNvGraphicFramePr>
          <p:nvPr/>
        </p:nvGraphicFramePr>
        <p:xfrm>
          <a:off x="5018088" y="2109788"/>
          <a:ext cx="3121025" cy="923965"/>
        </p:xfrm>
        <a:graphic>
          <a:graphicData uri="http://schemas.openxmlformats.org/drawingml/2006/table">
            <a:tbl>
              <a:tblPr/>
              <a:tblGrid>
                <a:gridCol w="77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686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	Marital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Status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16744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50"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730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80K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2644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>
            <a:extLst>
              <a:ext uri="{FF2B5EF4-FFF2-40B4-BE49-F238E27FC236}">
                <a16:creationId xmlns:a16="http://schemas.microsoft.com/office/drawing/2014/main" id="{882CAC4B-956D-D84C-B11B-88AFED3900AF}"/>
              </a:ext>
            </a:extLst>
          </p:cNvPr>
          <p:cNvSpPr txBox="1"/>
          <p:nvPr/>
        </p:nvSpPr>
        <p:spPr>
          <a:xfrm>
            <a:off x="4992688" y="3027363"/>
            <a:ext cx="34925" cy="34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5F88D545-08E6-8648-A67F-F1306DB058D2}"/>
              </a:ext>
            </a:extLst>
          </p:cNvPr>
          <p:cNvSpPr txBox="1"/>
          <p:nvPr/>
        </p:nvSpPr>
        <p:spPr>
          <a:xfrm>
            <a:off x="5051425" y="1619250"/>
            <a:ext cx="1098550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5"/>
              </a:spcBef>
              <a:defRPr/>
            </a:pPr>
            <a:r>
              <a:rPr sz="2000" spc="-55" dirty="0">
                <a:solidFill>
                  <a:srgbClr val="775F54"/>
                </a:solidFill>
                <a:latin typeface="Arial"/>
                <a:cs typeface="Arial"/>
              </a:rPr>
              <a:t>Test</a:t>
            </a:r>
            <a:r>
              <a:rPr sz="2000" spc="-10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5F54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220" name="object 29">
            <a:extLst>
              <a:ext uri="{FF2B5EF4-FFF2-40B4-BE49-F238E27FC236}">
                <a16:creationId xmlns:a16="http://schemas.microsoft.com/office/drawing/2014/main" id="{22D3E3CA-6D62-FE4E-8C13-21DE5E13603D}"/>
              </a:ext>
            </a:extLst>
          </p:cNvPr>
          <p:cNvSpPr>
            <a:spLocks/>
          </p:cNvSpPr>
          <p:nvPr/>
        </p:nvSpPr>
        <p:spPr bwMode="auto">
          <a:xfrm>
            <a:off x="4648200" y="3101975"/>
            <a:ext cx="1295400" cy="990600"/>
          </a:xfrm>
          <a:custGeom>
            <a:avLst/>
            <a:gdLst>
              <a:gd name="T0" fmla="*/ 1189736 w 1295400"/>
              <a:gd name="T1" fmla="*/ 70865 h 990600"/>
              <a:gd name="T2" fmla="*/ 1239693 w 1295400"/>
              <a:gd name="T3" fmla="*/ 52575 h 990600"/>
              <a:gd name="T4" fmla="*/ 1279672 w 1295400"/>
              <a:gd name="T5" fmla="*/ 32258 h 990600"/>
              <a:gd name="T6" fmla="*/ 1249807 w 1295400"/>
              <a:gd name="T7" fmla="*/ 44830 h 990600"/>
              <a:gd name="T8" fmla="*/ 1258062 w 1295400"/>
              <a:gd name="T9" fmla="*/ 76580 h 990600"/>
              <a:gd name="T10" fmla="*/ 1240154 w 1295400"/>
              <a:gd name="T11" fmla="*/ 32258 h 990600"/>
              <a:gd name="T12" fmla="*/ 1239693 w 1295400"/>
              <a:gd name="T13" fmla="*/ 52575 h 990600"/>
              <a:gd name="T14" fmla="*/ 1240154 w 1295400"/>
              <a:gd name="T15" fmla="*/ 32258 h 990600"/>
              <a:gd name="T16" fmla="*/ 1211707 w 1295400"/>
              <a:gd name="T17" fmla="*/ 16001 h 990600"/>
              <a:gd name="T18" fmla="*/ 1240154 w 1295400"/>
              <a:gd name="T19" fmla="*/ 32258 h 990600"/>
              <a:gd name="T20" fmla="*/ 1295400 w 1295400"/>
              <a:gd name="T21" fmla="*/ 0 h 990600"/>
              <a:gd name="T22" fmla="*/ 1101471 w 1295400"/>
              <a:gd name="T23" fmla="*/ 138302 h 990600"/>
              <a:gd name="T24" fmla="*/ 1161541 w 1295400"/>
              <a:gd name="T25" fmla="*/ 112395 h 990600"/>
              <a:gd name="T26" fmla="*/ 1063625 w 1295400"/>
              <a:gd name="T27" fmla="*/ 167259 h 990600"/>
              <a:gd name="T28" fmla="*/ 1022858 w 1295400"/>
              <a:gd name="T29" fmla="*/ 218439 h 990600"/>
              <a:gd name="T30" fmla="*/ 1063625 w 1295400"/>
              <a:gd name="T31" fmla="*/ 167259 h 990600"/>
              <a:gd name="T32" fmla="*/ 924940 w 1295400"/>
              <a:gd name="T33" fmla="*/ 273303 h 990600"/>
              <a:gd name="T34" fmla="*/ 985012 w 1295400"/>
              <a:gd name="T35" fmla="*/ 247396 h 990600"/>
              <a:gd name="T36" fmla="*/ 887095 w 1295400"/>
              <a:gd name="T37" fmla="*/ 302260 h 990600"/>
              <a:gd name="T38" fmla="*/ 846201 w 1295400"/>
              <a:gd name="T39" fmla="*/ 353440 h 990600"/>
              <a:gd name="T40" fmla="*/ 887095 w 1295400"/>
              <a:gd name="T41" fmla="*/ 302260 h 990600"/>
              <a:gd name="T42" fmla="*/ 748284 w 1295400"/>
              <a:gd name="T43" fmla="*/ 408304 h 990600"/>
              <a:gd name="T44" fmla="*/ 808354 w 1295400"/>
              <a:gd name="T45" fmla="*/ 382397 h 990600"/>
              <a:gd name="T46" fmla="*/ 710564 w 1295400"/>
              <a:gd name="T47" fmla="*/ 437261 h 990600"/>
              <a:gd name="T48" fmla="*/ 669671 w 1295400"/>
              <a:gd name="T49" fmla="*/ 488441 h 990600"/>
              <a:gd name="T50" fmla="*/ 710564 w 1295400"/>
              <a:gd name="T51" fmla="*/ 437261 h 990600"/>
              <a:gd name="T52" fmla="*/ 571753 w 1295400"/>
              <a:gd name="T53" fmla="*/ 543306 h 990600"/>
              <a:gd name="T54" fmla="*/ 631825 w 1295400"/>
              <a:gd name="T55" fmla="*/ 517398 h 990600"/>
              <a:gd name="T56" fmla="*/ 533908 w 1295400"/>
              <a:gd name="T57" fmla="*/ 572262 h 990600"/>
              <a:gd name="T58" fmla="*/ 493140 w 1295400"/>
              <a:gd name="T59" fmla="*/ 623443 h 990600"/>
              <a:gd name="T60" fmla="*/ 533908 w 1295400"/>
              <a:gd name="T61" fmla="*/ 572262 h 990600"/>
              <a:gd name="T62" fmla="*/ 395224 w 1295400"/>
              <a:gd name="T63" fmla="*/ 678307 h 990600"/>
              <a:gd name="T64" fmla="*/ 455295 w 1295400"/>
              <a:gd name="T65" fmla="*/ 652399 h 990600"/>
              <a:gd name="T66" fmla="*/ 357377 w 1295400"/>
              <a:gd name="T67" fmla="*/ 707263 h 990600"/>
              <a:gd name="T68" fmla="*/ 316611 w 1295400"/>
              <a:gd name="T69" fmla="*/ 758444 h 990600"/>
              <a:gd name="T70" fmla="*/ 357377 w 1295400"/>
              <a:gd name="T71" fmla="*/ 707263 h 990600"/>
              <a:gd name="T72" fmla="*/ 218694 w 1295400"/>
              <a:gd name="T73" fmla="*/ 813307 h 990600"/>
              <a:gd name="T74" fmla="*/ 278764 w 1295400"/>
              <a:gd name="T75" fmla="*/ 787400 h 990600"/>
              <a:gd name="T76" fmla="*/ 180848 w 1295400"/>
              <a:gd name="T77" fmla="*/ 842263 h 990600"/>
              <a:gd name="T78" fmla="*/ 140080 w 1295400"/>
              <a:gd name="T79" fmla="*/ 893444 h 990600"/>
              <a:gd name="T80" fmla="*/ 180848 w 1295400"/>
              <a:gd name="T81" fmla="*/ 842263 h 990600"/>
              <a:gd name="T82" fmla="*/ 0 w 1295400"/>
              <a:gd name="T83" fmla="*/ 990600 h 990600"/>
              <a:gd name="T84" fmla="*/ 71253 w 1295400"/>
              <a:gd name="T85" fmla="*/ 958342 h 990600"/>
              <a:gd name="T86" fmla="*/ 45592 w 1295400"/>
              <a:gd name="T87" fmla="*/ 945769 h 990600"/>
              <a:gd name="T88" fmla="*/ 37337 w 1295400"/>
              <a:gd name="T89" fmla="*/ 914019 h 990600"/>
              <a:gd name="T90" fmla="*/ 45592 w 1295400"/>
              <a:gd name="T91" fmla="*/ 945769 h 990600"/>
              <a:gd name="T92" fmla="*/ 65343 w 1295400"/>
              <a:gd name="T93" fmla="*/ 950617 h 990600"/>
              <a:gd name="T94" fmla="*/ 65343 w 1295400"/>
              <a:gd name="T95" fmla="*/ 950617 h 990600"/>
              <a:gd name="T96" fmla="*/ 71253 w 1295400"/>
              <a:gd name="T97" fmla="*/ 958342 h 990600"/>
              <a:gd name="T98" fmla="*/ 92583 w 1295400"/>
              <a:gd name="T99" fmla="*/ 909827 h 990600"/>
              <a:gd name="T100" fmla="*/ 65343 w 1295400"/>
              <a:gd name="T101" fmla="*/ 950617 h 990600"/>
              <a:gd name="T102" fmla="*/ 92583 w 1295400"/>
              <a:gd name="T103" fmla="*/ 909827 h 990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295400" h="990600">
                <a:moveTo>
                  <a:pt x="1230060" y="39987"/>
                </a:moveTo>
                <a:lnTo>
                  <a:pt x="1189736" y="70865"/>
                </a:lnTo>
                <a:lnTo>
                  <a:pt x="1199388" y="83438"/>
                </a:lnTo>
                <a:lnTo>
                  <a:pt x="1239693" y="52575"/>
                </a:lnTo>
                <a:lnTo>
                  <a:pt x="1230060" y="39987"/>
                </a:lnTo>
                <a:close/>
              </a:path>
              <a:path w="1295400" h="990600">
                <a:moveTo>
                  <a:pt x="1279672" y="32258"/>
                </a:moveTo>
                <a:lnTo>
                  <a:pt x="1240154" y="32258"/>
                </a:lnTo>
                <a:lnTo>
                  <a:pt x="1249807" y="44830"/>
                </a:lnTo>
                <a:lnTo>
                  <a:pt x="1239693" y="52575"/>
                </a:lnTo>
                <a:lnTo>
                  <a:pt x="1258062" y="76580"/>
                </a:lnTo>
                <a:lnTo>
                  <a:pt x="1279672" y="32258"/>
                </a:lnTo>
                <a:close/>
              </a:path>
              <a:path w="1295400" h="990600">
                <a:moveTo>
                  <a:pt x="1240154" y="32258"/>
                </a:moveTo>
                <a:lnTo>
                  <a:pt x="1230060" y="39987"/>
                </a:lnTo>
                <a:lnTo>
                  <a:pt x="1239693" y="52575"/>
                </a:lnTo>
                <a:lnTo>
                  <a:pt x="1249807" y="44830"/>
                </a:lnTo>
                <a:lnTo>
                  <a:pt x="1240154" y="32258"/>
                </a:lnTo>
                <a:close/>
              </a:path>
              <a:path w="1295400" h="990600">
                <a:moveTo>
                  <a:pt x="1295400" y="0"/>
                </a:moveTo>
                <a:lnTo>
                  <a:pt x="1211707" y="16001"/>
                </a:lnTo>
                <a:lnTo>
                  <a:pt x="1230060" y="39987"/>
                </a:lnTo>
                <a:lnTo>
                  <a:pt x="1240154" y="32258"/>
                </a:lnTo>
                <a:lnTo>
                  <a:pt x="1279672" y="32258"/>
                </a:lnTo>
                <a:lnTo>
                  <a:pt x="1295400" y="0"/>
                </a:lnTo>
                <a:close/>
              </a:path>
              <a:path w="1295400" h="990600">
                <a:moveTo>
                  <a:pt x="1151889" y="99822"/>
                </a:moveTo>
                <a:lnTo>
                  <a:pt x="1101471" y="138302"/>
                </a:lnTo>
                <a:lnTo>
                  <a:pt x="1111123" y="151002"/>
                </a:lnTo>
                <a:lnTo>
                  <a:pt x="1161541" y="112395"/>
                </a:lnTo>
                <a:lnTo>
                  <a:pt x="1151889" y="99822"/>
                </a:lnTo>
                <a:close/>
              </a:path>
              <a:path w="1295400" h="990600">
                <a:moveTo>
                  <a:pt x="1063625" y="167259"/>
                </a:moveTo>
                <a:lnTo>
                  <a:pt x="1013205" y="205866"/>
                </a:lnTo>
                <a:lnTo>
                  <a:pt x="1022858" y="218439"/>
                </a:lnTo>
                <a:lnTo>
                  <a:pt x="1073277" y="179832"/>
                </a:lnTo>
                <a:lnTo>
                  <a:pt x="1063625" y="167259"/>
                </a:lnTo>
                <a:close/>
              </a:path>
              <a:path w="1295400" h="990600">
                <a:moveTo>
                  <a:pt x="975360" y="234823"/>
                </a:moveTo>
                <a:lnTo>
                  <a:pt x="924940" y="273303"/>
                </a:lnTo>
                <a:lnTo>
                  <a:pt x="934465" y="286003"/>
                </a:lnTo>
                <a:lnTo>
                  <a:pt x="985012" y="247396"/>
                </a:lnTo>
                <a:lnTo>
                  <a:pt x="975360" y="234823"/>
                </a:lnTo>
                <a:close/>
              </a:path>
              <a:path w="1295400" h="990600">
                <a:moveTo>
                  <a:pt x="887095" y="302260"/>
                </a:moveTo>
                <a:lnTo>
                  <a:pt x="836549" y="340867"/>
                </a:lnTo>
                <a:lnTo>
                  <a:pt x="846201" y="353440"/>
                </a:lnTo>
                <a:lnTo>
                  <a:pt x="896747" y="314833"/>
                </a:lnTo>
                <a:lnTo>
                  <a:pt x="887095" y="302260"/>
                </a:lnTo>
                <a:close/>
              </a:path>
              <a:path w="1295400" h="990600">
                <a:moveTo>
                  <a:pt x="798829" y="369824"/>
                </a:moveTo>
                <a:lnTo>
                  <a:pt x="748284" y="408304"/>
                </a:lnTo>
                <a:lnTo>
                  <a:pt x="757936" y="421004"/>
                </a:lnTo>
                <a:lnTo>
                  <a:pt x="808354" y="382397"/>
                </a:lnTo>
                <a:lnTo>
                  <a:pt x="798829" y="369824"/>
                </a:lnTo>
                <a:close/>
              </a:path>
              <a:path w="1295400" h="990600">
                <a:moveTo>
                  <a:pt x="710564" y="437261"/>
                </a:moveTo>
                <a:lnTo>
                  <a:pt x="660019" y="475869"/>
                </a:lnTo>
                <a:lnTo>
                  <a:pt x="669671" y="488441"/>
                </a:lnTo>
                <a:lnTo>
                  <a:pt x="720089" y="449834"/>
                </a:lnTo>
                <a:lnTo>
                  <a:pt x="710564" y="437261"/>
                </a:lnTo>
                <a:close/>
              </a:path>
              <a:path w="1295400" h="990600">
                <a:moveTo>
                  <a:pt x="622173" y="504825"/>
                </a:moveTo>
                <a:lnTo>
                  <a:pt x="571753" y="543306"/>
                </a:lnTo>
                <a:lnTo>
                  <a:pt x="581405" y="556006"/>
                </a:lnTo>
                <a:lnTo>
                  <a:pt x="631825" y="517398"/>
                </a:lnTo>
                <a:lnTo>
                  <a:pt x="622173" y="504825"/>
                </a:lnTo>
                <a:close/>
              </a:path>
              <a:path w="1295400" h="990600">
                <a:moveTo>
                  <a:pt x="533908" y="572262"/>
                </a:moveTo>
                <a:lnTo>
                  <a:pt x="483488" y="610869"/>
                </a:lnTo>
                <a:lnTo>
                  <a:pt x="493140" y="623443"/>
                </a:lnTo>
                <a:lnTo>
                  <a:pt x="543560" y="584835"/>
                </a:lnTo>
                <a:lnTo>
                  <a:pt x="533908" y="572262"/>
                </a:lnTo>
                <a:close/>
              </a:path>
              <a:path w="1295400" h="990600">
                <a:moveTo>
                  <a:pt x="445642" y="639826"/>
                </a:moveTo>
                <a:lnTo>
                  <a:pt x="395224" y="678307"/>
                </a:lnTo>
                <a:lnTo>
                  <a:pt x="404875" y="691007"/>
                </a:lnTo>
                <a:lnTo>
                  <a:pt x="455295" y="652399"/>
                </a:lnTo>
                <a:lnTo>
                  <a:pt x="445642" y="639826"/>
                </a:lnTo>
                <a:close/>
              </a:path>
              <a:path w="1295400" h="990600">
                <a:moveTo>
                  <a:pt x="357377" y="707263"/>
                </a:moveTo>
                <a:lnTo>
                  <a:pt x="306959" y="745870"/>
                </a:lnTo>
                <a:lnTo>
                  <a:pt x="316611" y="758444"/>
                </a:lnTo>
                <a:lnTo>
                  <a:pt x="367029" y="719963"/>
                </a:lnTo>
                <a:lnTo>
                  <a:pt x="357377" y="707263"/>
                </a:lnTo>
                <a:close/>
              </a:path>
              <a:path w="1295400" h="990600">
                <a:moveTo>
                  <a:pt x="269113" y="774826"/>
                </a:moveTo>
                <a:lnTo>
                  <a:pt x="218694" y="813307"/>
                </a:lnTo>
                <a:lnTo>
                  <a:pt x="228346" y="826007"/>
                </a:lnTo>
                <a:lnTo>
                  <a:pt x="278764" y="787400"/>
                </a:lnTo>
                <a:lnTo>
                  <a:pt x="269113" y="774826"/>
                </a:lnTo>
                <a:close/>
              </a:path>
              <a:path w="1295400" h="990600">
                <a:moveTo>
                  <a:pt x="180848" y="842263"/>
                </a:moveTo>
                <a:lnTo>
                  <a:pt x="130428" y="880872"/>
                </a:lnTo>
                <a:lnTo>
                  <a:pt x="140080" y="893444"/>
                </a:lnTo>
                <a:lnTo>
                  <a:pt x="190500" y="854963"/>
                </a:lnTo>
                <a:lnTo>
                  <a:pt x="180848" y="842263"/>
                </a:lnTo>
                <a:close/>
              </a:path>
              <a:path w="1295400" h="990600">
                <a:moveTo>
                  <a:pt x="37337" y="914019"/>
                </a:moveTo>
                <a:lnTo>
                  <a:pt x="0" y="990600"/>
                </a:lnTo>
                <a:lnTo>
                  <a:pt x="83692" y="974598"/>
                </a:lnTo>
                <a:lnTo>
                  <a:pt x="71253" y="958342"/>
                </a:lnTo>
                <a:lnTo>
                  <a:pt x="55245" y="958342"/>
                </a:lnTo>
                <a:lnTo>
                  <a:pt x="45592" y="945769"/>
                </a:lnTo>
                <a:lnTo>
                  <a:pt x="55711" y="938029"/>
                </a:lnTo>
                <a:lnTo>
                  <a:pt x="37337" y="914019"/>
                </a:lnTo>
                <a:close/>
              </a:path>
              <a:path w="1295400" h="990600">
                <a:moveTo>
                  <a:pt x="55711" y="938029"/>
                </a:moveTo>
                <a:lnTo>
                  <a:pt x="45592" y="945769"/>
                </a:lnTo>
                <a:lnTo>
                  <a:pt x="55245" y="958342"/>
                </a:lnTo>
                <a:lnTo>
                  <a:pt x="65343" y="950617"/>
                </a:lnTo>
                <a:lnTo>
                  <a:pt x="55711" y="938029"/>
                </a:lnTo>
                <a:close/>
              </a:path>
              <a:path w="1295400" h="990600">
                <a:moveTo>
                  <a:pt x="65343" y="950617"/>
                </a:moveTo>
                <a:lnTo>
                  <a:pt x="55245" y="958342"/>
                </a:lnTo>
                <a:lnTo>
                  <a:pt x="71253" y="958342"/>
                </a:lnTo>
                <a:lnTo>
                  <a:pt x="65343" y="950617"/>
                </a:lnTo>
                <a:close/>
              </a:path>
              <a:path w="1295400" h="990600">
                <a:moveTo>
                  <a:pt x="92583" y="909827"/>
                </a:moveTo>
                <a:lnTo>
                  <a:pt x="55711" y="938029"/>
                </a:lnTo>
                <a:lnTo>
                  <a:pt x="65343" y="950617"/>
                </a:lnTo>
                <a:lnTo>
                  <a:pt x="102235" y="922401"/>
                </a:lnTo>
                <a:lnTo>
                  <a:pt x="92583" y="9098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21" name="object 31">
            <a:extLst>
              <a:ext uri="{FF2B5EF4-FFF2-40B4-BE49-F238E27FC236}">
                <a16:creationId xmlns:a16="http://schemas.microsoft.com/office/drawing/2014/main" id="{C9840E90-DCEF-5D45-AE9C-AB0B0ED7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63"/>
              </a:lnSpc>
              <a:spcBef>
                <a:spcPct val="0"/>
              </a:spcBef>
              <a:buClrTx/>
              <a:buSzTx/>
              <a:buFontTx/>
              <a:buNone/>
            </a:pPr>
            <a:fld id="{04FD824A-E802-FF45-BB50-3CFA651FC300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63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0B4349D-0C49-2047-9C18-B945584D7D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473075"/>
            <a:ext cx="7794625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Apply Model to </a:t>
            </a:r>
            <a:r>
              <a:rPr spc="-85" dirty="0"/>
              <a:t>Test</a:t>
            </a:r>
            <a:r>
              <a:rPr spc="-110" dirty="0"/>
              <a:t> </a:t>
            </a:r>
            <a:r>
              <a:rPr dirty="0"/>
              <a:t>Data</a:t>
            </a:r>
          </a:p>
        </p:txBody>
      </p:sp>
      <p:sp>
        <p:nvSpPr>
          <p:cNvPr id="51202" name="object 3">
            <a:extLst>
              <a:ext uri="{FF2B5EF4-FFF2-40B4-BE49-F238E27FC236}">
                <a16:creationId xmlns:a16="http://schemas.microsoft.com/office/drawing/2014/main" id="{AE454959-71A6-D24E-9DA6-F517E651C295}"/>
              </a:ext>
            </a:extLst>
          </p:cNvPr>
          <p:cNvSpPr>
            <a:spLocks/>
          </p:cNvSpPr>
          <p:nvPr/>
        </p:nvSpPr>
        <p:spPr bwMode="auto">
          <a:xfrm>
            <a:off x="2892425" y="5059363"/>
            <a:ext cx="279400" cy="649287"/>
          </a:xfrm>
          <a:custGeom>
            <a:avLst/>
            <a:gdLst>
              <a:gd name="T0" fmla="*/ 240318 w 278764"/>
              <a:gd name="T1" fmla="*/ 581991 h 648970"/>
              <a:gd name="T2" fmla="*/ 210666 w 278764"/>
              <a:gd name="T3" fmla="*/ 594133 h 648970"/>
              <a:gd name="T4" fmla="*/ 275665 w 278764"/>
              <a:gd name="T5" fmla="*/ 650173 h 648970"/>
              <a:gd name="T6" fmla="*/ 279747 w 278764"/>
              <a:gd name="T7" fmla="*/ 593763 h 648970"/>
              <a:gd name="T8" fmla="*/ 245221 w 278764"/>
              <a:gd name="T9" fmla="*/ 593763 h 648970"/>
              <a:gd name="T10" fmla="*/ 240318 w 278764"/>
              <a:gd name="T11" fmla="*/ 581991 h 648970"/>
              <a:gd name="T12" fmla="*/ 252145 w 278764"/>
              <a:gd name="T13" fmla="*/ 577147 h 648970"/>
              <a:gd name="T14" fmla="*/ 240318 w 278764"/>
              <a:gd name="T15" fmla="*/ 581991 h 648970"/>
              <a:gd name="T16" fmla="*/ 245221 w 278764"/>
              <a:gd name="T17" fmla="*/ 593763 h 648970"/>
              <a:gd name="T18" fmla="*/ 257039 w 278764"/>
              <a:gd name="T19" fmla="*/ 588899 h 648970"/>
              <a:gd name="T20" fmla="*/ 252145 w 278764"/>
              <a:gd name="T21" fmla="*/ 577147 h 648970"/>
              <a:gd name="T22" fmla="*/ 281832 w 278764"/>
              <a:gd name="T23" fmla="*/ 564991 h 648970"/>
              <a:gd name="T24" fmla="*/ 252145 w 278764"/>
              <a:gd name="T25" fmla="*/ 577147 h 648970"/>
              <a:gd name="T26" fmla="*/ 257039 w 278764"/>
              <a:gd name="T27" fmla="*/ 588899 h 648970"/>
              <a:gd name="T28" fmla="*/ 245221 w 278764"/>
              <a:gd name="T29" fmla="*/ 593763 h 648970"/>
              <a:gd name="T30" fmla="*/ 279747 w 278764"/>
              <a:gd name="T31" fmla="*/ 593763 h 648970"/>
              <a:gd name="T32" fmla="*/ 281832 w 278764"/>
              <a:gd name="T33" fmla="*/ 564991 h 648970"/>
              <a:gd name="T34" fmla="*/ 11819 w 278764"/>
              <a:gd name="T35" fmla="*/ 0 h 648970"/>
              <a:gd name="T36" fmla="*/ 0 w 278764"/>
              <a:gd name="T37" fmla="*/ 4962 h 648970"/>
              <a:gd name="T38" fmla="*/ 240318 w 278764"/>
              <a:gd name="T39" fmla="*/ 581991 h 648970"/>
              <a:gd name="T40" fmla="*/ 252145 w 278764"/>
              <a:gd name="T41" fmla="*/ 577147 h 648970"/>
              <a:gd name="T42" fmla="*/ 11819 w 278764"/>
              <a:gd name="T43" fmla="*/ 0 h 6489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8764" h="648970">
                <a:moveTo>
                  <a:pt x="237595" y="580571"/>
                </a:moveTo>
                <a:lnTo>
                  <a:pt x="208280" y="592683"/>
                </a:lnTo>
                <a:lnTo>
                  <a:pt x="272542" y="648588"/>
                </a:lnTo>
                <a:lnTo>
                  <a:pt x="276578" y="592315"/>
                </a:lnTo>
                <a:lnTo>
                  <a:pt x="242443" y="592315"/>
                </a:lnTo>
                <a:lnTo>
                  <a:pt x="237595" y="580571"/>
                </a:lnTo>
                <a:close/>
              </a:path>
              <a:path w="278764" h="648970">
                <a:moveTo>
                  <a:pt x="249288" y="575739"/>
                </a:moveTo>
                <a:lnTo>
                  <a:pt x="237595" y="580571"/>
                </a:lnTo>
                <a:lnTo>
                  <a:pt x="242443" y="592315"/>
                </a:lnTo>
                <a:lnTo>
                  <a:pt x="254127" y="587463"/>
                </a:lnTo>
                <a:lnTo>
                  <a:pt x="249288" y="575739"/>
                </a:lnTo>
                <a:close/>
              </a:path>
              <a:path w="278764" h="648970">
                <a:moveTo>
                  <a:pt x="278638" y="563613"/>
                </a:moveTo>
                <a:lnTo>
                  <a:pt x="249288" y="575739"/>
                </a:lnTo>
                <a:lnTo>
                  <a:pt x="254127" y="587463"/>
                </a:lnTo>
                <a:lnTo>
                  <a:pt x="242443" y="592315"/>
                </a:lnTo>
                <a:lnTo>
                  <a:pt x="276578" y="592315"/>
                </a:lnTo>
                <a:lnTo>
                  <a:pt x="278638" y="563613"/>
                </a:lnTo>
                <a:close/>
              </a:path>
              <a:path w="278764" h="648970">
                <a:moveTo>
                  <a:pt x="11684" y="0"/>
                </a:moveTo>
                <a:lnTo>
                  <a:pt x="0" y="4952"/>
                </a:lnTo>
                <a:lnTo>
                  <a:pt x="237595" y="580571"/>
                </a:lnTo>
                <a:lnTo>
                  <a:pt x="249288" y="575739"/>
                </a:lnTo>
                <a:lnTo>
                  <a:pt x="116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object 4">
            <a:extLst>
              <a:ext uri="{FF2B5EF4-FFF2-40B4-BE49-F238E27FC236}">
                <a16:creationId xmlns:a16="http://schemas.microsoft.com/office/drawing/2014/main" id="{DA35ACE5-A7BA-5D4F-A73D-E789DBB5CA9E}"/>
              </a:ext>
            </a:extLst>
          </p:cNvPr>
          <p:cNvSpPr>
            <a:spLocks/>
          </p:cNvSpPr>
          <p:nvPr/>
        </p:nvSpPr>
        <p:spPr bwMode="auto">
          <a:xfrm>
            <a:off x="1658938" y="5059363"/>
            <a:ext cx="361950" cy="649287"/>
          </a:xfrm>
          <a:custGeom>
            <a:avLst/>
            <a:gdLst>
              <a:gd name="T0" fmla="*/ 3331 w 361314"/>
              <a:gd name="T1" fmla="*/ 562720 h 649604"/>
              <a:gd name="T2" fmla="*/ 0 w 361314"/>
              <a:gd name="T3" fmla="*/ 647641 h 649604"/>
              <a:gd name="T4" fmla="*/ 70723 w 361314"/>
              <a:gd name="T5" fmla="*/ 599372 h 649604"/>
              <a:gd name="T6" fmla="*/ 63059 w 361314"/>
              <a:gd name="T7" fmla="*/ 595203 h 649604"/>
              <a:gd name="T8" fmla="*/ 36387 w 361314"/>
              <a:gd name="T9" fmla="*/ 595203 h 649604"/>
              <a:gd name="T10" fmla="*/ 25238 w 361314"/>
              <a:gd name="T11" fmla="*/ 589084 h 649604"/>
              <a:gd name="T12" fmla="*/ 31413 w 361314"/>
              <a:gd name="T13" fmla="*/ 577993 h 649604"/>
              <a:gd name="T14" fmla="*/ 3331 w 361314"/>
              <a:gd name="T15" fmla="*/ 562720 h 649604"/>
              <a:gd name="T16" fmla="*/ 31413 w 361314"/>
              <a:gd name="T17" fmla="*/ 577993 h 649604"/>
              <a:gd name="T18" fmla="*/ 25238 w 361314"/>
              <a:gd name="T19" fmla="*/ 589084 h 649604"/>
              <a:gd name="T20" fmla="*/ 36387 w 361314"/>
              <a:gd name="T21" fmla="*/ 595203 h 649604"/>
              <a:gd name="T22" fmla="*/ 42585 w 361314"/>
              <a:gd name="T23" fmla="*/ 584069 h 649604"/>
              <a:gd name="T24" fmla="*/ 31413 w 361314"/>
              <a:gd name="T25" fmla="*/ 577993 h 649604"/>
              <a:gd name="T26" fmla="*/ 42585 w 361314"/>
              <a:gd name="T27" fmla="*/ 584069 h 649604"/>
              <a:gd name="T28" fmla="*/ 36387 w 361314"/>
              <a:gd name="T29" fmla="*/ 595203 h 649604"/>
              <a:gd name="T30" fmla="*/ 63059 w 361314"/>
              <a:gd name="T31" fmla="*/ 595203 h 649604"/>
              <a:gd name="T32" fmla="*/ 42585 w 361314"/>
              <a:gd name="T33" fmla="*/ 584069 h 649604"/>
              <a:gd name="T34" fmla="*/ 353102 w 361314"/>
              <a:gd name="T35" fmla="*/ 0 h 649604"/>
              <a:gd name="T36" fmla="*/ 31413 w 361314"/>
              <a:gd name="T37" fmla="*/ 577993 h 649604"/>
              <a:gd name="T38" fmla="*/ 42585 w 361314"/>
              <a:gd name="T39" fmla="*/ 584069 h 649604"/>
              <a:gd name="T40" fmla="*/ 364251 w 361314"/>
              <a:gd name="T41" fmla="*/ 6208 h 649604"/>
              <a:gd name="T42" fmla="*/ 353102 w 361314"/>
              <a:gd name="T43" fmla="*/ 0 h 649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1314" h="649604">
                <a:moveTo>
                  <a:pt x="3301" y="564095"/>
                </a:moveTo>
                <a:lnTo>
                  <a:pt x="0" y="649224"/>
                </a:lnTo>
                <a:lnTo>
                  <a:pt x="70104" y="600837"/>
                </a:lnTo>
                <a:lnTo>
                  <a:pt x="62507" y="596658"/>
                </a:lnTo>
                <a:lnTo>
                  <a:pt x="36068" y="596658"/>
                </a:lnTo>
                <a:lnTo>
                  <a:pt x="25018" y="590524"/>
                </a:lnTo>
                <a:lnTo>
                  <a:pt x="31138" y="579405"/>
                </a:lnTo>
                <a:lnTo>
                  <a:pt x="3301" y="564095"/>
                </a:lnTo>
                <a:close/>
              </a:path>
              <a:path w="361314" h="649604">
                <a:moveTo>
                  <a:pt x="31138" y="579405"/>
                </a:moveTo>
                <a:lnTo>
                  <a:pt x="25018" y="590524"/>
                </a:lnTo>
                <a:lnTo>
                  <a:pt x="36068" y="596658"/>
                </a:lnTo>
                <a:lnTo>
                  <a:pt x="42212" y="585496"/>
                </a:lnTo>
                <a:lnTo>
                  <a:pt x="31138" y="579405"/>
                </a:lnTo>
                <a:close/>
              </a:path>
              <a:path w="361314" h="649604">
                <a:moveTo>
                  <a:pt x="42212" y="585496"/>
                </a:moveTo>
                <a:lnTo>
                  <a:pt x="36068" y="596658"/>
                </a:lnTo>
                <a:lnTo>
                  <a:pt x="62507" y="596658"/>
                </a:lnTo>
                <a:lnTo>
                  <a:pt x="42212" y="585496"/>
                </a:lnTo>
                <a:close/>
              </a:path>
              <a:path w="361314" h="649604">
                <a:moveTo>
                  <a:pt x="350012" y="0"/>
                </a:moveTo>
                <a:lnTo>
                  <a:pt x="31138" y="579405"/>
                </a:lnTo>
                <a:lnTo>
                  <a:pt x="42212" y="585496"/>
                </a:lnTo>
                <a:lnTo>
                  <a:pt x="361061" y="6223"/>
                </a:lnTo>
                <a:lnTo>
                  <a:pt x="3500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4" name="object 5">
            <a:extLst>
              <a:ext uri="{FF2B5EF4-FFF2-40B4-BE49-F238E27FC236}">
                <a16:creationId xmlns:a16="http://schemas.microsoft.com/office/drawing/2014/main" id="{8CFE0DEF-9A5D-F54A-8B84-27418363A05A}"/>
              </a:ext>
            </a:extLst>
          </p:cNvPr>
          <p:cNvSpPr>
            <a:spLocks/>
          </p:cNvSpPr>
          <p:nvPr/>
        </p:nvSpPr>
        <p:spPr bwMode="auto">
          <a:xfrm>
            <a:off x="2366963" y="4084638"/>
            <a:ext cx="447675" cy="652462"/>
          </a:xfrm>
          <a:custGeom>
            <a:avLst/>
            <a:gdLst>
              <a:gd name="T0" fmla="*/ 11350 w 448310"/>
              <a:gd name="T1" fmla="*/ 564322 h 653414"/>
              <a:gd name="T2" fmla="*/ 0 w 448310"/>
              <a:gd name="T3" fmla="*/ 648164 h 653414"/>
              <a:gd name="T4" fmla="*/ 73769 w 448310"/>
              <a:gd name="T5" fmla="*/ 606936 h 653414"/>
              <a:gd name="T6" fmla="*/ 63058 w 448310"/>
              <a:gd name="T7" fmla="*/ 599624 h 653414"/>
              <a:gd name="T8" fmla="*/ 40731 w 448310"/>
              <a:gd name="T9" fmla="*/ 599624 h 653414"/>
              <a:gd name="T10" fmla="*/ 30265 w 448310"/>
              <a:gd name="T11" fmla="*/ 592563 h 653414"/>
              <a:gd name="T12" fmla="*/ 37400 w 448310"/>
              <a:gd name="T13" fmla="*/ 582107 h 653414"/>
              <a:gd name="T14" fmla="*/ 11350 w 448310"/>
              <a:gd name="T15" fmla="*/ 564322 h 653414"/>
              <a:gd name="T16" fmla="*/ 37400 w 448310"/>
              <a:gd name="T17" fmla="*/ 582107 h 653414"/>
              <a:gd name="T18" fmla="*/ 30265 w 448310"/>
              <a:gd name="T19" fmla="*/ 592563 h 653414"/>
              <a:gd name="T20" fmla="*/ 40731 w 448310"/>
              <a:gd name="T21" fmla="*/ 599624 h 653414"/>
              <a:gd name="T22" fmla="*/ 47826 w 448310"/>
              <a:gd name="T23" fmla="*/ 589225 h 653414"/>
              <a:gd name="T24" fmla="*/ 37400 w 448310"/>
              <a:gd name="T25" fmla="*/ 582107 h 653414"/>
              <a:gd name="T26" fmla="*/ 47826 w 448310"/>
              <a:gd name="T27" fmla="*/ 589225 h 653414"/>
              <a:gd name="T28" fmla="*/ 40731 w 448310"/>
              <a:gd name="T29" fmla="*/ 599624 h 653414"/>
              <a:gd name="T30" fmla="*/ 63058 w 448310"/>
              <a:gd name="T31" fmla="*/ 599624 h 653414"/>
              <a:gd name="T32" fmla="*/ 47826 w 448310"/>
              <a:gd name="T33" fmla="*/ 589225 h 653414"/>
              <a:gd name="T34" fmla="*/ 434552 w 448310"/>
              <a:gd name="T35" fmla="*/ 0 h 653414"/>
              <a:gd name="T36" fmla="*/ 37400 w 448310"/>
              <a:gd name="T37" fmla="*/ 582107 h 653414"/>
              <a:gd name="T38" fmla="*/ 47826 w 448310"/>
              <a:gd name="T39" fmla="*/ 589225 h 653414"/>
              <a:gd name="T40" fmla="*/ 444891 w 448310"/>
              <a:gd name="T41" fmla="*/ 7185 h 653414"/>
              <a:gd name="T42" fmla="*/ 434552 w 448310"/>
              <a:gd name="T43" fmla="*/ 0 h 6534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8310" h="653414">
                <a:moveTo>
                  <a:pt x="11430" y="568451"/>
                </a:moveTo>
                <a:lnTo>
                  <a:pt x="0" y="652906"/>
                </a:lnTo>
                <a:lnTo>
                  <a:pt x="74294" y="611377"/>
                </a:lnTo>
                <a:lnTo>
                  <a:pt x="63507" y="604011"/>
                </a:lnTo>
                <a:lnTo>
                  <a:pt x="41021" y="604011"/>
                </a:lnTo>
                <a:lnTo>
                  <a:pt x="30480" y="596899"/>
                </a:lnTo>
                <a:lnTo>
                  <a:pt x="37665" y="586366"/>
                </a:lnTo>
                <a:lnTo>
                  <a:pt x="11430" y="568451"/>
                </a:lnTo>
                <a:close/>
              </a:path>
              <a:path w="448310" h="653414">
                <a:moveTo>
                  <a:pt x="37665" y="586366"/>
                </a:moveTo>
                <a:lnTo>
                  <a:pt x="30480" y="596899"/>
                </a:lnTo>
                <a:lnTo>
                  <a:pt x="41021" y="604011"/>
                </a:lnTo>
                <a:lnTo>
                  <a:pt x="48166" y="593536"/>
                </a:lnTo>
                <a:lnTo>
                  <a:pt x="37665" y="586366"/>
                </a:lnTo>
                <a:close/>
              </a:path>
              <a:path w="448310" h="653414">
                <a:moveTo>
                  <a:pt x="48166" y="593536"/>
                </a:moveTo>
                <a:lnTo>
                  <a:pt x="41021" y="604011"/>
                </a:lnTo>
                <a:lnTo>
                  <a:pt x="63507" y="604011"/>
                </a:lnTo>
                <a:lnTo>
                  <a:pt x="48166" y="593536"/>
                </a:lnTo>
                <a:close/>
              </a:path>
              <a:path w="448310" h="653414">
                <a:moveTo>
                  <a:pt x="437642" y="0"/>
                </a:moveTo>
                <a:lnTo>
                  <a:pt x="37665" y="586366"/>
                </a:lnTo>
                <a:lnTo>
                  <a:pt x="48166" y="593536"/>
                </a:lnTo>
                <a:lnTo>
                  <a:pt x="448056" y="7238"/>
                </a:lnTo>
                <a:lnTo>
                  <a:pt x="437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object 6">
            <a:extLst>
              <a:ext uri="{FF2B5EF4-FFF2-40B4-BE49-F238E27FC236}">
                <a16:creationId xmlns:a16="http://schemas.microsoft.com/office/drawing/2014/main" id="{51537FD6-66E5-9048-B467-7911C23F8309}"/>
              </a:ext>
            </a:extLst>
          </p:cNvPr>
          <p:cNvSpPr>
            <a:spLocks/>
          </p:cNvSpPr>
          <p:nvPr/>
        </p:nvSpPr>
        <p:spPr bwMode="auto">
          <a:xfrm>
            <a:off x="3681413" y="4075113"/>
            <a:ext cx="546100" cy="661987"/>
          </a:xfrm>
          <a:custGeom>
            <a:avLst/>
            <a:gdLst>
              <a:gd name="T0" fmla="*/ 456696 w 546735"/>
              <a:gd name="T1" fmla="*/ 586492 h 661670"/>
              <a:gd name="T2" fmla="*/ 427404 w 546735"/>
              <a:gd name="T3" fmla="*/ 610679 h 661670"/>
              <a:gd name="T4" fmla="*/ 543315 w 546735"/>
              <a:gd name="T5" fmla="*/ 663001 h 661670"/>
              <a:gd name="T6" fmla="*/ 529456 w 546735"/>
              <a:gd name="T7" fmla="*/ 601260 h 661670"/>
              <a:gd name="T8" fmla="*/ 468692 w 546735"/>
              <a:gd name="T9" fmla="*/ 601260 h 661670"/>
              <a:gd name="T10" fmla="*/ 456696 w 546735"/>
              <a:gd name="T11" fmla="*/ 586492 h 661670"/>
              <a:gd name="T12" fmla="*/ 485991 w 546735"/>
              <a:gd name="T13" fmla="*/ 562303 h 661670"/>
              <a:gd name="T14" fmla="*/ 456696 w 546735"/>
              <a:gd name="T15" fmla="*/ 586492 h 661670"/>
              <a:gd name="T16" fmla="*/ 468692 w 546735"/>
              <a:gd name="T17" fmla="*/ 601260 h 661670"/>
              <a:gd name="T18" fmla="*/ 497986 w 546735"/>
              <a:gd name="T19" fmla="*/ 577071 h 661670"/>
              <a:gd name="T20" fmla="*/ 485991 w 546735"/>
              <a:gd name="T21" fmla="*/ 562303 h 661670"/>
              <a:gd name="T22" fmla="*/ 515284 w 546735"/>
              <a:gd name="T23" fmla="*/ 538116 h 661670"/>
              <a:gd name="T24" fmla="*/ 485991 w 546735"/>
              <a:gd name="T25" fmla="*/ 562303 h 661670"/>
              <a:gd name="T26" fmla="*/ 497986 w 546735"/>
              <a:gd name="T27" fmla="*/ 577071 h 661670"/>
              <a:gd name="T28" fmla="*/ 468692 w 546735"/>
              <a:gd name="T29" fmla="*/ 601260 h 661670"/>
              <a:gd name="T30" fmla="*/ 529456 w 546735"/>
              <a:gd name="T31" fmla="*/ 601260 h 661670"/>
              <a:gd name="T32" fmla="*/ 515284 w 546735"/>
              <a:gd name="T33" fmla="*/ 538116 h 661670"/>
              <a:gd name="T34" fmla="*/ 29294 w 546735"/>
              <a:gd name="T35" fmla="*/ 0 h 661670"/>
              <a:gd name="T36" fmla="*/ 0 w 546735"/>
              <a:gd name="T37" fmla="*/ 24317 h 661670"/>
              <a:gd name="T38" fmla="*/ 456696 w 546735"/>
              <a:gd name="T39" fmla="*/ 586492 h 661670"/>
              <a:gd name="T40" fmla="*/ 485991 w 546735"/>
              <a:gd name="T41" fmla="*/ 562303 h 661670"/>
              <a:gd name="T42" fmla="*/ 29294 w 546735"/>
              <a:gd name="T43" fmla="*/ 0 h 6616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46735" h="661670">
                <a:moveTo>
                  <a:pt x="459358" y="585089"/>
                </a:moveTo>
                <a:lnTo>
                  <a:pt x="429895" y="609219"/>
                </a:lnTo>
                <a:lnTo>
                  <a:pt x="546481" y="661416"/>
                </a:lnTo>
                <a:lnTo>
                  <a:pt x="532542" y="599821"/>
                </a:lnTo>
                <a:lnTo>
                  <a:pt x="471424" y="599821"/>
                </a:lnTo>
                <a:lnTo>
                  <a:pt x="459358" y="585089"/>
                </a:lnTo>
                <a:close/>
              </a:path>
              <a:path w="546735" h="661670">
                <a:moveTo>
                  <a:pt x="488823" y="560958"/>
                </a:moveTo>
                <a:lnTo>
                  <a:pt x="459358" y="585089"/>
                </a:lnTo>
                <a:lnTo>
                  <a:pt x="471424" y="599821"/>
                </a:lnTo>
                <a:lnTo>
                  <a:pt x="500888" y="575691"/>
                </a:lnTo>
                <a:lnTo>
                  <a:pt x="488823" y="560958"/>
                </a:lnTo>
                <a:close/>
              </a:path>
              <a:path w="546735" h="661670">
                <a:moveTo>
                  <a:pt x="518287" y="536829"/>
                </a:moveTo>
                <a:lnTo>
                  <a:pt x="488823" y="560958"/>
                </a:lnTo>
                <a:lnTo>
                  <a:pt x="500888" y="575691"/>
                </a:lnTo>
                <a:lnTo>
                  <a:pt x="471424" y="599821"/>
                </a:lnTo>
                <a:lnTo>
                  <a:pt x="532542" y="599821"/>
                </a:lnTo>
                <a:lnTo>
                  <a:pt x="518287" y="536829"/>
                </a:lnTo>
                <a:close/>
              </a:path>
              <a:path w="546735" h="661670">
                <a:moveTo>
                  <a:pt x="29464" y="0"/>
                </a:moveTo>
                <a:lnTo>
                  <a:pt x="0" y="24257"/>
                </a:lnTo>
                <a:lnTo>
                  <a:pt x="459358" y="585089"/>
                </a:lnTo>
                <a:lnTo>
                  <a:pt x="488823" y="560958"/>
                </a:lnTo>
                <a:lnTo>
                  <a:pt x="2946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6" name="object 7">
            <a:extLst>
              <a:ext uri="{FF2B5EF4-FFF2-40B4-BE49-F238E27FC236}">
                <a16:creationId xmlns:a16="http://schemas.microsoft.com/office/drawing/2014/main" id="{B29F3F1F-B4F8-9646-8921-62374F40C270}"/>
              </a:ext>
            </a:extLst>
          </p:cNvPr>
          <p:cNvSpPr>
            <a:spLocks/>
          </p:cNvSpPr>
          <p:nvPr/>
        </p:nvSpPr>
        <p:spPr bwMode="auto">
          <a:xfrm>
            <a:off x="2532063" y="3182938"/>
            <a:ext cx="633412" cy="582612"/>
          </a:xfrm>
          <a:custGeom>
            <a:avLst/>
            <a:gdLst>
              <a:gd name="T0" fmla="*/ 535097 w 633730"/>
              <a:gd name="T1" fmla="*/ 517810 h 582929"/>
              <a:gd name="T2" fmla="*/ 509386 w 633730"/>
              <a:gd name="T3" fmla="*/ 545883 h 582929"/>
              <a:gd name="T4" fmla="*/ 632014 w 633730"/>
              <a:gd name="T5" fmla="*/ 580840 h 582929"/>
              <a:gd name="T6" fmla="*/ 612802 w 633730"/>
              <a:gd name="T7" fmla="*/ 530685 h 582929"/>
              <a:gd name="T8" fmla="*/ 549164 w 633730"/>
              <a:gd name="T9" fmla="*/ 530685 h 582929"/>
              <a:gd name="T10" fmla="*/ 535097 w 633730"/>
              <a:gd name="T11" fmla="*/ 517810 h 582929"/>
              <a:gd name="T12" fmla="*/ 560714 w 633730"/>
              <a:gd name="T13" fmla="*/ 489838 h 582929"/>
              <a:gd name="T14" fmla="*/ 535097 w 633730"/>
              <a:gd name="T15" fmla="*/ 517810 h 582929"/>
              <a:gd name="T16" fmla="*/ 549164 w 633730"/>
              <a:gd name="T17" fmla="*/ 530685 h 582929"/>
              <a:gd name="T18" fmla="*/ 574753 w 633730"/>
              <a:gd name="T19" fmla="*/ 502693 h 582929"/>
              <a:gd name="T20" fmla="*/ 560714 w 633730"/>
              <a:gd name="T21" fmla="*/ 489838 h 582929"/>
              <a:gd name="T22" fmla="*/ 586408 w 633730"/>
              <a:gd name="T23" fmla="*/ 461784 h 582929"/>
              <a:gd name="T24" fmla="*/ 560714 w 633730"/>
              <a:gd name="T25" fmla="*/ 489838 h 582929"/>
              <a:gd name="T26" fmla="*/ 574753 w 633730"/>
              <a:gd name="T27" fmla="*/ 502693 h 582929"/>
              <a:gd name="T28" fmla="*/ 549164 w 633730"/>
              <a:gd name="T29" fmla="*/ 530685 h 582929"/>
              <a:gd name="T30" fmla="*/ 612802 w 633730"/>
              <a:gd name="T31" fmla="*/ 530685 h 582929"/>
              <a:gd name="T32" fmla="*/ 586408 w 633730"/>
              <a:gd name="T33" fmla="*/ 461784 h 582929"/>
              <a:gd name="T34" fmla="*/ 25715 w 633730"/>
              <a:gd name="T35" fmla="*/ 0 h 582929"/>
              <a:gd name="T36" fmla="*/ 0 w 633730"/>
              <a:gd name="T37" fmla="*/ 28119 h 582929"/>
              <a:gd name="T38" fmla="*/ 535097 w 633730"/>
              <a:gd name="T39" fmla="*/ 517810 h 582929"/>
              <a:gd name="T40" fmla="*/ 560714 w 633730"/>
              <a:gd name="T41" fmla="*/ 489838 h 582929"/>
              <a:gd name="T42" fmla="*/ 25715 w 633730"/>
              <a:gd name="T43" fmla="*/ 0 h 5829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33730" h="582929">
                <a:moveTo>
                  <a:pt x="536442" y="519220"/>
                </a:moveTo>
                <a:lnTo>
                  <a:pt x="510666" y="547370"/>
                </a:lnTo>
                <a:lnTo>
                  <a:pt x="633602" y="582422"/>
                </a:lnTo>
                <a:lnTo>
                  <a:pt x="614342" y="532130"/>
                </a:lnTo>
                <a:lnTo>
                  <a:pt x="550544" y="532130"/>
                </a:lnTo>
                <a:lnTo>
                  <a:pt x="536442" y="519220"/>
                </a:lnTo>
                <a:close/>
              </a:path>
              <a:path w="633730" h="582929">
                <a:moveTo>
                  <a:pt x="562124" y="491173"/>
                </a:moveTo>
                <a:lnTo>
                  <a:pt x="536442" y="519220"/>
                </a:lnTo>
                <a:lnTo>
                  <a:pt x="550544" y="532130"/>
                </a:lnTo>
                <a:lnTo>
                  <a:pt x="576198" y="504063"/>
                </a:lnTo>
                <a:lnTo>
                  <a:pt x="562124" y="491173"/>
                </a:lnTo>
                <a:close/>
              </a:path>
              <a:path w="633730" h="582929">
                <a:moveTo>
                  <a:pt x="587882" y="463042"/>
                </a:moveTo>
                <a:lnTo>
                  <a:pt x="562124" y="491173"/>
                </a:lnTo>
                <a:lnTo>
                  <a:pt x="576198" y="504063"/>
                </a:lnTo>
                <a:lnTo>
                  <a:pt x="550544" y="532130"/>
                </a:lnTo>
                <a:lnTo>
                  <a:pt x="614342" y="532130"/>
                </a:lnTo>
                <a:lnTo>
                  <a:pt x="587882" y="463042"/>
                </a:lnTo>
                <a:close/>
              </a:path>
              <a:path w="633730" h="582929">
                <a:moveTo>
                  <a:pt x="25780" y="0"/>
                </a:moveTo>
                <a:lnTo>
                  <a:pt x="0" y="28194"/>
                </a:lnTo>
                <a:lnTo>
                  <a:pt x="536442" y="519220"/>
                </a:lnTo>
                <a:lnTo>
                  <a:pt x="562124" y="491173"/>
                </a:lnTo>
                <a:lnTo>
                  <a:pt x="257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7" name="object 8">
            <a:extLst>
              <a:ext uri="{FF2B5EF4-FFF2-40B4-BE49-F238E27FC236}">
                <a16:creationId xmlns:a16="http://schemas.microsoft.com/office/drawing/2014/main" id="{FFF96CA3-E309-8441-9007-26272CCAA421}"/>
              </a:ext>
            </a:extLst>
          </p:cNvPr>
          <p:cNvSpPr>
            <a:spLocks/>
          </p:cNvSpPr>
          <p:nvPr/>
        </p:nvSpPr>
        <p:spPr bwMode="auto">
          <a:xfrm>
            <a:off x="1039813" y="3192463"/>
            <a:ext cx="623887" cy="573087"/>
          </a:xfrm>
          <a:custGeom>
            <a:avLst/>
            <a:gdLst>
              <a:gd name="T0" fmla="*/ 30443 w 623569"/>
              <a:gd name="T1" fmla="*/ 492032 h 573404"/>
              <a:gd name="T2" fmla="*/ 0 w 623569"/>
              <a:gd name="T3" fmla="*/ 571442 h 573404"/>
              <a:gd name="T4" fmla="*/ 82112 w 623569"/>
              <a:gd name="T5" fmla="*/ 548012 h 573404"/>
              <a:gd name="T6" fmla="*/ 68551 w 623569"/>
              <a:gd name="T7" fmla="*/ 533321 h 573404"/>
              <a:gd name="T8" fmla="*/ 51209 w 623569"/>
              <a:gd name="T9" fmla="*/ 533321 h 573404"/>
              <a:gd name="T10" fmla="*/ 42591 w 623569"/>
              <a:gd name="T11" fmla="*/ 523949 h 573404"/>
              <a:gd name="T12" fmla="*/ 51981 w 623569"/>
              <a:gd name="T13" fmla="*/ 515370 h 573404"/>
              <a:gd name="T14" fmla="*/ 30443 w 623569"/>
              <a:gd name="T15" fmla="*/ 492032 h 573404"/>
              <a:gd name="T16" fmla="*/ 51981 w 623569"/>
              <a:gd name="T17" fmla="*/ 515370 h 573404"/>
              <a:gd name="T18" fmla="*/ 42591 w 623569"/>
              <a:gd name="T19" fmla="*/ 523949 h 573404"/>
              <a:gd name="T20" fmla="*/ 51209 w 623569"/>
              <a:gd name="T21" fmla="*/ 533321 h 573404"/>
              <a:gd name="T22" fmla="*/ 60620 w 623569"/>
              <a:gd name="T23" fmla="*/ 524727 h 573404"/>
              <a:gd name="T24" fmla="*/ 51981 w 623569"/>
              <a:gd name="T25" fmla="*/ 515370 h 573404"/>
              <a:gd name="T26" fmla="*/ 60620 w 623569"/>
              <a:gd name="T27" fmla="*/ 524727 h 573404"/>
              <a:gd name="T28" fmla="*/ 51209 w 623569"/>
              <a:gd name="T29" fmla="*/ 533321 h 573404"/>
              <a:gd name="T30" fmla="*/ 68551 w 623569"/>
              <a:gd name="T31" fmla="*/ 533321 h 573404"/>
              <a:gd name="T32" fmla="*/ 60620 w 623569"/>
              <a:gd name="T33" fmla="*/ 524727 h 573404"/>
              <a:gd name="T34" fmla="*/ 616440 w 623569"/>
              <a:gd name="T35" fmla="*/ 0 h 573404"/>
              <a:gd name="T36" fmla="*/ 51981 w 623569"/>
              <a:gd name="T37" fmla="*/ 515370 h 573404"/>
              <a:gd name="T38" fmla="*/ 60620 w 623569"/>
              <a:gd name="T39" fmla="*/ 524727 h 573404"/>
              <a:gd name="T40" fmla="*/ 624970 w 623569"/>
              <a:gd name="T41" fmla="*/ 9373 h 573404"/>
              <a:gd name="T42" fmla="*/ 616440 w 623569"/>
              <a:gd name="T43" fmla="*/ 0 h 5734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3569" h="573404">
                <a:moveTo>
                  <a:pt x="30365" y="493394"/>
                </a:moveTo>
                <a:lnTo>
                  <a:pt x="0" y="573024"/>
                </a:lnTo>
                <a:lnTo>
                  <a:pt x="81902" y="549529"/>
                </a:lnTo>
                <a:lnTo>
                  <a:pt x="68376" y="534797"/>
                </a:lnTo>
                <a:lnTo>
                  <a:pt x="51079" y="534797"/>
                </a:lnTo>
                <a:lnTo>
                  <a:pt x="42481" y="525399"/>
                </a:lnTo>
                <a:lnTo>
                  <a:pt x="51851" y="516797"/>
                </a:lnTo>
                <a:lnTo>
                  <a:pt x="30365" y="493394"/>
                </a:lnTo>
                <a:close/>
              </a:path>
              <a:path w="623569" h="573404">
                <a:moveTo>
                  <a:pt x="51851" y="516797"/>
                </a:moveTo>
                <a:lnTo>
                  <a:pt x="42481" y="525399"/>
                </a:lnTo>
                <a:lnTo>
                  <a:pt x="51079" y="534797"/>
                </a:lnTo>
                <a:lnTo>
                  <a:pt x="60465" y="526180"/>
                </a:lnTo>
                <a:lnTo>
                  <a:pt x="51851" y="516797"/>
                </a:lnTo>
                <a:close/>
              </a:path>
              <a:path w="623569" h="573404">
                <a:moveTo>
                  <a:pt x="60465" y="526180"/>
                </a:moveTo>
                <a:lnTo>
                  <a:pt x="51079" y="534797"/>
                </a:lnTo>
                <a:lnTo>
                  <a:pt x="68376" y="534797"/>
                </a:lnTo>
                <a:lnTo>
                  <a:pt x="60465" y="526180"/>
                </a:lnTo>
                <a:close/>
              </a:path>
              <a:path w="623569" h="573404">
                <a:moveTo>
                  <a:pt x="614870" y="0"/>
                </a:moveTo>
                <a:lnTo>
                  <a:pt x="51851" y="516797"/>
                </a:lnTo>
                <a:lnTo>
                  <a:pt x="60465" y="526180"/>
                </a:lnTo>
                <a:lnTo>
                  <a:pt x="623379" y="9398"/>
                </a:lnTo>
                <a:lnTo>
                  <a:pt x="6148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259D939-6DCC-244F-9B9D-F357E48899E4}"/>
              </a:ext>
            </a:extLst>
          </p:cNvPr>
          <p:cNvSpPr txBox="1"/>
          <p:nvPr/>
        </p:nvSpPr>
        <p:spPr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186055" eaLnBrk="1" hangingPunct="1">
              <a:spcBef>
                <a:spcPts val="325"/>
              </a:spcBef>
              <a:defRPr/>
            </a:pPr>
            <a:r>
              <a:rPr sz="1600" spc="-10" dirty="0">
                <a:solidFill>
                  <a:srgbClr val="2C1892"/>
                </a:solidFill>
                <a:latin typeface="Arial"/>
                <a:cs typeface="Arial"/>
              </a:rPr>
              <a:t>Refund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C8FCA1C-EF1C-2745-A9AF-BB8448273C8A}"/>
              </a:ext>
            </a:extLst>
          </p:cNvPr>
          <p:cNvSpPr txBox="1"/>
          <p:nvPr/>
        </p:nvSpPr>
        <p:spPr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41935" eaLnBrk="1" hangingPunct="1">
              <a:spcBef>
                <a:spcPts val="325"/>
              </a:spcBef>
              <a:defRPr/>
            </a:pPr>
            <a:r>
              <a:rPr sz="1600" spc="-5" dirty="0">
                <a:solidFill>
                  <a:srgbClr val="2C1892"/>
                </a:solidFill>
                <a:latin typeface="Arial"/>
                <a:cs typeface="Arial"/>
              </a:rPr>
              <a:t>MarSt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6266CD2-424C-5441-8E23-2B105A027A67}"/>
              </a:ext>
            </a:extLst>
          </p:cNvPr>
          <p:cNvSpPr txBox="1"/>
          <p:nvPr/>
        </p:nvSpPr>
        <p:spPr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lIns="0" tIns="41275" rIns="0" bIns="0">
            <a:spAutoFit/>
          </a:bodyPr>
          <a:lstStyle/>
          <a:p>
            <a:pPr marL="238125" eaLnBrk="1" hangingPunct="1">
              <a:spcBef>
                <a:spcPts val="325"/>
              </a:spcBef>
              <a:defRPr/>
            </a:pPr>
            <a:r>
              <a:rPr sz="1600" spc="-35" dirty="0">
                <a:solidFill>
                  <a:srgbClr val="2C1892"/>
                </a:solidFill>
                <a:latin typeface="Arial"/>
                <a:cs typeface="Arial"/>
              </a:rPr>
              <a:t>TaxInc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211" name="object 12">
            <a:extLst>
              <a:ext uri="{FF2B5EF4-FFF2-40B4-BE49-F238E27FC236}">
                <a16:creationId xmlns:a16="http://schemas.microsoft.com/office/drawing/2014/main" id="{D12C7B8B-C477-914E-B539-1689ABE837F2}"/>
              </a:ext>
            </a:extLst>
          </p:cNvPr>
          <p:cNvSpPr>
            <a:spLocks/>
          </p:cNvSpPr>
          <p:nvPr/>
        </p:nvSpPr>
        <p:spPr bwMode="auto">
          <a:xfrm>
            <a:off x="2941638" y="5705475"/>
            <a:ext cx="688975" cy="449263"/>
          </a:xfrm>
          <a:custGeom>
            <a:avLst/>
            <a:gdLst>
              <a:gd name="T0" fmla="*/ 613537 w 688975"/>
              <a:gd name="T1" fmla="*/ 0 h 449579"/>
              <a:gd name="T2" fmla="*/ 75311 w 688975"/>
              <a:gd name="T3" fmla="*/ 0 h 449579"/>
              <a:gd name="T4" fmla="*/ 45970 w 688975"/>
              <a:gd name="T5" fmla="*/ 5900 h 449579"/>
              <a:gd name="T6" fmla="*/ 22034 w 688975"/>
              <a:gd name="T7" fmla="*/ 21990 h 449579"/>
              <a:gd name="T8" fmla="*/ 5909 w 688975"/>
              <a:gd name="T9" fmla="*/ 45852 h 449579"/>
              <a:gd name="T10" fmla="*/ 0 w 688975"/>
              <a:gd name="T11" fmla="*/ 75071 h 449579"/>
              <a:gd name="T12" fmla="*/ 0 w 688975"/>
              <a:gd name="T13" fmla="*/ 372614 h 449579"/>
              <a:gd name="T14" fmla="*/ 5909 w 688975"/>
              <a:gd name="T15" fmla="*/ 401834 h 449579"/>
              <a:gd name="T16" fmla="*/ 22034 w 688975"/>
              <a:gd name="T17" fmla="*/ 425697 h 449579"/>
              <a:gd name="T18" fmla="*/ 45970 w 688975"/>
              <a:gd name="T19" fmla="*/ 441785 h 449579"/>
              <a:gd name="T20" fmla="*/ 75311 w 688975"/>
              <a:gd name="T21" fmla="*/ 447685 h 449579"/>
              <a:gd name="T22" fmla="*/ 613537 w 688975"/>
              <a:gd name="T23" fmla="*/ 447685 h 449579"/>
              <a:gd name="T24" fmla="*/ 642897 w 688975"/>
              <a:gd name="T25" fmla="*/ 441785 h 449579"/>
              <a:gd name="T26" fmla="*/ 666876 w 688975"/>
              <a:gd name="T27" fmla="*/ 425697 h 449579"/>
              <a:gd name="T28" fmla="*/ 683045 w 688975"/>
              <a:gd name="T29" fmla="*/ 401834 h 449579"/>
              <a:gd name="T30" fmla="*/ 688975 w 688975"/>
              <a:gd name="T31" fmla="*/ 372614 h 449579"/>
              <a:gd name="T32" fmla="*/ 688975 w 688975"/>
              <a:gd name="T33" fmla="*/ 75071 h 449579"/>
              <a:gd name="T34" fmla="*/ 683045 w 688975"/>
              <a:gd name="T35" fmla="*/ 45852 h 449579"/>
              <a:gd name="T36" fmla="*/ 666876 w 688975"/>
              <a:gd name="T37" fmla="*/ 21990 h 449579"/>
              <a:gd name="T38" fmla="*/ 642897 w 688975"/>
              <a:gd name="T39" fmla="*/ 5900 h 449579"/>
              <a:gd name="T40" fmla="*/ 613537 w 688975"/>
              <a:gd name="T41" fmla="*/ 0 h 4495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88975" h="449579">
                <a:moveTo>
                  <a:pt x="613537" y="0"/>
                </a:moveTo>
                <a:lnTo>
                  <a:pt x="75311" y="0"/>
                </a:lnTo>
                <a:lnTo>
                  <a:pt x="45970" y="5920"/>
                </a:lnTo>
                <a:lnTo>
                  <a:pt x="22034" y="22066"/>
                </a:lnTo>
                <a:lnTo>
                  <a:pt x="5909" y="46012"/>
                </a:lnTo>
                <a:lnTo>
                  <a:pt x="0" y="75336"/>
                </a:lnTo>
                <a:lnTo>
                  <a:pt x="0" y="373926"/>
                </a:lnTo>
                <a:lnTo>
                  <a:pt x="5909" y="403249"/>
                </a:lnTo>
                <a:lnTo>
                  <a:pt x="22034" y="427196"/>
                </a:lnTo>
                <a:lnTo>
                  <a:pt x="45970" y="443341"/>
                </a:lnTo>
                <a:lnTo>
                  <a:pt x="75311" y="449262"/>
                </a:lnTo>
                <a:lnTo>
                  <a:pt x="613537" y="449262"/>
                </a:lnTo>
                <a:lnTo>
                  <a:pt x="642897" y="443341"/>
                </a:lnTo>
                <a:lnTo>
                  <a:pt x="666876" y="427196"/>
                </a:lnTo>
                <a:lnTo>
                  <a:pt x="683045" y="403249"/>
                </a:lnTo>
                <a:lnTo>
                  <a:pt x="688975" y="373926"/>
                </a:lnTo>
                <a:lnTo>
                  <a:pt x="688975" y="75336"/>
                </a:lnTo>
                <a:lnTo>
                  <a:pt x="683045" y="46012"/>
                </a:lnTo>
                <a:lnTo>
                  <a:pt x="666876" y="22066"/>
                </a:lnTo>
                <a:lnTo>
                  <a:pt x="642897" y="5920"/>
                </a:lnTo>
                <a:lnTo>
                  <a:pt x="613537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153989F-77F0-B143-AD4A-E6F91DF99D92}"/>
              </a:ext>
            </a:extLst>
          </p:cNvPr>
          <p:cNvSpPr txBox="1"/>
          <p:nvPr/>
        </p:nvSpPr>
        <p:spPr>
          <a:xfrm>
            <a:off x="3019425" y="5735638"/>
            <a:ext cx="428625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3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800000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213" name="object 14">
            <a:extLst>
              <a:ext uri="{FF2B5EF4-FFF2-40B4-BE49-F238E27FC236}">
                <a16:creationId xmlns:a16="http://schemas.microsoft.com/office/drawing/2014/main" id="{508CA3CB-34F9-DA49-AA8C-93F3765CFC08}"/>
              </a:ext>
            </a:extLst>
          </p:cNvPr>
          <p:cNvSpPr>
            <a:spLocks/>
          </p:cNvSpPr>
          <p:nvPr/>
        </p:nvSpPr>
        <p:spPr bwMode="auto">
          <a:xfrm>
            <a:off x="1304925" y="5726113"/>
            <a:ext cx="717550" cy="446087"/>
          </a:xfrm>
          <a:custGeom>
            <a:avLst/>
            <a:gdLst>
              <a:gd name="T0" fmla="*/ 643255 w 717550"/>
              <a:gd name="T1" fmla="*/ 0 h 446404"/>
              <a:gd name="T2" fmla="*/ 74294 w 717550"/>
              <a:gd name="T3" fmla="*/ 0 h 446404"/>
              <a:gd name="T4" fmla="*/ 45380 w 717550"/>
              <a:gd name="T5" fmla="*/ 5822 h 446404"/>
              <a:gd name="T6" fmla="*/ 21764 w 717550"/>
              <a:gd name="T7" fmla="*/ 21700 h 446404"/>
              <a:gd name="T8" fmla="*/ 5840 w 717550"/>
              <a:gd name="T9" fmla="*/ 45247 h 446404"/>
              <a:gd name="T10" fmla="*/ 0 w 717550"/>
              <a:gd name="T11" fmla="*/ 74080 h 446404"/>
              <a:gd name="T12" fmla="*/ 0 w 717550"/>
              <a:gd name="T13" fmla="*/ 370423 h 446404"/>
              <a:gd name="T14" fmla="*/ 5840 w 717550"/>
              <a:gd name="T15" fmla="*/ 399259 h 446404"/>
              <a:gd name="T16" fmla="*/ 21764 w 717550"/>
              <a:gd name="T17" fmla="*/ 422807 h 446404"/>
              <a:gd name="T18" fmla="*/ 45380 w 717550"/>
              <a:gd name="T19" fmla="*/ 438683 h 446404"/>
              <a:gd name="T20" fmla="*/ 74294 w 717550"/>
              <a:gd name="T21" fmla="*/ 444505 h 446404"/>
              <a:gd name="T22" fmla="*/ 643255 w 717550"/>
              <a:gd name="T23" fmla="*/ 444505 h 446404"/>
              <a:gd name="T24" fmla="*/ 672169 w 717550"/>
              <a:gd name="T25" fmla="*/ 438683 h 446404"/>
              <a:gd name="T26" fmla="*/ 695785 w 717550"/>
              <a:gd name="T27" fmla="*/ 422807 h 446404"/>
              <a:gd name="T28" fmla="*/ 711709 w 717550"/>
              <a:gd name="T29" fmla="*/ 399259 h 446404"/>
              <a:gd name="T30" fmla="*/ 717550 w 717550"/>
              <a:gd name="T31" fmla="*/ 370423 h 446404"/>
              <a:gd name="T32" fmla="*/ 717550 w 717550"/>
              <a:gd name="T33" fmla="*/ 74080 h 446404"/>
              <a:gd name="T34" fmla="*/ 711709 w 717550"/>
              <a:gd name="T35" fmla="*/ 45247 h 446404"/>
              <a:gd name="T36" fmla="*/ 695785 w 717550"/>
              <a:gd name="T37" fmla="*/ 21700 h 446404"/>
              <a:gd name="T38" fmla="*/ 672169 w 717550"/>
              <a:gd name="T39" fmla="*/ 5822 h 446404"/>
              <a:gd name="T40" fmla="*/ 643255 w 717550"/>
              <a:gd name="T41" fmla="*/ 0 h 4464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17550" h="446404">
                <a:moveTo>
                  <a:pt x="643255" y="0"/>
                </a:moveTo>
                <a:lnTo>
                  <a:pt x="74294" y="0"/>
                </a:lnTo>
                <a:lnTo>
                  <a:pt x="45380" y="5842"/>
                </a:lnTo>
                <a:lnTo>
                  <a:pt x="21764" y="21775"/>
                </a:lnTo>
                <a:lnTo>
                  <a:pt x="5840" y="45407"/>
                </a:lnTo>
                <a:lnTo>
                  <a:pt x="0" y="74345"/>
                </a:lnTo>
                <a:lnTo>
                  <a:pt x="0" y="371741"/>
                </a:lnTo>
                <a:lnTo>
                  <a:pt x="5840" y="400680"/>
                </a:lnTo>
                <a:lnTo>
                  <a:pt x="21764" y="424311"/>
                </a:lnTo>
                <a:lnTo>
                  <a:pt x="45380" y="440244"/>
                </a:lnTo>
                <a:lnTo>
                  <a:pt x="74294" y="446087"/>
                </a:lnTo>
                <a:lnTo>
                  <a:pt x="643255" y="446087"/>
                </a:lnTo>
                <a:lnTo>
                  <a:pt x="672169" y="440244"/>
                </a:lnTo>
                <a:lnTo>
                  <a:pt x="695785" y="424311"/>
                </a:lnTo>
                <a:lnTo>
                  <a:pt x="711709" y="400680"/>
                </a:lnTo>
                <a:lnTo>
                  <a:pt x="717550" y="371741"/>
                </a:lnTo>
                <a:lnTo>
                  <a:pt x="717550" y="74345"/>
                </a:lnTo>
                <a:lnTo>
                  <a:pt x="711709" y="45407"/>
                </a:lnTo>
                <a:lnTo>
                  <a:pt x="695785" y="21775"/>
                </a:lnTo>
                <a:lnTo>
                  <a:pt x="672169" y="5842"/>
                </a:lnTo>
                <a:lnTo>
                  <a:pt x="64325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5746369-26F4-9A4D-B2CA-24EEEDBDB830}"/>
              </a:ext>
            </a:extLst>
          </p:cNvPr>
          <p:cNvSpPr txBox="1"/>
          <p:nvPr/>
        </p:nvSpPr>
        <p:spPr>
          <a:xfrm>
            <a:off x="1514475" y="5738813"/>
            <a:ext cx="33020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215" name="object 16">
            <a:extLst>
              <a:ext uri="{FF2B5EF4-FFF2-40B4-BE49-F238E27FC236}">
                <a16:creationId xmlns:a16="http://schemas.microsoft.com/office/drawing/2014/main" id="{30BAD1A3-184F-7E49-A41A-A6470337B521}"/>
              </a:ext>
            </a:extLst>
          </p:cNvPr>
          <p:cNvSpPr>
            <a:spLocks/>
          </p:cNvSpPr>
          <p:nvPr/>
        </p:nvSpPr>
        <p:spPr bwMode="auto">
          <a:xfrm>
            <a:off x="685800" y="3783013"/>
            <a:ext cx="752475" cy="427037"/>
          </a:xfrm>
          <a:custGeom>
            <a:avLst/>
            <a:gdLst>
              <a:gd name="T0" fmla="*/ 681355 w 752475"/>
              <a:gd name="T1" fmla="*/ 0 h 427354"/>
              <a:gd name="T2" fmla="*/ 71170 w 752475"/>
              <a:gd name="T3" fmla="*/ 0 h 427354"/>
              <a:gd name="T4" fmla="*/ 43467 w 752475"/>
              <a:gd name="T5" fmla="*/ 5556 h 427354"/>
              <a:gd name="T6" fmla="*/ 20845 w 752475"/>
              <a:gd name="T7" fmla="*/ 20721 h 427354"/>
              <a:gd name="T8" fmla="*/ 5592 w 752475"/>
              <a:gd name="T9" fmla="*/ 43238 h 427354"/>
              <a:gd name="T10" fmla="*/ 0 w 752475"/>
              <a:gd name="T11" fmla="*/ 70854 h 427354"/>
              <a:gd name="T12" fmla="*/ 0 w 752475"/>
              <a:gd name="T13" fmla="*/ 354536 h 427354"/>
              <a:gd name="T14" fmla="*/ 5592 w 752475"/>
              <a:gd name="T15" fmla="*/ 382102 h 427354"/>
              <a:gd name="T16" fmla="*/ 20845 w 752475"/>
              <a:gd name="T17" fmla="*/ 404626 h 427354"/>
              <a:gd name="T18" fmla="*/ 43467 w 752475"/>
              <a:gd name="T19" fmla="*/ 419819 h 427354"/>
              <a:gd name="T20" fmla="*/ 71170 w 752475"/>
              <a:gd name="T21" fmla="*/ 425393 h 427354"/>
              <a:gd name="T22" fmla="*/ 681355 w 752475"/>
              <a:gd name="T23" fmla="*/ 425393 h 427354"/>
              <a:gd name="T24" fmla="*/ 709023 w 752475"/>
              <a:gd name="T25" fmla="*/ 419819 h 427354"/>
              <a:gd name="T26" fmla="*/ 731631 w 752475"/>
              <a:gd name="T27" fmla="*/ 404626 h 427354"/>
              <a:gd name="T28" fmla="*/ 746881 w 752475"/>
              <a:gd name="T29" fmla="*/ 382102 h 427354"/>
              <a:gd name="T30" fmla="*/ 752475 w 752475"/>
              <a:gd name="T31" fmla="*/ 354536 h 427354"/>
              <a:gd name="T32" fmla="*/ 752475 w 752475"/>
              <a:gd name="T33" fmla="*/ 70854 h 427354"/>
              <a:gd name="T34" fmla="*/ 746881 w 752475"/>
              <a:gd name="T35" fmla="*/ 43238 h 427354"/>
              <a:gd name="T36" fmla="*/ 731631 w 752475"/>
              <a:gd name="T37" fmla="*/ 20721 h 427354"/>
              <a:gd name="T38" fmla="*/ 709023 w 752475"/>
              <a:gd name="T39" fmla="*/ 5556 h 427354"/>
              <a:gd name="T40" fmla="*/ 681355 w 752475"/>
              <a:gd name="T41" fmla="*/ 0 h 427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27354">
                <a:moveTo>
                  <a:pt x="681355" y="0"/>
                </a:moveTo>
                <a:lnTo>
                  <a:pt x="71170" y="0"/>
                </a:lnTo>
                <a:lnTo>
                  <a:pt x="43467" y="5576"/>
                </a:lnTo>
                <a:lnTo>
                  <a:pt x="20845" y="20796"/>
                </a:lnTo>
                <a:lnTo>
                  <a:pt x="5592" y="43398"/>
                </a:lnTo>
                <a:lnTo>
                  <a:pt x="0" y="71119"/>
                </a:lnTo>
                <a:lnTo>
                  <a:pt x="0" y="355854"/>
                </a:lnTo>
                <a:lnTo>
                  <a:pt x="5592" y="383522"/>
                </a:lnTo>
                <a:lnTo>
                  <a:pt x="20845" y="406130"/>
                </a:lnTo>
                <a:lnTo>
                  <a:pt x="43467" y="421380"/>
                </a:lnTo>
                <a:lnTo>
                  <a:pt x="71170" y="426974"/>
                </a:lnTo>
                <a:lnTo>
                  <a:pt x="681355" y="426974"/>
                </a:lnTo>
                <a:lnTo>
                  <a:pt x="709023" y="421380"/>
                </a:lnTo>
                <a:lnTo>
                  <a:pt x="731631" y="406130"/>
                </a:lnTo>
                <a:lnTo>
                  <a:pt x="746881" y="383522"/>
                </a:lnTo>
                <a:lnTo>
                  <a:pt x="752475" y="355854"/>
                </a:lnTo>
                <a:lnTo>
                  <a:pt x="752475" y="71119"/>
                </a:lnTo>
                <a:lnTo>
                  <a:pt x="746881" y="43398"/>
                </a:lnTo>
                <a:lnTo>
                  <a:pt x="731631" y="20796"/>
                </a:lnTo>
                <a:lnTo>
                  <a:pt x="709023" y="5576"/>
                </a:lnTo>
                <a:lnTo>
                  <a:pt x="681355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C398C12B-99F9-A945-B5C4-61A37C492147}"/>
              </a:ext>
            </a:extLst>
          </p:cNvPr>
          <p:cNvSpPr txBox="1"/>
          <p:nvPr/>
        </p:nvSpPr>
        <p:spPr>
          <a:xfrm>
            <a:off x="893763" y="3794125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217" name="object 18">
            <a:extLst>
              <a:ext uri="{FF2B5EF4-FFF2-40B4-BE49-F238E27FC236}">
                <a16:creationId xmlns:a16="http://schemas.microsoft.com/office/drawing/2014/main" id="{B701AA47-09E0-1348-84AC-1BC566C2DB10}"/>
              </a:ext>
            </a:extLst>
          </p:cNvPr>
          <p:cNvSpPr>
            <a:spLocks/>
          </p:cNvSpPr>
          <p:nvPr/>
        </p:nvSpPr>
        <p:spPr bwMode="auto">
          <a:xfrm>
            <a:off x="3860800" y="4770438"/>
            <a:ext cx="752475" cy="466725"/>
          </a:xfrm>
          <a:custGeom>
            <a:avLst/>
            <a:gdLst>
              <a:gd name="T0" fmla="*/ 674624 w 752475"/>
              <a:gd name="T1" fmla="*/ 0 h 466725"/>
              <a:gd name="T2" fmla="*/ 77850 w 752475"/>
              <a:gd name="T3" fmla="*/ 0 h 466725"/>
              <a:gd name="T4" fmla="*/ 47523 w 752475"/>
              <a:gd name="T5" fmla="*/ 6107 h 466725"/>
              <a:gd name="T6" fmla="*/ 22780 w 752475"/>
              <a:gd name="T7" fmla="*/ 22764 h 466725"/>
              <a:gd name="T8" fmla="*/ 6109 w 752475"/>
              <a:gd name="T9" fmla="*/ 47470 h 466725"/>
              <a:gd name="T10" fmla="*/ 0 w 752475"/>
              <a:gd name="T11" fmla="*/ 77724 h 466725"/>
              <a:gd name="T12" fmla="*/ 0 w 752475"/>
              <a:gd name="T13" fmla="*/ 388874 h 466725"/>
              <a:gd name="T14" fmla="*/ 6109 w 752475"/>
              <a:gd name="T15" fmla="*/ 419147 h 466725"/>
              <a:gd name="T16" fmla="*/ 22780 w 752475"/>
              <a:gd name="T17" fmla="*/ 443896 h 466725"/>
              <a:gd name="T18" fmla="*/ 47523 w 752475"/>
              <a:gd name="T19" fmla="*/ 460597 h 466725"/>
              <a:gd name="T20" fmla="*/ 77850 w 752475"/>
              <a:gd name="T21" fmla="*/ 466725 h 466725"/>
              <a:gd name="T22" fmla="*/ 674624 w 752475"/>
              <a:gd name="T23" fmla="*/ 466725 h 466725"/>
              <a:gd name="T24" fmla="*/ 704951 w 752475"/>
              <a:gd name="T25" fmla="*/ 460597 h 466725"/>
              <a:gd name="T26" fmla="*/ 729694 w 752475"/>
              <a:gd name="T27" fmla="*/ 443896 h 466725"/>
              <a:gd name="T28" fmla="*/ 746365 w 752475"/>
              <a:gd name="T29" fmla="*/ 419147 h 466725"/>
              <a:gd name="T30" fmla="*/ 752475 w 752475"/>
              <a:gd name="T31" fmla="*/ 388874 h 466725"/>
              <a:gd name="T32" fmla="*/ 752475 w 752475"/>
              <a:gd name="T33" fmla="*/ 77724 h 466725"/>
              <a:gd name="T34" fmla="*/ 746365 w 752475"/>
              <a:gd name="T35" fmla="*/ 47470 h 466725"/>
              <a:gd name="T36" fmla="*/ 729694 w 752475"/>
              <a:gd name="T37" fmla="*/ 22764 h 466725"/>
              <a:gd name="T38" fmla="*/ 704951 w 752475"/>
              <a:gd name="T39" fmla="*/ 6107 h 466725"/>
              <a:gd name="T40" fmla="*/ 674624 w 752475"/>
              <a:gd name="T41" fmla="*/ 0 h 4667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2475" h="466725">
                <a:moveTo>
                  <a:pt x="674624" y="0"/>
                </a:moveTo>
                <a:lnTo>
                  <a:pt x="77850" y="0"/>
                </a:lnTo>
                <a:lnTo>
                  <a:pt x="47523" y="6107"/>
                </a:lnTo>
                <a:lnTo>
                  <a:pt x="22780" y="22764"/>
                </a:lnTo>
                <a:lnTo>
                  <a:pt x="6109" y="47470"/>
                </a:lnTo>
                <a:lnTo>
                  <a:pt x="0" y="77724"/>
                </a:lnTo>
                <a:lnTo>
                  <a:pt x="0" y="388874"/>
                </a:lnTo>
                <a:lnTo>
                  <a:pt x="6109" y="419147"/>
                </a:lnTo>
                <a:lnTo>
                  <a:pt x="22780" y="443896"/>
                </a:lnTo>
                <a:lnTo>
                  <a:pt x="47523" y="460597"/>
                </a:lnTo>
                <a:lnTo>
                  <a:pt x="77850" y="466725"/>
                </a:lnTo>
                <a:lnTo>
                  <a:pt x="674624" y="466725"/>
                </a:lnTo>
                <a:lnTo>
                  <a:pt x="704951" y="460597"/>
                </a:lnTo>
                <a:lnTo>
                  <a:pt x="729694" y="443896"/>
                </a:lnTo>
                <a:lnTo>
                  <a:pt x="746365" y="419147"/>
                </a:lnTo>
                <a:lnTo>
                  <a:pt x="752475" y="388874"/>
                </a:lnTo>
                <a:lnTo>
                  <a:pt x="752475" y="77724"/>
                </a:lnTo>
                <a:lnTo>
                  <a:pt x="746365" y="47470"/>
                </a:lnTo>
                <a:lnTo>
                  <a:pt x="729694" y="22764"/>
                </a:lnTo>
                <a:lnTo>
                  <a:pt x="704951" y="6107"/>
                </a:lnTo>
                <a:lnTo>
                  <a:pt x="674624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748578C-8640-4D49-9AF4-39C109454B5D}"/>
              </a:ext>
            </a:extLst>
          </p:cNvPr>
          <p:cNvSpPr txBox="1"/>
          <p:nvPr/>
        </p:nvSpPr>
        <p:spPr>
          <a:xfrm>
            <a:off x="4049713" y="4799013"/>
            <a:ext cx="33020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87D2AE5-E159-124E-84DF-FB17DA1867BE}"/>
              </a:ext>
            </a:extLst>
          </p:cNvPr>
          <p:cNvSpPr txBox="1"/>
          <p:nvPr/>
        </p:nvSpPr>
        <p:spPr>
          <a:xfrm>
            <a:off x="958850" y="3225800"/>
            <a:ext cx="354013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7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F1FDD57-0FC6-3041-820A-61031416EAD3}"/>
              </a:ext>
            </a:extLst>
          </p:cNvPr>
          <p:cNvSpPr txBox="1"/>
          <p:nvPr/>
        </p:nvSpPr>
        <p:spPr>
          <a:xfrm>
            <a:off x="2976563" y="3225800"/>
            <a:ext cx="284162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60D5C45E-6340-8E43-BC56-29592C3BAE07}"/>
              </a:ext>
            </a:extLst>
          </p:cNvPr>
          <p:cNvSpPr txBox="1"/>
          <p:nvPr/>
        </p:nvSpPr>
        <p:spPr>
          <a:xfrm>
            <a:off x="4102100" y="4165600"/>
            <a:ext cx="712788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Married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E7595CE6-2D74-8342-A2BB-AAC923137CD1}"/>
              </a:ext>
            </a:extLst>
          </p:cNvPr>
          <p:cNvSpPr txBox="1"/>
          <p:nvPr/>
        </p:nvSpPr>
        <p:spPr>
          <a:xfrm>
            <a:off x="1739900" y="4198938"/>
            <a:ext cx="1501775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Single,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Divorced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839AE7DF-1DA1-9742-93FB-C01609BD6125}"/>
              </a:ext>
            </a:extLst>
          </p:cNvPr>
          <p:cNvSpPr txBox="1"/>
          <p:nvPr/>
        </p:nvSpPr>
        <p:spPr>
          <a:xfrm>
            <a:off x="1233488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&lt;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5628A9EC-9ACB-0344-B8C3-A255238243DC}"/>
              </a:ext>
            </a:extLst>
          </p:cNvPr>
          <p:cNvSpPr txBox="1"/>
          <p:nvPr/>
        </p:nvSpPr>
        <p:spPr>
          <a:xfrm>
            <a:off x="3179763" y="5172075"/>
            <a:ext cx="563562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&gt;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80K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ABEAEAF2-5859-E547-A808-E81F59758A9B}"/>
              </a:ext>
            </a:extLst>
          </p:cNvPr>
          <p:cNvGraphicFramePr>
            <a:graphicFrameLocks noGrp="1"/>
          </p:cNvGraphicFramePr>
          <p:nvPr/>
        </p:nvGraphicFramePr>
        <p:xfrm>
          <a:off x="5018088" y="2109788"/>
          <a:ext cx="3121025" cy="923965"/>
        </p:xfrm>
        <a:graphic>
          <a:graphicData uri="http://schemas.openxmlformats.org/drawingml/2006/table">
            <a:tbl>
              <a:tblPr/>
              <a:tblGrid>
                <a:gridCol w="77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686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795338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	Marital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Status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16744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50"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730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30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80K</a:t>
                      </a:r>
                    </a:p>
                  </a:txBody>
                  <a:tcPr marL="0" marR="0" marT="51376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2644" marB="0" horzOverflow="overflow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>
            <a:extLst>
              <a:ext uri="{FF2B5EF4-FFF2-40B4-BE49-F238E27FC236}">
                <a16:creationId xmlns:a16="http://schemas.microsoft.com/office/drawing/2014/main" id="{DC1B2453-33ED-E845-A3C1-83AB3CD60957}"/>
              </a:ext>
            </a:extLst>
          </p:cNvPr>
          <p:cNvSpPr txBox="1"/>
          <p:nvPr/>
        </p:nvSpPr>
        <p:spPr>
          <a:xfrm>
            <a:off x="4992688" y="3027363"/>
            <a:ext cx="34925" cy="34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A5F95F63-D774-3648-AC31-375421C5FB63}"/>
              </a:ext>
            </a:extLst>
          </p:cNvPr>
          <p:cNvSpPr txBox="1"/>
          <p:nvPr/>
        </p:nvSpPr>
        <p:spPr>
          <a:xfrm>
            <a:off x="5051425" y="1619250"/>
            <a:ext cx="1098550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5"/>
              </a:spcBef>
              <a:defRPr/>
            </a:pPr>
            <a:r>
              <a:rPr sz="2000" spc="-55" dirty="0">
                <a:solidFill>
                  <a:srgbClr val="775F54"/>
                </a:solidFill>
                <a:latin typeface="Arial"/>
                <a:cs typeface="Arial"/>
              </a:rPr>
              <a:t>Test</a:t>
            </a:r>
            <a:r>
              <a:rPr sz="2000" spc="-10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5F54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244" name="object 29">
            <a:extLst>
              <a:ext uri="{FF2B5EF4-FFF2-40B4-BE49-F238E27FC236}">
                <a16:creationId xmlns:a16="http://schemas.microsoft.com/office/drawing/2014/main" id="{2164EDFE-2CFA-DE43-A9AA-E0B413AB98E0}"/>
              </a:ext>
            </a:extLst>
          </p:cNvPr>
          <p:cNvSpPr>
            <a:spLocks/>
          </p:cNvSpPr>
          <p:nvPr/>
        </p:nvSpPr>
        <p:spPr bwMode="auto">
          <a:xfrm>
            <a:off x="4491038" y="3101975"/>
            <a:ext cx="3128962" cy="1835150"/>
          </a:xfrm>
          <a:custGeom>
            <a:avLst/>
            <a:gdLst>
              <a:gd name="T0" fmla="*/ 3079024 w 3128645"/>
              <a:gd name="T1" fmla="*/ 38923 h 1835785"/>
              <a:gd name="T2" fmla="*/ 3113380 w 3128645"/>
              <a:gd name="T3" fmla="*/ 25228 h 1835785"/>
              <a:gd name="T4" fmla="*/ 3024129 w 3128645"/>
              <a:gd name="T5" fmla="*/ 70867 h 1835785"/>
              <a:gd name="T6" fmla="*/ 3071018 w 3128645"/>
              <a:gd name="T7" fmla="*/ 25228 h 1835785"/>
              <a:gd name="T8" fmla="*/ 3079024 w 3128645"/>
              <a:gd name="T9" fmla="*/ 38923 h 1835785"/>
              <a:gd name="T10" fmla="*/ 3044840 w 3128645"/>
              <a:gd name="T11" fmla="*/ 5577 h 1835785"/>
              <a:gd name="T12" fmla="*/ 3113380 w 3128645"/>
              <a:gd name="T13" fmla="*/ 25228 h 1835785"/>
              <a:gd name="T14" fmla="*/ 2920194 w 3128645"/>
              <a:gd name="T15" fmla="*/ 113216 h 1835785"/>
              <a:gd name="T16" fmla="*/ 2975083 w 3128645"/>
              <a:gd name="T17" fmla="*/ 81267 h 1835785"/>
              <a:gd name="T18" fmla="*/ 2832265 w 3128645"/>
              <a:gd name="T19" fmla="*/ 182946 h 1835785"/>
              <a:gd name="T20" fmla="*/ 2783091 w 3128645"/>
              <a:gd name="T21" fmla="*/ 193340 h 1835785"/>
              <a:gd name="T22" fmla="*/ 2791224 w 3128645"/>
              <a:gd name="T23" fmla="*/ 207030 h 1835785"/>
              <a:gd name="T24" fmla="*/ 2632394 w 3128645"/>
              <a:gd name="T25" fmla="*/ 281328 h 1835785"/>
              <a:gd name="T26" fmla="*/ 2687155 w 3128645"/>
              <a:gd name="T27" fmla="*/ 249379 h 1835785"/>
              <a:gd name="T28" fmla="*/ 2544464 w 3128645"/>
              <a:gd name="T29" fmla="*/ 351054 h 1835785"/>
              <a:gd name="T30" fmla="*/ 2495290 w 3128645"/>
              <a:gd name="T31" fmla="*/ 361451 h 1835785"/>
              <a:gd name="T32" fmla="*/ 2503297 w 3128645"/>
              <a:gd name="T33" fmla="*/ 375142 h 1835785"/>
              <a:gd name="T34" fmla="*/ 2344463 w 3128645"/>
              <a:gd name="T35" fmla="*/ 449561 h 1835785"/>
              <a:gd name="T36" fmla="*/ 2399356 w 3128645"/>
              <a:gd name="T37" fmla="*/ 417487 h 1835785"/>
              <a:gd name="T38" fmla="*/ 2256537 w 3128645"/>
              <a:gd name="T39" fmla="*/ 519164 h 1835785"/>
              <a:gd name="T40" fmla="*/ 2207490 w 3128645"/>
              <a:gd name="T41" fmla="*/ 529564 h 1835785"/>
              <a:gd name="T42" fmla="*/ 2215491 w 3128645"/>
              <a:gd name="T43" fmla="*/ 543254 h 1835785"/>
              <a:gd name="T44" fmla="*/ 2056661 w 3128645"/>
              <a:gd name="T45" fmla="*/ 617674 h 1835785"/>
              <a:gd name="T46" fmla="*/ 2111429 w 3128645"/>
              <a:gd name="T47" fmla="*/ 585598 h 1835785"/>
              <a:gd name="T48" fmla="*/ 1968733 w 3128645"/>
              <a:gd name="T49" fmla="*/ 687404 h 1835785"/>
              <a:gd name="T50" fmla="*/ 1919559 w 3128645"/>
              <a:gd name="T51" fmla="*/ 697673 h 1835785"/>
              <a:gd name="T52" fmla="*/ 1927564 w 3128645"/>
              <a:gd name="T53" fmla="*/ 711367 h 1835785"/>
              <a:gd name="T54" fmla="*/ 1768861 w 3128645"/>
              <a:gd name="T55" fmla="*/ 785785 h 1835785"/>
              <a:gd name="T56" fmla="*/ 1823628 w 3128645"/>
              <a:gd name="T57" fmla="*/ 753709 h 1835785"/>
              <a:gd name="T58" fmla="*/ 1680933 w 3128645"/>
              <a:gd name="T59" fmla="*/ 855515 h 1835785"/>
              <a:gd name="T60" fmla="*/ 1631759 w 3128645"/>
              <a:gd name="T61" fmla="*/ 865782 h 1835785"/>
              <a:gd name="T62" fmla="*/ 1639765 w 3128645"/>
              <a:gd name="T63" fmla="*/ 879476 h 1835785"/>
              <a:gd name="T64" fmla="*/ 1480935 w 3128645"/>
              <a:gd name="T65" fmla="*/ 953897 h 1835785"/>
              <a:gd name="T66" fmla="*/ 1535829 w 3128645"/>
              <a:gd name="T67" fmla="*/ 921822 h 1835785"/>
              <a:gd name="T68" fmla="*/ 1393006 w 3128645"/>
              <a:gd name="T69" fmla="*/ 1023626 h 1835785"/>
              <a:gd name="T70" fmla="*/ 1343832 w 3128645"/>
              <a:gd name="T71" fmla="*/ 1033895 h 1835785"/>
              <a:gd name="T72" fmla="*/ 1351837 w 3128645"/>
              <a:gd name="T73" fmla="*/ 1047587 h 1835785"/>
              <a:gd name="T74" fmla="*/ 1193134 w 3128645"/>
              <a:gd name="T75" fmla="*/ 1122007 h 1835785"/>
              <a:gd name="T76" fmla="*/ 1247896 w 3128645"/>
              <a:gd name="T77" fmla="*/ 1089932 h 1835785"/>
              <a:gd name="T78" fmla="*/ 1105206 w 3128645"/>
              <a:gd name="T79" fmla="*/ 1191736 h 1835785"/>
              <a:gd name="T80" fmla="*/ 1056032 w 3128645"/>
              <a:gd name="T81" fmla="*/ 1202007 h 1835785"/>
              <a:gd name="T82" fmla="*/ 1064038 w 3128645"/>
              <a:gd name="T83" fmla="*/ 1215697 h 1835785"/>
              <a:gd name="T84" fmla="*/ 905208 w 3128645"/>
              <a:gd name="T85" fmla="*/ 1290118 h 1835785"/>
              <a:gd name="T86" fmla="*/ 960097 w 3128645"/>
              <a:gd name="T87" fmla="*/ 1258042 h 1835785"/>
              <a:gd name="T88" fmla="*/ 817278 w 3128645"/>
              <a:gd name="T89" fmla="*/ 1359847 h 1835785"/>
              <a:gd name="T90" fmla="*/ 768231 w 3128645"/>
              <a:gd name="T91" fmla="*/ 1370117 h 1835785"/>
              <a:gd name="T92" fmla="*/ 776237 w 3128645"/>
              <a:gd name="T93" fmla="*/ 1383810 h 1835785"/>
              <a:gd name="T94" fmla="*/ 617407 w 3128645"/>
              <a:gd name="T95" fmla="*/ 1458229 h 1835785"/>
              <a:gd name="T96" fmla="*/ 672169 w 3128645"/>
              <a:gd name="T97" fmla="*/ 1426154 h 1835785"/>
              <a:gd name="T98" fmla="*/ 529479 w 3128645"/>
              <a:gd name="T99" fmla="*/ 1527959 h 1835785"/>
              <a:gd name="T100" fmla="*/ 480305 w 3128645"/>
              <a:gd name="T101" fmla="*/ 1538355 h 1835785"/>
              <a:gd name="T102" fmla="*/ 488306 w 3128645"/>
              <a:gd name="T103" fmla="*/ 1551920 h 1835785"/>
              <a:gd name="T104" fmla="*/ 329476 w 3128645"/>
              <a:gd name="T105" fmla="*/ 1626340 h 1835785"/>
              <a:gd name="T106" fmla="*/ 384370 w 3128645"/>
              <a:gd name="T107" fmla="*/ 1594392 h 1835785"/>
              <a:gd name="T108" fmla="*/ 241546 w 3128645"/>
              <a:gd name="T109" fmla="*/ 1696070 h 1835785"/>
              <a:gd name="T110" fmla="*/ 192501 w 3128645"/>
              <a:gd name="T111" fmla="*/ 1706466 h 1835785"/>
              <a:gd name="T112" fmla="*/ 200505 w 3128645"/>
              <a:gd name="T113" fmla="*/ 1720158 h 1835785"/>
              <a:gd name="T114" fmla="*/ 41675 w 3128645"/>
              <a:gd name="T115" fmla="*/ 1794451 h 1835785"/>
              <a:gd name="T116" fmla="*/ 96569 w 3128645"/>
              <a:gd name="T117" fmla="*/ 1762503 h 1835785"/>
              <a:gd name="T118" fmla="*/ 8132 w 3128645"/>
              <a:gd name="T119" fmla="*/ 1832485 h 18357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128645" h="1835785">
                <a:moveTo>
                  <a:pt x="3111805" y="25273"/>
                </a:moveTo>
                <a:lnTo>
                  <a:pt x="3069463" y="25273"/>
                </a:lnTo>
                <a:lnTo>
                  <a:pt x="3077464" y="38988"/>
                </a:lnTo>
                <a:lnTo>
                  <a:pt x="3066559" y="45349"/>
                </a:lnTo>
                <a:lnTo>
                  <a:pt x="3081782" y="71374"/>
                </a:lnTo>
                <a:lnTo>
                  <a:pt x="3111805" y="25273"/>
                </a:lnTo>
                <a:close/>
              </a:path>
              <a:path w="3128645" h="1835785">
                <a:moveTo>
                  <a:pt x="3058542" y="31643"/>
                </a:moveTo>
                <a:lnTo>
                  <a:pt x="3014598" y="57276"/>
                </a:lnTo>
                <a:lnTo>
                  <a:pt x="3022599" y="70992"/>
                </a:lnTo>
                <a:lnTo>
                  <a:pt x="3066559" y="45349"/>
                </a:lnTo>
                <a:lnTo>
                  <a:pt x="3058542" y="31643"/>
                </a:lnTo>
                <a:close/>
              </a:path>
              <a:path w="3128645" h="1835785">
                <a:moveTo>
                  <a:pt x="3069463" y="25273"/>
                </a:moveTo>
                <a:lnTo>
                  <a:pt x="3058542" y="31643"/>
                </a:lnTo>
                <a:lnTo>
                  <a:pt x="3066559" y="45349"/>
                </a:lnTo>
                <a:lnTo>
                  <a:pt x="3077464" y="38988"/>
                </a:lnTo>
                <a:lnTo>
                  <a:pt x="3069463" y="25273"/>
                </a:lnTo>
                <a:close/>
              </a:path>
              <a:path w="3128645" h="1835785">
                <a:moveTo>
                  <a:pt x="3128264" y="0"/>
                </a:moveTo>
                <a:lnTo>
                  <a:pt x="3043300" y="5587"/>
                </a:lnTo>
                <a:lnTo>
                  <a:pt x="3058542" y="31643"/>
                </a:lnTo>
                <a:lnTo>
                  <a:pt x="3069463" y="25273"/>
                </a:lnTo>
                <a:lnTo>
                  <a:pt x="3111805" y="25273"/>
                </a:lnTo>
                <a:lnTo>
                  <a:pt x="3128264" y="0"/>
                </a:lnTo>
                <a:close/>
              </a:path>
              <a:path w="3128645" h="1835785">
                <a:moveTo>
                  <a:pt x="2973578" y="81407"/>
                </a:moveTo>
                <a:lnTo>
                  <a:pt x="2918714" y="113411"/>
                </a:lnTo>
                <a:lnTo>
                  <a:pt x="2926715" y="127126"/>
                </a:lnTo>
                <a:lnTo>
                  <a:pt x="2981579" y="95123"/>
                </a:lnTo>
                <a:lnTo>
                  <a:pt x="2973578" y="81407"/>
                </a:lnTo>
                <a:close/>
              </a:path>
              <a:path w="3128645" h="1835785">
                <a:moveTo>
                  <a:pt x="2877692" y="137540"/>
                </a:moveTo>
                <a:lnTo>
                  <a:pt x="2822829" y="169545"/>
                </a:lnTo>
                <a:lnTo>
                  <a:pt x="2830830" y="183261"/>
                </a:lnTo>
                <a:lnTo>
                  <a:pt x="2885693" y="151257"/>
                </a:lnTo>
                <a:lnTo>
                  <a:pt x="2877692" y="137540"/>
                </a:lnTo>
                <a:close/>
              </a:path>
              <a:path w="3128645" h="1835785">
                <a:moveTo>
                  <a:pt x="2781681" y="193675"/>
                </a:moveTo>
                <a:lnTo>
                  <a:pt x="2726943" y="225678"/>
                </a:lnTo>
                <a:lnTo>
                  <a:pt x="2734944" y="239395"/>
                </a:lnTo>
                <a:lnTo>
                  <a:pt x="2789809" y="207390"/>
                </a:lnTo>
                <a:lnTo>
                  <a:pt x="2781681" y="193675"/>
                </a:lnTo>
                <a:close/>
              </a:path>
              <a:path w="3128645" h="1835785">
                <a:moveTo>
                  <a:pt x="2685795" y="249809"/>
                </a:moveTo>
                <a:lnTo>
                  <a:pt x="2631059" y="281813"/>
                </a:lnTo>
                <a:lnTo>
                  <a:pt x="2639060" y="295528"/>
                </a:lnTo>
                <a:lnTo>
                  <a:pt x="2693796" y="263525"/>
                </a:lnTo>
                <a:lnTo>
                  <a:pt x="2685795" y="249809"/>
                </a:lnTo>
                <a:close/>
              </a:path>
              <a:path w="3128645" h="1835785">
                <a:moveTo>
                  <a:pt x="2589911" y="305942"/>
                </a:moveTo>
                <a:lnTo>
                  <a:pt x="2535173" y="337947"/>
                </a:lnTo>
                <a:lnTo>
                  <a:pt x="2543174" y="351663"/>
                </a:lnTo>
                <a:lnTo>
                  <a:pt x="2597912" y="319659"/>
                </a:lnTo>
                <a:lnTo>
                  <a:pt x="2589911" y="305942"/>
                </a:lnTo>
                <a:close/>
              </a:path>
              <a:path w="3128645" h="1835785">
                <a:moveTo>
                  <a:pt x="2494025" y="362076"/>
                </a:moveTo>
                <a:lnTo>
                  <a:pt x="2439162" y="394080"/>
                </a:lnTo>
                <a:lnTo>
                  <a:pt x="2447290" y="407797"/>
                </a:lnTo>
                <a:lnTo>
                  <a:pt x="2502027" y="375792"/>
                </a:lnTo>
                <a:lnTo>
                  <a:pt x="2494025" y="362076"/>
                </a:lnTo>
                <a:close/>
              </a:path>
              <a:path w="3128645" h="1835785">
                <a:moveTo>
                  <a:pt x="2398141" y="418211"/>
                </a:moveTo>
                <a:lnTo>
                  <a:pt x="2343277" y="450341"/>
                </a:lnTo>
                <a:lnTo>
                  <a:pt x="2351278" y="463930"/>
                </a:lnTo>
                <a:lnTo>
                  <a:pt x="2406141" y="431926"/>
                </a:lnTo>
                <a:lnTo>
                  <a:pt x="2398141" y="418211"/>
                </a:lnTo>
                <a:close/>
              </a:path>
              <a:path w="3128645" h="1835785">
                <a:moveTo>
                  <a:pt x="2302256" y="474345"/>
                </a:moveTo>
                <a:lnTo>
                  <a:pt x="2247391" y="506475"/>
                </a:lnTo>
                <a:lnTo>
                  <a:pt x="2255392" y="520064"/>
                </a:lnTo>
                <a:lnTo>
                  <a:pt x="2310257" y="488061"/>
                </a:lnTo>
                <a:lnTo>
                  <a:pt x="2302256" y="474345"/>
                </a:lnTo>
                <a:close/>
              </a:path>
              <a:path w="3128645" h="1835785">
                <a:moveTo>
                  <a:pt x="2206370" y="530479"/>
                </a:moveTo>
                <a:lnTo>
                  <a:pt x="2151507" y="562610"/>
                </a:lnTo>
                <a:lnTo>
                  <a:pt x="2159508" y="576199"/>
                </a:lnTo>
                <a:lnTo>
                  <a:pt x="2214371" y="544194"/>
                </a:lnTo>
                <a:lnTo>
                  <a:pt x="2206370" y="530479"/>
                </a:lnTo>
                <a:close/>
              </a:path>
              <a:path w="3128645" h="1835785">
                <a:moveTo>
                  <a:pt x="2110359" y="586613"/>
                </a:moveTo>
                <a:lnTo>
                  <a:pt x="2055621" y="618744"/>
                </a:lnTo>
                <a:lnTo>
                  <a:pt x="2063622" y="632332"/>
                </a:lnTo>
                <a:lnTo>
                  <a:pt x="2118487" y="600329"/>
                </a:lnTo>
                <a:lnTo>
                  <a:pt x="2110359" y="586613"/>
                </a:lnTo>
                <a:close/>
              </a:path>
              <a:path w="3128645" h="1835785">
                <a:moveTo>
                  <a:pt x="2014473" y="642747"/>
                </a:moveTo>
                <a:lnTo>
                  <a:pt x="1959737" y="674877"/>
                </a:lnTo>
                <a:lnTo>
                  <a:pt x="1967738" y="688594"/>
                </a:lnTo>
                <a:lnTo>
                  <a:pt x="2022474" y="656463"/>
                </a:lnTo>
                <a:lnTo>
                  <a:pt x="2014473" y="642747"/>
                </a:lnTo>
                <a:close/>
              </a:path>
              <a:path w="3128645" h="1835785">
                <a:moveTo>
                  <a:pt x="1918589" y="698881"/>
                </a:moveTo>
                <a:lnTo>
                  <a:pt x="1863852" y="731012"/>
                </a:lnTo>
                <a:lnTo>
                  <a:pt x="1871852" y="744727"/>
                </a:lnTo>
                <a:lnTo>
                  <a:pt x="1926589" y="712597"/>
                </a:lnTo>
                <a:lnTo>
                  <a:pt x="1918589" y="698881"/>
                </a:lnTo>
                <a:close/>
              </a:path>
              <a:path w="3128645" h="1835785">
                <a:moveTo>
                  <a:pt x="1822703" y="755014"/>
                </a:moveTo>
                <a:lnTo>
                  <a:pt x="1767966" y="787145"/>
                </a:lnTo>
                <a:lnTo>
                  <a:pt x="1775967" y="800862"/>
                </a:lnTo>
                <a:lnTo>
                  <a:pt x="1830704" y="768731"/>
                </a:lnTo>
                <a:lnTo>
                  <a:pt x="1822703" y="755014"/>
                </a:lnTo>
                <a:close/>
              </a:path>
              <a:path w="3128645" h="1835785">
                <a:moveTo>
                  <a:pt x="1726818" y="811149"/>
                </a:moveTo>
                <a:lnTo>
                  <a:pt x="1671954" y="843280"/>
                </a:lnTo>
                <a:lnTo>
                  <a:pt x="1680083" y="856995"/>
                </a:lnTo>
                <a:lnTo>
                  <a:pt x="1734819" y="824864"/>
                </a:lnTo>
                <a:lnTo>
                  <a:pt x="1726818" y="811149"/>
                </a:lnTo>
                <a:close/>
              </a:path>
              <a:path w="3128645" h="1835785">
                <a:moveTo>
                  <a:pt x="1630934" y="867282"/>
                </a:moveTo>
                <a:lnTo>
                  <a:pt x="1576069" y="899413"/>
                </a:lnTo>
                <a:lnTo>
                  <a:pt x="1584071" y="913130"/>
                </a:lnTo>
                <a:lnTo>
                  <a:pt x="1638935" y="880999"/>
                </a:lnTo>
                <a:lnTo>
                  <a:pt x="1630934" y="867282"/>
                </a:lnTo>
                <a:close/>
              </a:path>
              <a:path w="3128645" h="1835785">
                <a:moveTo>
                  <a:pt x="1535049" y="923417"/>
                </a:moveTo>
                <a:lnTo>
                  <a:pt x="1480185" y="955548"/>
                </a:lnTo>
                <a:lnTo>
                  <a:pt x="1488186" y="969263"/>
                </a:lnTo>
                <a:lnTo>
                  <a:pt x="1543050" y="937132"/>
                </a:lnTo>
                <a:lnTo>
                  <a:pt x="1535049" y="923417"/>
                </a:lnTo>
                <a:close/>
              </a:path>
              <a:path w="3128645" h="1835785">
                <a:moveTo>
                  <a:pt x="1439037" y="979551"/>
                </a:moveTo>
                <a:lnTo>
                  <a:pt x="1384300" y="1011682"/>
                </a:lnTo>
                <a:lnTo>
                  <a:pt x="1392301" y="1025398"/>
                </a:lnTo>
                <a:lnTo>
                  <a:pt x="1447164" y="993267"/>
                </a:lnTo>
                <a:lnTo>
                  <a:pt x="1439037" y="979551"/>
                </a:lnTo>
                <a:close/>
              </a:path>
              <a:path w="3128645" h="1835785">
                <a:moveTo>
                  <a:pt x="1343152" y="1035685"/>
                </a:moveTo>
                <a:lnTo>
                  <a:pt x="1288414" y="1067816"/>
                </a:lnTo>
                <a:lnTo>
                  <a:pt x="1296415" y="1081532"/>
                </a:lnTo>
                <a:lnTo>
                  <a:pt x="1351152" y="1049401"/>
                </a:lnTo>
                <a:lnTo>
                  <a:pt x="1343152" y="1035685"/>
                </a:lnTo>
                <a:close/>
              </a:path>
              <a:path w="3128645" h="1835785">
                <a:moveTo>
                  <a:pt x="1247266" y="1091819"/>
                </a:moveTo>
                <a:lnTo>
                  <a:pt x="1192529" y="1123950"/>
                </a:lnTo>
                <a:lnTo>
                  <a:pt x="1200530" y="1137666"/>
                </a:lnTo>
                <a:lnTo>
                  <a:pt x="1255267" y="1105535"/>
                </a:lnTo>
                <a:lnTo>
                  <a:pt x="1247266" y="1091819"/>
                </a:lnTo>
                <a:close/>
              </a:path>
              <a:path w="3128645" h="1835785">
                <a:moveTo>
                  <a:pt x="1151381" y="1147952"/>
                </a:moveTo>
                <a:lnTo>
                  <a:pt x="1096644" y="1180083"/>
                </a:lnTo>
                <a:lnTo>
                  <a:pt x="1104646" y="1193800"/>
                </a:lnTo>
                <a:lnTo>
                  <a:pt x="1159383" y="1161669"/>
                </a:lnTo>
                <a:lnTo>
                  <a:pt x="1151381" y="1147952"/>
                </a:lnTo>
                <a:close/>
              </a:path>
              <a:path w="3128645" h="1835785">
                <a:moveTo>
                  <a:pt x="1055497" y="1204087"/>
                </a:moveTo>
                <a:lnTo>
                  <a:pt x="1000633" y="1236218"/>
                </a:lnTo>
                <a:lnTo>
                  <a:pt x="1008761" y="1249933"/>
                </a:lnTo>
                <a:lnTo>
                  <a:pt x="1063498" y="1217802"/>
                </a:lnTo>
                <a:lnTo>
                  <a:pt x="1055497" y="1204087"/>
                </a:lnTo>
                <a:close/>
              </a:path>
              <a:path w="3128645" h="1835785">
                <a:moveTo>
                  <a:pt x="959612" y="1260220"/>
                </a:moveTo>
                <a:lnTo>
                  <a:pt x="904748" y="1292352"/>
                </a:lnTo>
                <a:lnTo>
                  <a:pt x="912749" y="1306068"/>
                </a:lnTo>
                <a:lnTo>
                  <a:pt x="967613" y="1273937"/>
                </a:lnTo>
                <a:lnTo>
                  <a:pt x="959612" y="1260220"/>
                </a:lnTo>
                <a:close/>
              </a:path>
              <a:path w="3128645" h="1835785">
                <a:moveTo>
                  <a:pt x="863726" y="1316355"/>
                </a:moveTo>
                <a:lnTo>
                  <a:pt x="808863" y="1348486"/>
                </a:lnTo>
                <a:lnTo>
                  <a:pt x="816863" y="1362202"/>
                </a:lnTo>
                <a:lnTo>
                  <a:pt x="871727" y="1330070"/>
                </a:lnTo>
                <a:lnTo>
                  <a:pt x="863726" y="1316355"/>
                </a:lnTo>
                <a:close/>
              </a:path>
              <a:path w="3128645" h="1835785">
                <a:moveTo>
                  <a:pt x="767841" y="1372489"/>
                </a:moveTo>
                <a:lnTo>
                  <a:pt x="712977" y="1404620"/>
                </a:lnTo>
                <a:lnTo>
                  <a:pt x="720978" y="1418336"/>
                </a:lnTo>
                <a:lnTo>
                  <a:pt x="775842" y="1386205"/>
                </a:lnTo>
                <a:lnTo>
                  <a:pt x="767841" y="1372489"/>
                </a:lnTo>
                <a:close/>
              </a:path>
              <a:path w="3128645" h="1835785">
                <a:moveTo>
                  <a:pt x="671829" y="1428623"/>
                </a:moveTo>
                <a:lnTo>
                  <a:pt x="617092" y="1460754"/>
                </a:lnTo>
                <a:lnTo>
                  <a:pt x="625093" y="1474470"/>
                </a:lnTo>
                <a:lnTo>
                  <a:pt x="679958" y="1442339"/>
                </a:lnTo>
                <a:lnTo>
                  <a:pt x="671829" y="1428623"/>
                </a:lnTo>
                <a:close/>
              </a:path>
              <a:path w="3128645" h="1835785">
                <a:moveTo>
                  <a:pt x="575944" y="1484883"/>
                </a:moveTo>
                <a:lnTo>
                  <a:pt x="521208" y="1516888"/>
                </a:lnTo>
                <a:lnTo>
                  <a:pt x="529209" y="1530604"/>
                </a:lnTo>
                <a:lnTo>
                  <a:pt x="583946" y="1498473"/>
                </a:lnTo>
                <a:lnTo>
                  <a:pt x="575944" y="1484883"/>
                </a:lnTo>
                <a:close/>
              </a:path>
              <a:path w="3128645" h="1835785">
                <a:moveTo>
                  <a:pt x="480060" y="1541018"/>
                </a:moveTo>
                <a:lnTo>
                  <a:pt x="425323" y="1573022"/>
                </a:lnTo>
                <a:lnTo>
                  <a:pt x="433324" y="1586738"/>
                </a:lnTo>
                <a:lnTo>
                  <a:pt x="488061" y="1554607"/>
                </a:lnTo>
                <a:lnTo>
                  <a:pt x="480060" y="1541018"/>
                </a:lnTo>
                <a:close/>
              </a:path>
              <a:path w="3128645" h="1835785">
                <a:moveTo>
                  <a:pt x="384175" y="1597152"/>
                </a:moveTo>
                <a:lnTo>
                  <a:pt x="329311" y="1629156"/>
                </a:lnTo>
                <a:lnTo>
                  <a:pt x="337438" y="1642872"/>
                </a:lnTo>
                <a:lnTo>
                  <a:pt x="392175" y="1610741"/>
                </a:lnTo>
                <a:lnTo>
                  <a:pt x="384175" y="1597152"/>
                </a:lnTo>
                <a:close/>
              </a:path>
              <a:path w="3128645" h="1835785">
                <a:moveTo>
                  <a:pt x="288289" y="1653286"/>
                </a:moveTo>
                <a:lnTo>
                  <a:pt x="233425" y="1685289"/>
                </a:lnTo>
                <a:lnTo>
                  <a:pt x="241426" y="1699006"/>
                </a:lnTo>
                <a:lnTo>
                  <a:pt x="296290" y="1666875"/>
                </a:lnTo>
                <a:lnTo>
                  <a:pt x="288289" y="1653286"/>
                </a:lnTo>
                <a:close/>
              </a:path>
              <a:path w="3128645" h="1835785">
                <a:moveTo>
                  <a:pt x="192404" y="1709420"/>
                </a:moveTo>
                <a:lnTo>
                  <a:pt x="137540" y="1741424"/>
                </a:lnTo>
                <a:lnTo>
                  <a:pt x="145541" y="1755139"/>
                </a:lnTo>
                <a:lnTo>
                  <a:pt x="200405" y="1723136"/>
                </a:lnTo>
                <a:lnTo>
                  <a:pt x="192404" y="1709420"/>
                </a:lnTo>
                <a:close/>
              </a:path>
              <a:path w="3128645" h="1835785">
                <a:moveTo>
                  <a:pt x="96519" y="1765554"/>
                </a:moveTo>
                <a:lnTo>
                  <a:pt x="41655" y="1797558"/>
                </a:lnTo>
                <a:lnTo>
                  <a:pt x="49656" y="1811274"/>
                </a:lnTo>
                <a:lnTo>
                  <a:pt x="104521" y="1779270"/>
                </a:lnTo>
                <a:lnTo>
                  <a:pt x="96519" y="1765554"/>
                </a:lnTo>
                <a:close/>
              </a:path>
              <a:path w="3128645" h="1835785">
                <a:moveTo>
                  <a:pt x="508" y="1821688"/>
                </a:moveTo>
                <a:lnTo>
                  <a:pt x="0" y="1821942"/>
                </a:lnTo>
                <a:lnTo>
                  <a:pt x="8127" y="1835658"/>
                </a:lnTo>
                <a:lnTo>
                  <a:pt x="8636" y="1835404"/>
                </a:lnTo>
                <a:lnTo>
                  <a:pt x="508" y="1821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53D676D0-BD6B-5D49-A9B4-504CA49FABFE}"/>
              </a:ext>
            </a:extLst>
          </p:cNvPr>
          <p:cNvSpPr txBox="1"/>
          <p:nvPr/>
        </p:nvSpPr>
        <p:spPr>
          <a:xfrm>
            <a:off x="6099175" y="4057650"/>
            <a:ext cx="2384425" cy="3317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z="2000" dirty="0">
                <a:latin typeface="Arial"/>
                <a:cs typeface="Arial"/>
              </a:rPr>
              <a:t>Assign </a:t>
            </a:r>
            <a:r>
              <a:rPr sz="2000" spc="-5" dirty="0">
                <a:latin typeface="Arial"/>
                <a:cs typeface="Arial"/>
              </a:rPr>
              <a:t>Cheat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“No”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246" name="object 32">
            <a:extLst>
              <a:ext uri="{FF2B5EF4-FFF2-40B4-BE49-F238E27FC236}">
                <a16:creationId xmlns:a16="http://schemas.microsoft.com/office/drawing/2014/main" id="{FFD6B7B7-8D26-4547-90DC-857AFBA72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63"/>
              </a:lnSpc>
              <a:spcBef>
                <a:spcPct val="0"/>
              </a:spcBef>
              <a:buClrTx/>
              <a:buSzTx/>
              <a:buFontTx/>
              <a:buNone/>
            </a:pPr>
            <a:fld id="{B60D27D9-87D5-3149-BD21-FB138B14860F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63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8E86369-0115-9649-8E17-BC6B4CAF8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411163"/>
            <a:ext cx="814705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5" dirty="0"/>
              <a:t>Decision </a:t>
            </a:r>
            <a:r>
              <a:rPr spc="-50" dirty="0"/>
              <a:t>Tree </a:t>
            </a:r>
            <a:r>
              <a:rPr dirty="0"/>
              <a:t>Classification</a:t>
            </a:r>
            <a:r>
              <a:rPr spc="-30" dirty="0"/>
              <a:t> </a:t>
            </a:r>
            <a:r>
              <a:rPr spc="-75" dirty="0"/>
              <a:t>Task</a:t>
            </a:r>
            <a:endParaRPr dirty="0"/>
          </a:p>
        </p:txBody>
      </p:sp>
      <p:sp>
        <p:nvSpPr>
          <p:cNvPr id="52226" name="object 3">
            <a:extLst>
              <a:ext uri="{FF2B5EF4-FFF2-40B4-BE49-F238E27FC236}">
                <a16:creationId xmlns:a16="http://schemas.microsoft.com/office/drawing/2014/main" id="{AC9EE3AF-E882-6144-9636-974702863067}"/>
              </a:ext>
            </a:extLst>
          </p:cNvPr>
          <p:cNvSpPr>
            <a:spLocks/>
          </p:cNvSpPr>
          <p:nvPr/>
        </p:nvSpPr>
        <p:spPr bwMode="auto">
          <a:xfrm>
            <a:off x="7188200" y="3814763"/>
            <a:ext cx="838200" cy="546100"/>
          </a:xfrm>
          <a:custGeom>
            <a:avLst/>
            <a:gdLst>
              <a:gd name="T0" fmla="*/ 744621 w 838200"/>
              <a:gd name="T1" fmla="*/ 542960 h 546735"/>
              <a:gd name="T2" fmla="*/ 780852 w 838200"/>
              <a:gd name="T3" fmla="*/ 535853 h 546735"/>
              <a:gd name="T4" fmla="*/ 810438 w 838200"/>
              <a:gd name="T5" fmla="*/ 516465 h 546735"/>
              <a:gd name="T6" fmla="*/ 830385 w 838200"/>
              <a:gd name="T7" fmla="*/ 487692 h 546735"/>
              <a:gd name="T8" fmla="*/ 837699 w 838200"/>
              <a:gd name="T9" fmla="*/ 452432 h 546735"/>
              <a:gd name="T10" fmla="*/ 837699 w 838200"/>
              <a:gd name="T11" fmla="*/ 90527 h 546735"/>
              <a:gd name="T12" fmla="*/ 830385 w 838200"/>
              <a:gd name="T13" fmla="*/ 55269 h 546735"/>
              <a:gd name="T14" fmla="*/ 810438 w 838200"/>
              <a:gd name="T15" fmla="*/ 26494 h 546735"/>
              <a:gd name="T16" fmla="*/ 780852 w 838200"/>
              <a:gd name="T17" fmla="*/ 7108 h 546735"/>
              <a:gd name="T18" fmla="*/ 744621 w 838200"/>
              <a:gd name="T19" fmla="*/ 0 h 546735"/>
              <a:gd name="T20" fmla="*/ 93077 w 838200"/>
              <a:gd name="T21" fmla="*/ 0 h 546735"/>
              <a:gd name="T22" fmla="*/ 56846 w 838200"/>
              <a:gd name="T23" fmla="*/ 7108 h 546735"/>
              <a:gd name="T24" fmla="*/ 27261 w 838200"/>
              <a:gd name="T25" fmla="*/ 26494 h 546735"/>
              <a:gd name="T26" fmla="*/ 7314 w 838200"/>
              <a:gd name="T27" fmla="*/ 55269 h 546735"/>
              <a:gd name="T28" fmla="*/ 0 w 838200"/>
              <a:gd name="T29" fmla="*/ 90527 h 546735"/>
              <a:gd name="T30" fmla="*/ 0 w 838200"/>
              <a:gd name="T31" fmla="*/ 452432 h 546735"/>
              <a:gd name="T32" fmla="*/ 27261 w 838200"/>
              <a:gd name="T33" fmla="*/ 516465 h 546735"/>
              <a:gd name="T34" fmla="*/ 93077 w 838200"/>
              <a:gd name="T35" fmla="*/ 542960 h 546735"/>
              <a:gd name="T36" fmla="*/ 744621 w 838200"/>
              <a:gd name="T37" fmla="*/ 542960 h 5467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38200" h="546735">
                <a:moveTo>
                  <a:pt x="744621" y="546124"/>
                </a:moveTo>
                <a:lnTo>
                  <a:pt x="780852" y="538976"/>
                </a:lnTo>
                <a:lnTo>
                  <a:pt x="810438" y="519475"/>
                </a:lnTo>
                <a:lnTo>
                  <a:pt x="830385" y="490534"/>
                </a:lnTo>
                <a:lnTo>
                  <a:pt x="837699" y="455069"/>
                </a:lnTo>
                <a:lnTo>
                  <a:pt x="837699" y="91055"/>
                </a:lnTo>
                <a:lnTo>
                  <a:pt x="830385" y="55590"/>
                </a:lnTo>
                <a:lnTo>
                  <a:pt x="810438" y="26649"/>
                </a:lnTo>
                <a:lnTo>
                  <a:pt x="780852" y="7148"/>
                </a:lnTo>
                <a:lnTo>
                  <a:pt x="744621" y="0"/>
                </a:lnTo>
                <a:lnTo>
                  <a:pt x="93077" y="0"/>
                </a:lnTo>
                <a:lnTo>
                  <a:pt x="56846" y="7148"/>
                </a:lnTo>
                <a:lnTo>
                  <a:pt x="27261" y="26649"/>
                </a:lnTo>
                <a:lnTo>
                  <a:pt x="7314" y="55590"/>
                </a:lnTo>
                <a:lnTo>
                  <a:pt x="0" y="91055"/>
                </a:lnTo>
                <a:lnTo>
                  <a:pt x="0" y="455069"/>
                </a:lnTo>
                <a:lnTo>
                  <a:pt x="27261" y="519475"/>
                </a:lnTo>
                <a:lnTo>
                  <a:pt x="93077" y="546124"/>
                </a:lnTo>
                <a:lnTo>
                  <a:pt x="744621" y="54612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object 4">
            <a:extLst>
              <a:ext uri="{FF2B5EF4-FFF2-40B4-BE49-F238E27FC236}">
                <a16:creationId xmlns:a16="http://schemas.microsoft.com/office/drawing/2014/main" id="{6EE09D28-179F-4444-B4F7-CDFBCD9EBC93}"/>
              </a:ext>
            </a:extLst>
          </p:cNvPr>
          <p:cNvSpPr>
            <a:spLocks/>
          </p:cNvSpPr>
          <p:nvPr/>
        </p:nvSpPr>
        <p:spPr bwMode="auto">
          <a:xfrm>
            <a:off x="7094538" y="3905250"/>
            <a:ext cx="838200" cy="546100"/>
          </a:xfrm>
          <a:custGeom>
            <a:avLst/>
            <a:gdLst>
              <a:gd name="T0" fmla="*/ 744621 w 838200"/>
              <a:gd name="T1" fmla="*/ 0 h 546735"/>
              <a:gd name="T2" fmla="*/ 93077 w 838200"/>
              <a:gd name="T3" fmla="*/ 0 h 546735"/>
              <a:gd name="T4" fmla="*/ 56846 w 838200"/>
              <a:gd name="T5" fmla="*/ 7106 h 546735"/>
              <a:gd name="T6" fmla="*/ 27261 w 838200"/>
              <a:gd name="T7" fmla="*/ 26481 h 546735"/>
              <a:gd name="T8" fmla="*/ 7314 w 838200"/>
              <a:gd name="T9" fmla="*/ 55224 h 546735"/>
              <a:gd name="T10" fmla="*/ 0 w 838200"/>
              <a:gd name="T11" fmla="*/ 90424 h 546735"/>
              <a:gd name="T12" fmla="*/ 0 w 838200"/>
              <a:gd name="T13" fmla="*/ 452432 h 546735"/>
              <a:gd name="T14" fmla="*/ 7314 w 838200"/>
              <a:gd name="T15" fmla="*/ 487648 h 546735"/>
              <a:gd name="T16" fmla="*/ 27261 w 838200"/>
              <a:gd name="T17" fmla="*/ 516427 h 546735"/>
              <a:gd name="T18" fmla="*/ 56846 w 838200"/>
              <a:gd name="T19" fmla="*/ 535839 h 546735"/>
              <a:gd name="T20" fmla="*/ 93077 w 838200"/>
              <a:gd name="T21" fmla="*/ 542960 h 546735"/>
              <a:gd name="T22" fmla="*/ 744621 w 838200"/>
              <a:gd name="T23" fmla="*/ 542960 h 546735"/>
              <a:gd name="T24" fmla="*/ 780852 w 838200"/>
              <a:gd name="T25" fmla="*/ 535839 h 546735"/>
              <a:gd name="T26" fmla="*/ 810438 w 838200"/>
              <a:gd name="T27" fmla="*/ 516427 h 546735"/>
              <a:gd name="T28" fmla="*/ 830385 w 838200"/>
              <a:gd name="T29" fmla="*/ 487648 h 546735"/>
              <a:gd name="T30" fmla="*/ 837699 w 838200"/>
              <a:gd name="T31" fmla="*/ 452432 h 546735"/>
              <a:gd name="T32" fmla="*/ 837699 w 838200"/>
              <a:gd name="T33" fmla="*/ 90424 h 546735"/>
              <a:gd name="T34" fmla="*/ 830385 w 838200"/>
              <a:gd name="T35" fmla="*/ 55224 h 546735"/>
              <a:gd name="T36" fmla="*/ 810438 w 838200"/>
              <a:gd name="T37" fmla="*/ 26481 h 546735"/>
              <a:gd name="T38" fmla="*/ 780852 w 838200"/>
              <a:gd name="T39" fmla="*/ 7106 h 546735"/>
              <a:gd name="T40" fmla="*/ 744621 w 838200"/>
              <a:gd name="T41" fmla="*/ 0 h 5467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38200" h="546735">
                <a:moveTo>
                  <a:pt x="744621" y="0"/>
                </a:moveTo>
                <a:lnTo>
                  <a:pt x="93077" y="0"/>
                </a:lnTo>
                <a:lnTo>
                  <a:pt x="56846" y="7146"/>
                </a:lnTo>
                <a:lnTo>
                  <a:pt x="27261" y="26636"/>
                </a:lnTo>
                <a:lnTo>
                  <a:pt x="7314" y="55545"/>
                </a:lnTo>
                <a:lnTo>
                  <a:pt x="0" y="90951"/>
                </a:lnTo>
                <a:lnTo>
                  <a:pt x="0" y="455069"/>
                </a:lnTo>
                <a:lnTo>
                  <a:pt x="7314" y="490490"/>
                </a:lnTo>
                <a:lnTo>
                  <a:pt x="27261" y="519436"/>
                </a:lnTo>
                <a:lnTo>
                  <a:pt x="56846" y="538962"/>
                </a:lnTo>
                <a:lnTo>
                  <a:pt x="93077" y="546124"/>
                </a:lnTo>
                <a:lnTo>
                  <a:pt x="744621" y="546124"/>
                </a:lnTo>
                <a:lnTo>
                  <a:pt x="780852" y="538962"/>
                </a:lnTo>
                <a:lnTo>
                  <a:pt x="810438" y="519436"/>
                </a:lnTo>
                <a:lnTo>
                  <a:pt x="830385" y="490490"/>
                </a:lnTo>
                <a:lnTo>
                  <a:pt x="837699" y="455069"/>
                </a:lnTo>
                <a:lnTo>
                  <a:pt x="837699" y="90951"/>
                </a:lnTo>
                <a:lnTo>
                  <a:pt x="830385" y="55545"/>
                </a:lnTo>
                <a:lnTo>
                  <a:pt x="810438" y="26636"/>
                </a:lnTo>
                <a:lnTo>
                  <a:pt x="780852" y="7146"/>
                </a:lnTo>
                <a:lnTo>
                  <a:pt x="744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object 5">
            <a:extLst>
              <a:ext uri="{FF2B5EF4-FFF2-40B4-BE49-F238E27FC236}">
                <a16:creationId xmlns:a16="http://schemas.microsoft.com/office/drawing/2014/main" id="{FF39A692-43B8-8043-B5F8-7B993EE16E3A}"/>
              </a:ext>
            </a:extLst>
          </p:cNvPr>
          <p:cNvSpPr>
            <a:spLocks/>
          </p:cNvSpPr>
          <p:nvPr/>
        </p:nvSpPr>
        <p:spPr bwMode="auto">
          <a:xfrm>
            <a:off x="7094538" y="3905250"/>
            <a:ext cx="838200" cy="546100"/>
          </a:xfrm>
          <a:custGeom>
            <a:avLst/>
            <a:gdLst>
              <a:gd name="T0" fmla="*/ 744621 w 838200"/>
              <a:gd name="T1" fmla="*/ 542960 h 546735"/>
              <a:gd name="T2" fmla="*/ 780852 w 838200"/>
              <a:gd name="T3" fmla="*/ 535839 h 546735"/>
              <a:gd name="T4" fmla="*/ 810438 w 838200"/>
              <a:gd name="T5" fmla="*/ 516427 h 546735"/>
              <a:gd name="T6" fmla="*/ 830385 w 838200"/>
              <a:gd name="T7" fmla="*/ 487648 h 546735"/>
              <a:gd name="T8" fmla="*/ 837699 w 838200"/>
              <a:gd name="T9" fmla="*/ 452432 h 546735"/>
              <a:gd name="T10" fmla="*/ 837699 w 838200"/>
              <a:gd name="T11" fmla="*/ 90424 h 546735"/>
              <a:gd name="T12" fmla="*/ 830385 w 838200"/>
              <a:gd name="T13" fmla="*/ 55224 h 546735"/>
              <a:gd name="T14" fmla="*/ 810438 w 838200"/>
              <a:gd name="T15" fmla="*/ 26481 h 546735"/>
              <a:gd name="T16" fmla="*/ 780852 w 838200"/>
              <a:gd name="T17" fmla="*/ 7106 h 546735"/>
              <a:gd name="T18" fmla="*/ 744621 w 838200"/>
              <a:gd name="T19" fmla="*/ 0 h 546735"/>
              <a:gd name="T20" fmla="*/ 93077 w 838200"/>
              <a:gd name="T21" fmla="*/ 0 h 546735"/>
              <a:gd name="T22" fmla="*/ 56846 w 838200"/>
              <a:gd name="T23" fmla="*/ 7106 h 546735"/>
              <a:gd name="T24" fmla="*/ 27261 w 838200"/>
              <a:gd name="T25" fmla="*/ 26481 h 546735"/>
              <a:gd name="T26" fmla="*/ 7314 w 838200"/>
              <a:gd name="T27" fmla="*/ 55224 h 546735"/>
              <a:gd name="T28" fmla="*/ 0 w 838200"/>
              <a:gd name="T29" fmla="*/ 90424 h 546735"/>
              <a:gd name="T30" fmla="*/ 0 w 838200"/>
              <a:gd name="T31" fmla="*/ 452432 h 546735"/>
              <a:gd name="T32" fmla="*/ 27261 w 838200"/>
              <a:gd name="T33" fmla="*/ 516427 h 546735"/>
              <a:gd name="T34" fmla="*/ 93077 w 838200"/>
              <a:gd name="T35" fmla="*/ 542960 h 546735"/>
              <a:gd name="T36" fmla="*/ 744621 w 838200"/>
              <a:gd name="T37" fmla="*/ 542960 h 5467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38200" h="546735">
                <a:moveTo>
                  <a:pt x="744621" y="546124"/>
                </a:moveTo>
                <a:lnTo>
                  <a:pt x="780852" y="538962"/>
                </a:lnTo>
                <a:lnTo>
                  <a:pt x="810438" y="519436"/>
                </a:lnTo>
                <a:lnTo>
                  <a:pt x="830385" y="490490"/>
                </a:lnTo>
                <a:lnTo>
                  <a:pt x="837699" y="455069"/>
                </a:lnTo>
                <a:lnTo>
                  <a:pt x="837699" y="90951"/>
                </a:lnTo>
                <a:lnTo>
                  <a:pt x="830385" y="55545"/>
                </a:lnTo>
                <a:lnTo>
                  <a:pt x="810438" y="26636"/>
                </a:lnTo>
                <a:lnTo>
                  <a:pt x="780852" y="7146"/>
                </a:lnTo>
                <a:lnTo>
                  <a:pt x="744621" y="0"/>
                </a:lnTo>
                <a:lnTo>
                  <a:pt x="93077" y="0"/>
                </a:lnTo>
                <a:lnTo>
                  <a:pt x="56846" y="7146"/>
                </a:lnTo>
                <a:lnTo>
                  <a:pt x="27261" y="26636"/>
                </a:lnTo>
                <a:lnTo>
                  <a:pt x="7314" y="55545"/>
                </a:lnTo>
                <a:lnTo>
                  <a:pt x="0" y="90951"/>
                </a:lnTo>
                <a:lnTo>
                  <a:pt x="0" y="455069"/>
                </a:lnTo>
                <a:lnTo>
                  <a:pt x="27261" y="519436"/>
                </a:lnTo>
                <a:lnTo>
                  <a:pt x="93077" y="546124"/>
                </a:lnTo>
                <a:lnTo>
                  <a:pt x="744621" y="54612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object 6">
            <a:extLst>
              <a:ext uri="{FF2B5EF4-FFF2-40B4-BE49-F238E27FC236}">
                <a16:creationId xmlns:a16="http://schemas.microsoft.com/office/drawing/2014/main" id="{8C71CB8F-BDAE-254E-8EC1-FEE0F5BFD3C7}"/>
              </a:ext>
            </a:extLst>
          </p:cNvPr>
          <p:cNvSpPr>
            <a:spLocks/>
          </p:cNvSpPr>
          <p:nvPr/>
        </p:nvSpPr>
        <p:spPr bwMode="auto">
          <a:xfrm>
            <a:off x="5140325" y="4465638"/>
            <a:ext cx="1117600" cy="698500"/>
          </a:xfrm>
          <a:custGeom>
            <a:avLst/>
            <a:gdLst>
              <a:gd name="T0" fmla="*/ 0 w 1117600"/>
              <a:gd name="T1" fmla="*/ 701045 h 697864"/>
              <a:gd name="T2" fmla="*/ 1117596 w 1117600"/>
              <a:gd name="T3" fmla="*/ 701045 h 697864"/>
              <a:gd name="T4" fmla="*/ 1117596 w 1117600"/>
              <a:gd name="T5" fmla="*/ 0 h 697864"/>
              <a:gd name="T6" fmla="*/ 0 w 1117600"/>
              <a:gd name="T7" fmla="*/ 0 h 697864"/>
              <a:gd name="T8" fmla="*/ 0 w 1117600"/>
              <a:gd name="T9" fmla="*/ 701045 h 69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697864">
                <a:moveTo>
                  <a:pt x="0" y="697859"/>
                </a:moveTo>
                <a:lnTo>
                  <a:pt x="1117596" y="697859"/>
                </a:lnTo>
                <a:lnTo>
                  <a:pt x="1117596" y="0"/>
                </a:lnTo>
                <a:lnTo>
                  <a:pt x="0" y="0"/>
                </a:lnTo>
                <a:lnTo>
                  <a:pt x="0" y="697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object 7">
            <a:extLst>
              <a:ext uri="{FF2B5EF4-FFF2-40B4-BE49-F238E27FC236}">
                <a16:creationId xmlns:a16="http://schemas.microsoft.com/office/drawing/2014/main" id="{9F556C36-8A58-014D-8123-4FE4DA75C374}"/>
              </a:ext>
            </a:extLst>
          </p:cNvPr>
          <p:cNvSpPr>
            <a:spLocks/>
          </p:cNvSpPr>
          <p:nvPr/>
        </p:nvSpPr>
        <p:spPr bwMode="auto">
          <a:xfrm>
            <a:off x="5140325" y="4465638"/>
            <a:ext cx="1117600" cy="87312"/>
          </a:xfrm>
          <a:custGeom>
            <a:avLst/>
            <a:gdLst>
              <a:gd name="T0" fmla="*/ 1117596 w 1117600"/>
              <a:gd name="T1" fmla="*/ 0 h 87629"/>
              <a:gd name="T2" fmla="*/ 0 w 1117600"/>
              <a:gd name="T3" fmla="*/ 0 h 87629"/>
              <a:gd name="T4" fmla="*/ 95470 w 1117600"/>
              <a:gd name="T5" fmla="*/ 85613 h 87629"/>
              <a:gd name="T6" fmla="*/ 1022146 w 1117600"/>
              <a:gd name="T7" fmla="*/ 85613 h 87629"/>
              <a:gd name="T8" fmla="*/ 1117596 w 1117600"/>
              <a:gd name="T9" fmla="*/ 0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87629">
                <a:moveTo>
                  <a:pt x="1117596" y="0"/>
                </a:moveTo>
                <a:lnTo>
                  <a:pt x="0" y="0"/>
                </a:lnTo>
                <a:lnTo>
                  <a:pt x="95470" y="87178"/>
                </a:lnTo>
                <a:lnTo>
                  <a:pt x="1022146" y="87178"/>
                </a:lnTo>
                <a:lnTo>
                  <a:pt x="1117596" y="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object 8">
            <a:extLst>
              <a:ext uri="{FF2B5EF4-FFF2-40B4-BE49-F238E27FC236}">
                <a16:creationId xmlns:a16="http://schemas.microsoft.com/office/drawing/2014/main" id="{F0AD7E37-507A-964C-9D05-EC4E38F1E408}"/>
              </a:ext>
            </a:extLst>
          </p:cNvPr>
          <p:cNvSpPr>
            <a:spLocks/>
          </p:cNvSpPr>
          <p:nvPr/>
        </p:nvSpPr>
        <p:spPr bwMode="auto">
          <a:xfrm>
            <a:off x="5140325" y="4465638"/>
            <a:ext cx="95250" cy="698500"/>
          </a:xfrm>
          <a:custGeom>
            <a:avLst/>
            <a:gdLst>
              <a:gd name="T0" fmla="*/ 0 w 95885"/>
              <a:gd name="T1" fmla="*/ 0 h 697864"/>
              <a:gd name="T2" fmla="*/ 0 w 95885"/>
              <a:gd name="T3" fmla="*/ 701048 h 697864"/>
              <a:gd name="T4" fmla="*/ 92350 w 95885"/>
              <a:gd name="T5" fmla="*/ 613480 h 697864"/>
              <a:gd name="T6" fmla="*/ 92350 w 95885"/>
              <a:gd name="T7" fmla="*/ 87577 h 697864"/>
              <a:gd name="T8" fmla="*/ 0 w 95885"/>
              <a:gd name="T9" fmla="*/ 0 h 69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885" h="697864">
                <a:moveTo>
                  <a:pt x="0" y="0"/>
                </a:moveTo>
                <a:lnTo>
                  <a:pt x="0" y="697862"/>
                </a:lnTo>
                <a:lnTo>
                  <a:pt x="95470" y="610691"/>
                </a:lnTo>
                <a:lnTo>
                  <a:pt x="95470" y="87178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object 9">
            <a:extLst>
              <a:ext uri="{FF2B5EF4-FFF2-40B4-BE49-F238E27FC236}">
                <a16:creationId xmlns:a16="http://schemas.microsoft.com/office/drawing/2014/main" id="{2AAF3099-809B-064C-8F35-2C47293544DF}"/>
              </a:ext>
            </a:extLst>
          </p:cNvPr>
          <p:cNvSpPr>
            <a:spLocks/>
          </p:cNvSpPr>
          <p:nvPr/>
        </p:nvSpPr>
        <p:spPr bwMode="auto">
          <a:xfrm>
            <a:off x="5140325" y="5076825"/>
            <a:ext cx="1117600" cy="87313"/>
          </a:xfrm>
          <a:custGeom>
            <a:avLst/>
            <a:gdLst>
              <a:gd name="T0" fmla="*/ 1022146 w 1117600"/>
              <a:gd name="T1" fmla="*/ 0 h 87629"/>
              <a:gd name="T2" fmla="*/ 95470 w 1117600"/>
              <a:gd name="T3" fmla="*/ 0 h 87629"/>
              <a:gd name="T4" fmla="*/ 0 w 1117600"/>
              <a:gd name="T5" fmla="*/ 85611 h 87629"/>
              <a:gd name="T6" fmla="*/ 1117596 w 1117600"/>
              <a:gd name="T7" fmla="*/ 85611 h 87629"/>
              <a:gd name="T8" fmla="*/ 1022146 w 1117600"/>
              <a:gd name="T9" fmla="*/ 0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87629">
                <a:moveTo>
                  <a:pt x="1022146" y="0"/>
                </a:moveTo>
                <a:lnTo>
                  <a:pt x="95470" y="0"/>
                </a:lnTo>
                <a:lnTo>
                  <a:pt x="0" y="87171"/>
                </a:lnTo>
                <a:lnTo>
                  <a:pt x="1117596" y="87171"/>
                </a:lnTo>
                <a:lnTo>
                  <a:pt x="1022146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object 10">
            <a:extLst>
              <a:ext uri="{FF2B5EF4-FFF2-40B4-BE49-F238E27FC236}">
                <a16:creationId xmlns:a16="http://schemas.microsoft.com/office/drawing/2014/main" id="{849E703F-B64A-2343-B8F6-B6B1BC295B92}"/>
              </a:ext>
            </a:extLst>
          </p:cNvPr>
          <p:cNvSpPr>
            <a:spLocks/>
          </p:cNvSpPr>
          <p:nvPr/>
        </p:nvSpPr>
        <p:spPr bwMode="auto">
          <a:xfrm>
            <a:off x="6162675" y="4465638"/>
            <a:ext cx="95250" cy="698500"/>
          </a:xfrm>
          <a:custGeom>
            <a:avLst/>
            <a:gdLst>
              <a:gd name="T0" fmla="*/ 92329 w 95885"/>
              <a:gd name="T1" fmla="*/ 0 h 697864"/>
              <a:gd name="T2" fmla="*/ 0 w 95885"/>
              <a:gd name="T3" fmla="*/ 87577 h 697864"/>
              <a:gd name="T4" fmla="*/ 0 w 95885"/>
              <a:gd name="T5" fmla="*/ 613480 h 697864"/>
              <a:gd name="T6" fmla="*/ 92329 w 95885"/>
              <a:gd name="T7" fmla="*/ 701048 h 697864"/>
              <a:gd name="T8" fmla="*/ 92329 w 95885"/>
              <a:gd name="T9" fmla="*/ 0 h 69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885" h="697864">
                <a:moveTo>
                  <a:pt x="95449" y="0"/>
                </a:moveTo>
                <a:lnTo>
                  <a:pt x="0" y="87178"/>
                </a:lnTo>
                <a:lnTo>
                  <a:pt x="0" y="610691"/>
                </a:lnTo>
                <a:lnTo>
                  <a:pt x="95449" y="697862"/>
                </a:lnTo>
                <a:lnTo>
                  <a:pt x="95449" y="0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object 11">
            <a:extLst>
              <a:ext uri="{FF2B5EF4-FFF2-40B4-BE49-F238E27FC236}">
                <a16:creationId xmlns:a16="http://schemas.microsoft.com/office/drawing/2014/main" id="{4F8EFEEC-1552-4646-B49B-128D751A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4498975"/>
            <a:ext cx="1117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142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2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cs typeface="Arial" panose="020B0604020202020204" pitchFamily="34" charset="0"/>
              </a:rPr>
              <a:t>Apply  Model</a:t>
            </a:r>
            <a:endParaRPr lang="en-US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5" name="object 12">
            <a:extLst>
              <a:ext uri="{FF2B5EF4-FFF2-40B4-BE49-F238E27FC236}">
                <a16:creationId xmlns:a16="http://schemas.microsoft.com/office/drawing/2014/main" id="{3228C0FC-521D-8F47-8E33-3802C64F39A9}"/>
              </a:ext>
            </a:extLst>
          </p:cNvPr>
          <p:cNvSpPr>
            <a:spLocks/>
          </p:cNvSpPr>
          <p:nvPr/>
        </p:nvSpPr>
        <p:spPr bwMode="auto">
          <a:xfrm>
            <a:off x="3868738" y="2781300"/>
            <a:ext cx="1131887" cy="582613"/>
          </a:xfrm>
          <a:custGeom>
            <a:avLst/>
            <a:gdLst>
              <a:gd name="T0" fmla="*/ 29485 w 1132204"/>
              <a:gd name="T1" fmla="*/ 0 h 582295"/>
              <a:gd name="T2" fmla="*/ 0 w 1132204"/>
              <a:gd name="T3" fmla="*/ 63071 h 582295"/>
              <a:gd name="T4" fmla="*/ 1021063 w 1132204"/>
              <a:gd name="T5" fmla="*/ 522535 h 582295"/>
              <a:gd name="T6" fmla="*/ 992520 w 1132204"/>
              <a:gd name="T7" fmla="*/ 583719 h 582295"/>
              <a:gd name="T8" fmla="*/ 1130110 w 1132204"/>
              <a:gd name="T9" fmla="*/ 533555 h 582295"/>
              <a:gd name="T10" fmla="*/ 1102104 w 1132204"/>
              <a:gd name="T11" fmla="*/ 459566 h 582295"/>
              <a:gd name="T12" fmla="*/ 1050443 w 1132204"/>
              <a:gd name="T13" fmla="*/ 459566 h 582295"/>
              <a:gd name="T14" fmla="*/ 29485 w 1132204"/>
              <a:gd name="T15" fmla="*/ 0 h 582295"/>
              <a:gd name="T16" fmla="*/ 1078986 w 1132204"/>
              <a:gd name="T17" fmla="*/ 398486 h 582295"/>
              <a:gd name="T18" fmla="*/ 1050443 w 1132204"/>
              <a:gd name="T19" fmla="*/ 459566 h 582295"/>
              <a:gd name="T20" fmla="*/ 1102104 w 1132204"/>
              <a:gd name="T21" fmla="*/ 459566 h 582295"/>
              <a:gd name="T22" fmla="*/ 1078986 w 1132204"/>
              <a:gd name="T23" fmla="*/ 398486 h 582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2204" h="582295">
                <a:moveTo>
                  <a:pt x="29525" y="0"/>
                </a:moveTo>
                <a:lnTo>
                  <a:pt x="0" y="62901"/>
                </a:lnTo>
                <a:lnTo>
                  <a:pt x="1022493" y="521110"/>
                </a:lnTo>
                <a:lnTo>
                  <a:pt x="993910" y="582128"/>
                </a:lnTo>
                <a:lnTo>
                  <a:pt x="1131695" y="532100"/>
                </a:lnTo>
                <a:lnTo>
                  <a:pt x="1103649" y="458313"/>
                </a:lnTo>
                <a:lnTo>
                  <a:pt x="1051914" y="458313"/>
                </a:lnTo>
                <a:lnTo>
                  <a:pt x="29525" y="0"/>
                </a:lnTo>
                <a:close/>
              </a:path>
              <a:path w="1132204" h="582295">
                <a:moveTo>
                  <a:pt x="1080497" y="397400"/>
                </a:moveTo>
                <a:lnTo>
                  <a:pt x="1051914" y="458313"/>
                </a:lnTo>
                <a:lnTo>
                  <a:pt x="1103649" y="458313"/>
                </a:lnTo>
                <a:lnTo>
                  <a:pt x="1080497" y="397400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object 13">
            <a:extLst>
              <a:ext uri="{FF2B5EF4-FFF2-40B4-BE49-F238E27FC236}">
                <a16:creationId xmlns:a16="http://schemas.microsoft.com/office/drawing/2014/main" id="{EDE1B24A-DA89-A748-82AE-907655165612}"/>
              </a:ext>
            </a:extLst>
          </p:cNvPr>
          <p:cNvSpPr>
            <a:spLocks/>
          </p:cNvSpPr>
          <p:nvPr/>
        </p:nvSpPr>
        <p:spPr bwMode="auto">
          <a:xfrm>
            <a:off x="3868738" y="2781300"/>
            <a:ext cx="1131887" cy="582613"/>
          </a:xfrm>
          <a:custGeom>
            <a:avLst/>
            <a:gdLst>
              <a:gd name="T0" fmla="*/ 1130110 w 1132204"/>
              <a:gd name="T1" fmla="*/ 533555 h 582295"/>
              <a:gd name="T2" fmla="*/ 1078986 w 1132204"/>
              <a:gd name="T3" fmla="*/ 398486 h 582295"/>
              <a:gd name="T4" fmla="*/ 1050443 w 1132204"/>
              <a:gd name="T5" fmla="*/ 459566 h 582295"/>
              <a:gd name="T6" fmla="*/ 29485 w 1132204"/>
              <a:gd name="T7" fmla="*/ 0 h 582295"/>
              <a:gd name="T8" fmla="*/ 0 w 1132204"/>
              <a:gd name="T9" fmla="*/ 63071 h 582295"/>
              <a:gd name="T10" fmla="*/ 1021063 w 1132204"/>
              <a:gd name="T11" fmla="*/ 522535 h 582295"/>
              <a:gd name="T12" fmla="*/ 992520 w 1132204"/>
              <a:gd name="T13" fmla="*/ 583719 h 582295"/>
              <a:gd name="T14" fmla="*/ 1130110 w 1132204"/>
              <a:gd name="T15" fmla="*/ 533555 h 582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2204" h="582295">
                <a:moveTo>
                  <a:pt x="1131695" y="532100"/>
                </a:moveTo>
                <a:lnTo>
                  <a:pt x="1080497" y="397400"/>
                </a:lnTo>
                <a:lnTo>
                  <a:pt x="1051914" y="458313"/>
                </a:lnTo>
                <a:lnTo>
                  <a:pt x="29525" y="0"/>
                </a:lnTo>
                <a:lnTo>
                  <a:pt x="0" y="62901"/>
                </a:lnTo>
                <a:lnTo>
                  <a:pt x="1022493" y="521110"/>
                </a:lnTo>
                <a:lnTo>
                  <a:pt x="993910" y="582128"/>
                </a:lnTo>
                <a:lnTo>
                  <a:pt x="1131695" y="53210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F25A721-D218-8E40-B0C3-E328E8F09072}"/>
              </a:ext>
            </a:extLst>
          </p:cNvPr>
          <p:cNvSpPr txBox="1"/>
          <p:nvPr/>
        </p:nvSpPr>
        <p:spPr>
          <a:xfrm>
            <a:off x="4381500" y="2659063"/>
            <a:ext cx="865188" cy="268287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eaLnBrk="1" hangingPunct="1">
              <a:spcBef>
                <a:spcPts val="90"/>
              </a:spcBef>
              <a:defRPr/>
            </a:pPr>
            <a:r>
              <a:rPr sz="1600" dirty="0">
                <a:latin typeface="Arial"/>
                <a:cs typeface="Arial"/>
              </a:rPr>
              <a:t>I</a:t>
            </a:r>
            <a:r>
              <a:rPr sz="1600" spc="15" dirty="0">
                <a:latin typeface="Arial"/>
                <a:cs typeface="Arial"/>
              </a:rPr>
              <a:t>ndu</a:t>
            </a:r>
            <a:r>
              <a:rPr sz="1600" spc="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spc="15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D97F1FD-A125-4B4B-8477-AE483A7648FE}"/>
              </a:ext>
            </a:extLst>
          </p:cNvPr>
          <p:cNvSpPr txBox="1"/>
          <p:nvPr/>
        </p:nvSpPr>
        <p:spPr>
          <a:xfrm>
            <a:off x="4335463" y="5435600"/>
            <a:ext cx="957262" cy="268288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eaLnBrk="1" hangingPunct="1">
              <a:spcBef>
                <a:spcPts val="90"/>
              </a:spcBef>
              <a:defRPr/>
            </a:pPr>
            <a:r>
              <a:rPr sz="1600" spc="10" dirty="0">
                <a:latin typeface="Arial"/>
                <a:cs typeface="Arial"/>
              </a:rPr>
              <a:t>Deduction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239" name="object 16">
            <a:extLst>
              <a:ext uri="{FF2B5EF4-FFF2-40B4-BE49-F238E27FC236}">
                <a16:creationId xmlns:a16="http://schemas.microsoft.com/office/drawing/2014/main" id="{C7C61BD3-A52D-944E-A86F-7EF2B68D722A}"/>
              </a:ext>
            </a:extLst>
          </p:cNvPr>
          <p:cNvSpPr>
            <a:spLocks/>
          </p:cNvSpPr>
          <p:nvPr/>
        </p:nvSpPr>
        <p:spPr bwMode="auto">
          <a:xfrm>
            <a:off x="5140325" y="3176588"/>
            <a:ext cx="1117600" cy="698500"/>
          </a:xfrm>
          <a:custGeom>
            <a:avLst/>
            <a:gdLst>
              <a:gd name="T0" fmla="*/ 0 w 1117600"/>
              <a:gd name="T1" fmla="*/ 700537 h 697864"/>
              <a:gd name="T2" fmla="*/ 1117596 w 1117600"/>
              <a:gd name="T3" fmla="*/ 700537 h 697864"/>
              <a:gd name="T4" fmla="*/ 1117596 w 1117600"/>
              <a:gd name="T5" fmla="*/ 0 h 697864"/>
              <a:gd name="T6" fmla="*/ 0 w 1117600"/>
              <a:gd name="T7" fmla="*/ 0 h 697864"/>
              <a:gd name="T8" fmla="*/ 0 w 1117600"/>
              <a:gd name="T9" fmla="*/ 700537 h 697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697864">
                <a:moveTo>
                  <a:pt x="0" y="697353"/>
                </a:moveTo>
                <a:lnTo>
                  <a:pt x="1117596" y="697353"/>
                </a:lnTo>
                <a:lnTo>
                  <a:pt x="1117596" y="0"/>
                </a:lnTo>
                <a:lnTo>
                  <a:pt x="0" y="0"/>
                </a:lnTo>
                <a:lnTo>
                  <a:pt x="0" y="69735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object 17">
            <a:extLst>
              <a:ext uri="{FF2B5EF4-FFF2-40B4-BE49-F238E27FC236}">
                <a16:creationId xmlns:a16="http://schemas.microsoft.com/office/drawing/2014/main" id="{E1FD9DBD-3716-424D-8D42-33E15BA390BD}"/>
              </a:ext>
            </a:extLst>
          </p:cNvPr>
          <p:cNvSpPr>
            <a:spLocks/>
          </p:cNvSpPr>
          <p:nvPr/>
        </p:nvSpPr>
        <p:spPr bwMode="auto">
          <a:xfrm>
            <a:off x="5146675" y="3176588"/>
            <a:ext cx="1104900" cy="87312"/>
          </a:xfrm>
          <a:custGeom>
            <a:avLst/>
            <a:gdLst>
              <a:gd name="T0" fmla="*/ 1107178 w 1104264"/>
              <a:gd name="T1" fmla="*/ 0 h 87629"/>
              <a:gd name="T2" fmla="*/ 0 w 1104264"/>
              <a:gd name="T3" fmla="*/ 0 h 87629"/>
              <a:gd name="T4" fmla="*/ 89168 w 1104264"/>
              <a:gd name="T5" fmla="*/ 85540 h 87629"/>
              <a:gd name="T6" fmla="*/ 1018263 w 1104264"/>
              <a:gd name="T7" fmla="*/ 85540 h 87629"/>
              <a:gd name="T8" fmla="*/ 1107178 w 1104264"/>
              <a:gd name="T9" fmla="*/ 0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264" h="87629">
                <a:moveTo>
                  <a:pt x="1103995" y="0"/>
                </a:moveTo>
                <a:lnTo>
                  <a:pt x="0" y="0"/>
                </a:lnTo>
                <a:lnTo>
                  <a:pt x="88913" y="87105"/>
                </a:lnTo>
                <a:lnTo>
                  <a:pt x="1015336" y="87105"/>
                </a:lnTo>
                <a:lnTo>
                  <a:pt x="1103995" y="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object 18">
            <a:extLst>
              <a:ext uri="{FF2B5EF4-FFF2-40B4-BE49-F238E27FC236}">
                <a16:creationId xmlns:a16="http://schemas.microsoft.com/office/drawing/2014/main" id="{04A6C56B-F7D3-0649-90C3-318026C48F38}"/>
              </a:ext>
            </a:extLst>
          </p:cNvPr>
          <p:cNvSpPr>
            <a:spLocks/>
          </p:cNvSpPr>
          <p:nvPr/>
        </p:nvSpPr>
        <p:spPr bwMode="auto">
          <a:xfrm>
            <a:off x="5140325" y="3176588"/>
            <a:ext cx="95250" cy="698500"/>
          </a:xfrm>
          <a:custGeom>
            <a:avLst/>
            <a:gdLst>
              <a:gd name="T0" fmla="*/ 6587 w 95885"/>
              <a:gd name="T1" fmla="*/ 0 h 697864"/>
              <a:gd name="T2" fmla="*/ 0 w 95885"/>
              <a:gd name="T3" fmla="*/ 0 h 697864"/>
              <a:gd name="T4" fmla="*/ 0 w 95885"/>
              <a:gd name="T5" fmla="*/ 700536 h 697864"/>
              <a:gd name="T6" fmla="*/ 92595 w 95885"/>
              <a:gd name="T7" fmla="*/ 612795 h 697864"/>
              <a:gd name="T8" fmla="*/ 92595 w 95885"/>
              <a:gd name="T9" fmla="*/ 87503 h 697864"/>
              <a:gd name="T10" fmla="*/ 6587 w 95885"/>
              <a:gd name="T11" fmla="*/ 0 h 697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5885" h="697864">
                <a:moveTo>
                  <a:pt x="6810" y="0"/>
                </a:moveTo>
                <a:lnTo>
                  <a:pt x="0" y="0"/>
                </a:lnTo>
                <a:lnTo>
                  <a:pt x="0" y="697352"/>
                </a:lnTo>
                <a:lnTo>
                  <a:pt x="95723" y="610011"/>
                </a:lnTo>
                <a:lnTo>
                  <a:pt x="95723" y="87105"/>
                </a:lnTo>
                <a:lnTo>
                  <a:pt x="6810" y="0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object 19">
            <a:extLst>
              <a:ext uri="{FF2B5EF4-FFF2-40B4-BE49-F238E27FC236}">
                <a16:creationId xmlns:a16="http://schemas.microsoft.com/office/drawing/2014/main" id="{40195D6E-B659-544F-85A8-A51E2B677A55}"/>
              </a:ext>
            </a:extLst>
          </p:cNvPr>
          <p:cNvSpPr>
            <a:spLocks/>
          </p:cNvSpPr>
          <p:nvPr/>
        </p:nvSpPr>
        <p:spPr bwMode="auto">
          <a:xfrm>
            <a:off x="5140325" y="3787775"/>
            <a:ext cx="1117600" cy="87313"/>
          </a:xfrm>
          <a:custGeom>
            <a:avLst/>
            <a:gdLst>
              <a:gd name="T0" fmla="*/ 1022146 w 1117600"/>
              <a:gd name="T1" fmla="*/ 0 h 87629"/>
              <a:gd name="T2" fmla="*/ 95723 w 1117600"/>
              <a:gd name="T3" fmla="*/ 0 h 87629"/>
              <a:gd name="T4" fmla="*/ 0 w 1117600"/>
              <a:gd name="T5" fmla="*/ 85777 h 87629"/>
              <a:gd name="T6" fmla="*/ 1117596 w 1117600"/>
              <a:gd name="T7" fmla="*/ 85777 h 87629"/>
              <a:gd name="T8" fmla="*/ 1022146 w 1117600"/>
              <a:gd name="T9" fmla="*/ 0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7600" h="87629">
                <a:moveTo>
                  <a:pt x="1022146" y="0"/>
                </a:moveTo>
                <a:lnTo>
                  <a:pt x="95723" y="0"/>
                </a:lnTo>
                <a:lnTo>
                  <a:pt x="0" y="87341"/>
                </a:lnTo>
                <a:lnTo>
                  <a:pt x="1117596" y="87341"/>
                </a:lnTo>
                <a:lnTo>
                  <a:pt x="1022146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object 20">
            <a:extLst>
              <a:ext uri="{FF2B5EF4-FFF2-40B4-BE49-F238E27FC236}">
                <a16:creationId xmlns:a16="http://schemas.microsoft.com/office/drawing/2014/main" id="{B33E5D96-2DD1-0145-9473-0EF7E688EB13}"/>
              </a:ext>
            </a:extLst>
          </p:cNvPr>
          <p:cNvSpPr>
            <a:spLocks/>
          </p:cNvSpPr>
          <p:nvPr/>
        </p:nvSpPr>
        <p:spPr bwMode="auto">
          <a:xfrm>
            <a:off x="6162675" y="3176588"/>
            <a:ext cx="95250" cy="698500"/>
          </a:xfrm>
          <a:custGeom>
            <a:avLst/>
            <a:gdLst>
              <a:gd name="T0" fmla="*/ 92329 w 95885"/>
              <a:gd name="T1" fmla="*/ 0 h 697864"/>
              <a:gd name="T2" fmla="*/ 85762 w 95885"/>
              <a:gd name="T3" fmla="*/ 0 h 697864"/>
              <a:gd name="T4" fmla="*/ 0 w 95885"/>
              <a:gd name="T5" fmla="*/ 87503 h 697864"/>
              <a:gd name="T6" fmla="*/ 0 w 95885"/>
              <a:gd name="T7" fmla="*/ 612795 h 697864"/>
              <a:gd name="T8" fmla="*/ 92329 w 95885"/>
              <a:gd name="T9" fmla="*/ 700537 h 697864"/>
              <a:gd name="T10" fmla="*/ 92329 w 95885"/>
              <a:gd name="T11" fmla="*/ 0 h 697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5885" h="697864">
                <a:moveTo>
                  <a:pt x="95449" y="0"/>
                </a:moveTo>
                <a:lnTo>
                  <a:pt x="88659" y="0"/>
                </a:lnTo>
                <a:lnTo>
                  <a:pt x="0" y="87105"/>
                </a:lnTo>
                <a:lnTo>
                  <a:pt x="0" y="610011"/>
                </a:lnTo>
                <a:lnTo>
                  <a:pt x="95449" y="697353"/>
                </a:lnTo>
                <a:lnTo>
                  <a:pt x="95449" y="0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object 21">
            <a:extLst>
              <a:ext uri="{FF2B5EF4-FFF2-40B4-BE49-F238E27FC236}">
                <a16:creationId xmlns:a16="http://schemas.microsoft.com/office/drawing/2014/main" id="{B0C43CC6-58ED-B542-87CA-03CC4A9C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3195638"/>
            <a:ext cx="1117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63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500" b="1">
                <a:latin typeface="Arial" panose="020B0604020202020204" pitchFamily="34" charset="0"/>
                <a:cs typeface="Arial" panose="020B0604020202020204" pitchFamily="34" charset="0"/>
              </a:rPr>
              <a:t>Learn  Model</a:t>
            </a:r>
            <a:endParaRPr lang="en-US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45" name="object 22">
            <a:extLst>
              <a:ext uri="{FF2B5EF4-FFF2-40B4-BE49-F238E27FC236}">
                <a16:creationId xmlns:a16="http://schemas.microsoft.com/office/drawing/2014/main" id="{AE0D03B7-53D0-7749-AA5B-4D1B8760BFC7}"/>
              </a:ext>
            </a:extLst>
          </p:cNvPr>
          <p:cNvSpPr>
            <a:spLocks/>
          </p:cNvSpPr>
          <p:nvPr/>
        </p:nvSpPr>
        <p:spPr bwMode="auto">
          <a:xfrm>
            <a:off x="6334125" y="3692525"/>
            <a:ext cx="574675" cy="349250"/>
          </a:xfrm>
          <a:custGeom>
            <a:avLst/>
            <a:gdLst>
              <a:gd name="T0" fmla="*/ 31514 w 574675"/>
              <a:gd name="T1" fmla="*/ 0 h 349885"/>
              <a:gd name="T2" fmla="*/ 0 w 574675"/>
              <a:gd name="T3" fmla="*/ 61296 h 349885"/>
              <a:gd name="T4" fmla="*/ 465493 w 574675"/>
              <a:gd name="T5" fmla="*/ 286774 h 349885"/>
              <a:gd name="T6" fmla="*/ 434816 w 574675"/>
              <a:gd name="T7" fmla="*/ 346201 h 349885"/>
              <a:gd name="T8" fmla="*/ 574171 w 574675"/>
              <a:gd name="T9" fmla="*/ 301187 h 349885"/>
              <a:gd name="T10" fmla="*/ 548201 w 574675"/>
              <a:gd name="T11" fmla="*/ 225581 h 349885"/>
              <a:gd name="T12" fmla="*/ 497112 w 574675"/>
              <a:gd name="T13" fmla="*/ 225581 h 349885"/>
              <a:gd name="T14" fmla="*/ 31514 w 574675"/>
              <a:gd name="T15" fmla="*/ 0 h 349885"/>
              <a:gd name="T16" fmla="*/ 527789 w 574675"/>
              <a:gd name="T17" fmla="*/ 166152 h 349885"/>
              <a:gd name="T18" fmla="*/ 497112 w 574675"/>
              <a:gd name="T19" fmla="*/ 225581 h 349885"/>
              <a:gd name="T20" fmla="*/ 548201 w 574675"/>
              <a:gd name="T21" fmla="*/ 225581 h 349885"/>
              <a:gd name="T22" fmla="*/ 527789 w 574675"/>
              <a:gd name="T23" fmla="*/ 166152 h 3498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74675" h="349885">
                <a:moveTo>
                  <a:pt x="31514" y="0"/>
                </a:moveTo>
                <a:lnTo>
                  <a:pt x="0" y="61855"/>
                </a:lnTo>
                <a:lnTo>
                  <a:pt x="465493" y="289389"/>
                </a:lnTo>
                <a:lnTo>
                  <a:pt x="434816" y="349360"/>
                </a:lnTo>
                <a:lnTo>
                  <a:pt x="574171" y="303937"/>
                </a:lnTo>
                <a:lnTo>
                  <a:pt x="548201" y="227639"/>
                </a:lnTo>
                <a:lnTo>
                  <a:pt x="497112" y="227639"/>
                </a:lnTo>
                <a:lnTo>
                  <a:pt x="31514" y="0"/>
                </a:lnTo>
                <a:close/>
              </a:path>
              <a:path w="574675" h="349885">
                <a:moveTo>
                  <a:pt x="527789" y="167668"/>
                </a:moveTo>
                <a:lnTo>
                  <a:pt x="497112" y="227639"/>
                </a:lnTo>
                <a:lnTo>
                  <a:pt x="548201" y="227639"/>
                </a:lnTo>
                <a:lnTo>
                  <a:pt x="527789" y="167668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object 23">
            <a:extLst>
              <a:ext uri="{FF2B5EF4-FFF2-40B4-BE49-F238E27FC236}">
                <a16:creationId xmlns:a16="http://schemas.microsoft.com/office/drawing/2014/main" id="{9A3DD2CF-083E-D346-94D3-A0C2383881B2}"/>
              </a:ext>
            </a:extLst>
          </p:cNvPr>
          <p:cNvSpPr>
            <a:spLocks/>
          </p:cNvSpPr>
          <p:nvPr/>
        </p:nvSpPr>
        <p:spPr bwMode="auto">
          <a:xfrm>
            <a:off x="6334125" y="3692525"/>
            <a:ext cx="574675" cy="349250"/>
          </a:xfrm>
          <a:custGeom>
            <a:avLst/>
            <a:gdLst>
              <a:gd name="T0" fmla="*/ 574171 w 574675"/>
              <a:gd name="T1" fmla="*/ 301187 h 349885"/>
              <a:gd name="T2" fmla="*/ 527789 w 574675"/>
              <a:gd name="T3" fmla="*/ 166152 h 349885"/>
              <a:gd name="T4" fmla="*/ 497112 w 574675"/>
              <a:gd name="T5" fmla="*/ 225581 h 349885"/>
              <a:gd name="T6" fmla="*/ 31514 w 574675"/>
              <a:gd name="T7" fmla="*/ 0 h 349885"/>
              <a:gd name="T8" fmla="*/ 0 w 574675"/>
              <a:gd name="T9" fmla="*/ 61296 h 349885"/>
              <a:gd name="T10" fmla="*/ 465493 w 574675"/>
              <a:gd name="T11" fmla="*/ 286774 h 349885"/>
              <a:gd name="T12" fmla="*/ 434816 w 574675"/>
              <a:gd name="T13" fmla="*/ 346201 h 349885"/>
              <a:gd name="T14" fmla="*/ 574171 w 574675"/>
              <a:gd name="T15" fmla="*/ 301187 h 3498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675" h="349885">
                <a:moveTo>
                  <a:pt x="574171" y="303937"/>
                </a:moveTo>
                <a:lnTo>
                  <a:pt x="527789" y="167668"/>
                </a:lnTo>
                <a:lnTo>
                  <a:pt x="497112" y="227639"/>
                </a:lnTo>
                <a:lnTo>
                  <a:pt x="31514" y="0"/>
                </a:lnTo>
                <a:lnTo>
                  <a:pt x="0" y="61855"/>
                </a:lnTo>
                <a:lnTo>
                  <a:pt x="465493" y="289389"/>
                </a:lnTo>
                <a:lnTo>
                  <a:pt x="434816" y="349360"/>
                </a:lnTo>
                <a:lnTo>
                  <a:pt x="574171" y="30393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7" name="object 24">
            <a:extLst>
              <a:ext uri="{FF2B5EF4-FFF2-40B4-BE49-F238E27FC236}">
                <a16:creationId xmlns:a16="http://schemas.microsoft.com/office/drawing/2014/main" id="{6575E1E2-8263-074E-B34A-ADC81967021B}"/>
              </a:ext>
            </a:extLst>
          </p:cNvPr>
          <p:cNvSpPr>
            <a:spLocks/>
          </p:cNvSpPr>
          <p:nvPr/>
        </p:nvSpPr>
        <p:spPr bwMode="auto">
          <a:xfrm>
            <a:off x="6350000" y="4329113"/>
            <a:ext cx="574675" cy="350837"/>
          </a:xfrm>
          <a:custGeom>
            <a:avLst/>
            <a:gdLst>
              <a:gd name="T0" fmla="*/ 46486 w 574675"/>
              <a:gd name="T1" fmla="*/ 169961 h 349885"/>
              <a:gd name="T2" fmla="*/ 0 w 574675"/>
              <a:gd name="T3" fmla="*/ 308094 h 349885"/>
              <a:gd name="T4" fmla="*/ 139459 w 574675"/>
              <a:gd name="T5" fmla="*/ 354139 h 349885"/>
              <a:gd name="T6" fmla="*/ 108782 w 574675"/>
              <a:gd name="T7" fmla="*/ 293348 h 349885"/>
              <a:gd name="T8" fmla="*/ 235054 w 574675"/>
              <a:gd name="T9" fmla="*/ 230752 h 349885"/>
              <a:gd name="T10" fmla="*/ 77163 w 574675"/>
              <a:gd name="T11" fmla="*/ 230752 h 349885"/>
              <a:gd name="T12" fmla="*/ 46486 w 574675"/>
              <a:gd name="T13" fmla="*/ 169961 h 349885"/>
              <a:gd name="T14" fmla="*/ 542761 w 574675"/>
              <a:gd name="T15" fmla="*/ 0 h 349885"/>
              <a:gd name="T16" fmla="*/ 77163 w 574675"/>
              <a:gd name="T17" fmla="*/ 230752 h 349885"/>
              <a:gd name="T18" fmla="*/ 235054 w 574675"/>
              <a:gd name="T19" fmla="*/ 230752 h 349885"/>
              <a:gd name="T20" fmla="*/ 574275 w 574675"/>
              <a:gd name="T21" fmla="*/ 62594 h 349885"/>
              <a:gd name="T22" fmla="*/ 542761 w 574675"/>
              <a:gd name="T23" fmla="*/ 0 h 3498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74675" h="349885">
                <a:moveTo>
                  <a:pt x="46486" y="167668"/>
                </a:moveTo>
                <a:lnTo>
                  <a:pt x="0" y="303937"/>
                </a:lnTo>
                <a:lnTo>
                  <a:pt x="139459" y="349360"/>
                </a:lnTo>
                <a:lnTo>
                  <a:pt x="108782" y="289389"/>
                </a:lnTo>
                <a:lnTo>
                  <a:pt x="235054" y="227639"/>
                </a:lnTo>
                <a:lnTo>
                  <a:pt x="77163" y="227639"/>
                </a:lnTo>
                <a:lnTo>
                  <a:pt x="46486" y="167668"/>
                </a:lnTo>
                <a:close/>
              </a:path>
              <a:path w="574675" h="349885">
                <a:moveTo>
                  <a:pt x="542761" y="0"/>
                </a:moveTo>
                <a:lnTo>
                  <a:pt x="77163" y="227639"/>
                </a:lnTo>
                <a:lnTo>
                  <a:pt x="235054" y="227639"/>
                </a:lnTo>
                <a:lnTo>
                  <a:pt x="574275" y="61750"/>
                </a:lnTo>
                <a:lnTo>
                  <a:pt x="542761" y="0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8" name="object 25">
            <a:extLst>
              <a:ext uri="{FF2B5EF4-FFF2-40B4-BE49-F238E27FC236}">
                <a16:creationId xmlns:a16="http://schemas.microsoft.com/office/drawing/2014/main" id="{4F899B56-5330-B947-A1D1-99E5318C7CBE}"/>
              </a:ext>
            </a:extLst>
          </p:cNvPr>
          <p:cNvSpPr>
            <a:spLocks/>
          </p:cNvSpPr>
          <p:nvPr/>
        </p:nvSpPr>
        <p:spPr bwMode="auto">
          <a:xfrm>
            <a:off x="6350000" y="4329113"/>
            <a:ext cx="574675" cy="350837"/>
          </a:xfrm>
          <a:custGeom>
            <a:avLst/>
            <a:gdLst>
              <a:gd name="T0" fmla="*/ 0 w 574675"/>
              <a:gd name="T1" fmla="*/ 308094 h 349885"/>
              <a:gd name="T2" fmla="*/ 139459 w 574675"/>
              <a:gd name="T3" fmla="*/ 354139 h 349885"/>
              <a:gd name="T4" fmla="*/ 108782 w 574675"/>
              <a:gd name="T5" fmla="*/ 293348 h 349885"/>
              <a:gd name="T6" fmla="*/ 574275 w 574675"/>
              <a:gd name="T7" fmla="*/ 62594 h 349885"/>
              <a:gd name="T8" fmla="*/ 542761 w 574675"/>
              <a:gd name="T9" fmla="*/ 0 h 349885"/>
              <a:gd name="T10" fmla="*/ 77163 w 574675"/>
              <a:gd name="T11" fmla="*/ 230752 h 349885"/>
              <a:gd name="T12" fmla="*/ 46486 w 574675"/>
              <a:gd name="T13" fmla="*/ 169961 h 349885"/>
              <a:gd name="T14" fmla="*/ 0 w 574675"/>
              <a:gd name="T15" fmla="*/ 308094 h 3498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675" h="349885">
                <a:moveTo>
                  <a:pt x="0" y="303937"/>
                </a:moveTo>
                <a:lnTo>
                  <a:pt x="139459" y="349360"/>
                </a:lnTo>
                <a:lnTo>
                  <a:pt x="108782" y="289389"/>
                </a:lnTo>
                <a:lnTo>
                  <a:pt x="574275" y="61750"/>
                </a:lnTo>
                <a:lnTo>
                  <a:pt x="542761" y="0"/>
                </a:lnTo>
                <a:lnTo>
                  <a:pt x="77163" y="227639"/>
                </a:lnTo>
                <a:lnTo>
                  <a:pt x="46486" y="167668"/>
                </a:lnTo>
                <a:lnTo>
                  <a:pt x="0" y="30393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9" name="object 26">
            <a:extLst>
              <a:ext uri="{FF2B5EF4-FFF2-40B4-BE49-F238E27FC236}">
                <a16:creationId xmlns:a16="http://schemas.microsoft.com/office/drawing/2014/main" id="{DDCFFC1D-024E-1241-8D12-6C8897660883}"/>
              </a:ext>
            </a:extLst>
          </p:cNvPr>
          <p:cNvSpPr>
            <a:spLocks/>
          </p:cNvSpPr>
          <p:nvPr/>
        </p:nvSpPr>
        <p:spPr bwMode="auto">
          <a:xfrm>
            <a:off x="3883025" y="5011738"/>
            <a:ext cx="1131888" cy="541337"/>
          </a:xfrm>
          <a:custGeom>
            <a:avLst/>
            <a:gdLst>
              <a:gd name="T0" fmla="*/ 56144 w 1130935"/>
              <a:gd name="T1" fmla="*/ 350974 h 542289"/>
              <a:gd name="T2" fmla="*/ 0 w 1130935"/>
              <a:gd name="T3" fmla="*/ 482732 h 542289"/>
              <a:gd name="T4" fmla="*/ 136474 w 1130935"/>
              <a:gd name="T5" fmla="*/ 536991 h 542289"/>
              <a:gd name="T6" fmla="*/ 109977 w 1130935"/>
              <a:gd name="T7" fmla="*/ 475573 h 542289"/>
              <a:gd name="T8" fmla="*/ 267066 w 1130935"/>
              <a:gd name="T9" fmla="*/ 412391 h 542289"/>
              <a:gd name="T10" fmla="*/ 82640 w 1130935"/>
              <a:gd name="T11" fmla="*/ 412391 h 542289"/>
              <a:gd name="T12" fmla="*/ 56144 w 1130935"/>
              <a:gd name="T13" fmla="*/ 350974 h 542289"/>
              <a:gd name="T14" fmla="*/ 1107978 w 1130935"/>
              <a:gd name="T15" fmla="*/ 0 h 542289"/>
              <a:gd name="T16" fmla="*/ 82640 w 1130935"/>
              <a:gd name="T17" fmla="*/ 412391 h 542289"/>
              <a:gd name="T18" fmla="*/ 267066 w 1130935"/>
              <a:gd name="T19" fmla="*/ 412391 h 542289"/>
              <a:gd name="T20" fmla="*/ 1135314 w 1130935"/>
              <a:gd name="T21" fmla="*/ 63180 h 542289"/>
              <a:gd name="T22" fmla="*/ 1107978 w 1130935"/>
              <a:gd name="T23" fmla="*/ 0 h 5422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0935" h="542289">
                <a:moveTo>
                  <a:pt x="55909" y="354070"/>
                </a:moveTo>
                <a:lnTo>
                  <a:pt x="0" y="486991"/>
                </a:lnTo>
                <a:lnTo>
                  <a:pt x="135899" y="541729"/>
                </a:lnTo>
                <a:lnTo>
                  <a:pt x="109515" y="479769"/>
                </a:lnTo>
                <a:lnTo>
                  <a:pt x="265944" y="416030"/>
                </a:lnTo>
                <a:lnTo>
                  <a:pt x="82293" y="416030"/>
                </a:lnTo>
                <a:lnTo>
                  <a:pt x="55909" y="354070"/>
                </a:lnTo>
                <a:close/>
              </a:path>
              <a:path w="1130935" h="542289">
                <a:moveTo>
                  <a:pt x="1103321" y="0"/>
                </a:moveTo>
                <a:lnTo>
                  <a:pt x="82293" y="416030"/>
                </a:lnTo>
                <a:lnTo>
                  <a:pt x="265944" y="416030"/>
                </a:lnTo>
                <a:lnTo>
                  <a:pt x="1130543" y="63738"/>
                </a:lnTo>
                <a:lnTo>
                  <a:pt x="1103321" y="0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object 27">
            <a:extLst>
              <a:ext uri="{FF2B5EF4-FFF2-40B4-BE49-F238E27FC236}">
                <a16:creationId xmlns:a16="http://schemas.microsoft.com/office/drawing/2014/main" id="{6874C28B-1309-9C4A-BA0D-B26C663DD459}"/>
              </a:ext>
            </a:extLst>
          </p:cNvPr>
          <p:cNvSpPr>
            <a:spLocks/>
          </p:cNvSpPr>
          <p:nvPr/>
        </p:nvSpPr>
        <p:spPr bwMode="auto">
          <a:xfrm>
            <a:off x="3883025" y="5011738"/>
            <a:ext cx="1131888" cy="541337"/>
          </a:xfrm>
          <a:custGeom>
            <a:avLst/>
            <a:gdLst>
              <a:gd name="T0" fmla="*/ 0 w 1130935"/>
              <a:gd name="T1" fmla="*/ 482732 h 542289"/>
              <a:gd name="T2" fmla="*/ 136474 w 1130935"/>
              <a:gd name="T3" fmla="*/ 536991 h 542289"/>
              <a:gd name="T4" fmla="*/ 109977 w 1130935"/>
              <a:gd name="T5" fmla="*/ 475573 h 542289"/>
              <a:gd name="T6" fmla="*/ 1135314 w 1130935"/>
              <a:gd name="T7" fmla="*/ 63180 h 542289"/>
              <a:gd name="T8" fmla="*/ 1107978 w 1130935"/>
              <a:gd name="T9" fmla="*/ 0 h 542289"/>
              <a:gd name="T10" fmla="*/ 82640 w 1130935"/>
              <a:gd name="T11" fmla="*/ 412391 h 542289"/>
              <a:gd name="T12" fmla="*/ 56144 w 1130935"/>
              <a:gd name="T13" fmla="*/ 350974 h 542289"/>
              <a:gd name="T14" fmla="*/ 0 w 1130935"/>
              <a:gd name="T15" fmla="*/ 482732 h 5422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0935" h="542289">
                <a:moveTo>
                  <a:pt x="0" y="486991"/>
                </a:moveTo>
                <a:lnTo>
                  <a:pt x="135899" y="541729"/>
                </a:lnTo>
                <a:lnTo>
                  <a:pt x="109515" y="479769"/>
                </a:lnTo>
                <a:lnTo>
                  <a:pt x="1130543" y="63738"/>
                </a:lnTo>
                <a:lnTo>
                  <a:pt x="1103321" y="0"/>
                </a:lnTo>
                <a:lnTo>
                  <a:pt x="82293" y="416030"/>
                </a:lnTo>
                <a:lnTo>
                  <a:pt x="55909" y="354070"/>
                </a:lnTo>
                <a:lnTo>
                  <a:pt x="0" y="48699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object 28">
            <a:extLst>
              <a:ext uri="{FF2B5EF4-FFF2-40B4-BE49-F238E27FC236}">
                <a16:creationId xmlns:a16="http://schemas.microsoft.com/office/drawing/2014/main" id="{BC5EDF49-8DA2-E245-81CF-198EDD751897}"/>
              </a:ext>
            </a:extLst>
          </p:cNvPr>
          <p:cNvSpPr>
            <a:spLocks/>
          </p:cNvSpPr>
          <p:nvPr/>
        </p:nvSpPr>
        <p:spPr bwMode="auto">
          <a:xfrm>
            <a:off x="7000875" y="3995738"/>
            <a:ext cx="838200" cy="547687"/>
          </a:xfrm>
          <a:custGeom>
            <a:avLst/>
            <a:gdLst>
              <a:gd name="T0" fmla="*/ 744621 w 838200"/>
              <a:gd name="T1" fmla="*/ 0 h 546735"/>
              <a:gd name="T2" fmla="*/ 93077 w 838200"/>
              <a:gd name="T3" fmla="*/ 0 h 546735"/>
              <a:gd name="T4" fmla="*/ 56846 w 838200"/>
              <a:gd name="T5" fmla="*/ 7225 h 546735"/>
              <a:gd name="T6" fmla="*/ 27261 w 838200"/>
              <a:gd name="T7" fmla="*/ 26922 h 546735"/>
              <a:gd name="T8" fmla="*/ 7314 w 838200"/>
              <a:gd name="T9" fmla="*/ 56120 h 546735"/>
              <a:gd name="T10" fmla="*/ 0 w 838200"/>
              <a:gd name="T11" fmla="*/ 91851 h 546735"/>
              <a:gd name="T12" fmla="*/ 0 w 838200"/>
              <a:gd name="T13" fmla="*/ 459150 h 546735"/>
              <a:gd name="T14" fmla="*/ 7314 w 838200"/>
              <a:gd name="T15" fmla="*/ 494865 h 546735"/>
              <a:gd name="T16" fmla="*/ 27261 w 838200"/>
              <a:gd name="T17" fmla="*/ 524027 h 546735"/>
              <a:gd name="T18" fmla="*/ 56846 w 838200"/>
              <a:gd name="T19" fmla="*/ 543686 h 546735"/>
              <a:gd name="T20" fmla="*/ 93077 w 838200"/>
              <a:gd name="T21" fmla="*/ 550896 h 546735"/>
              <a:gd name="T22" fmla="*/ 744621 w 838200"/>
              <a:gd name="T23" fmla="*/ 550896 h 546735"/>
              <a:gd name="T24" fmla="*/ 780852 w 838200"/>
              <a:gd name="T25" fmla="*/ 543686 h 546735"/>
              <a:gd name="T26" fmla="*/ 810438 w 838200"/>
              <a:gd name="T27" fmla="*/ 524027 h 546735"/>
              <a:gd name="T28" fmla="*/ 830385 w 838200"/>
              <a:gd name="T29" fmla="*/ 494865 h 546735"/>
              <a:gd name="T30" fmla="*/ 837699 w 838200"/>
              <a:gd name="T31" fmla="*/ 459150 h 546735"/>
              <a:gd name="T32" fmla="*/ 837699 w 838200"/>
              <a:gd name="T33" fmla="*/ 91851 h 546735"/>
              <a:gd name="T34" fmla="*/ 830385 w 838200"/>
              <a:gd name="T35" fmla="*/ 56120 h 546735"/>
              <a:gd name="T36" fmla="*/ 810438 w 838200"/>
              <a:gd name="T37" fmla="*/ 26922 h 546735"/>
              <a:gd name="T38" fmla="*/ 780852 w 838200"/>
              <a:gd name="T39" fmla="*/ 7225 h 546735"/>
              <a:gd name="T40" fmla="*/ 744621 w 838200"/>
              <a:gd name="T41" fmla="*/ 0 h 5467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38200" h="546735">
                <a:moveTo>
                  <a:pt x="744621" y="0"/>
                </a:moveTo>
                <a:lnTo>
                  <a:pt x="93077" y="0"/>
                </a:lnTo>
                <a:lnTo>
                  <a:pt x="56846" y="7162"/>
                </a:lnTo>
                <a:lnTo>
                  <a:pt x="27261" y="26688"/>
                </a:lnTo>
                <a:lnTo>
                  <a:pt x="7314" y="55634"/>
                </a:lnTo>
                <a:lnTo>
                  <a:pt x="0" y="91055"/>
                </a:lnTo>
                <a:lnTo>
                  <a:pt x="0" y="455173"/>
                </a:lnTo>
                <a:lnTo>
                  <a:pt x="7314" y="490579"/>
                </a:lnTo>
                <a:lnTo>
                  <a:pt x="27261" y="519488"/>
                </a:lnTo>
                <a:lnTo>
                  <a:pt x="56846" y="538978"/>
                </a:lnTo>
                <a:lnTo>
                  <a:pt x="93077" y="546124"/>
                </a:lnTo>
                <a:lnTo>
                  <a:pt x="744621" y="546124"/>
                </a:lnTo>
                <a:lnTo>
                  <a:pt x="780852" y="538978"/>
                </a:lnTo>
                <a:lnTo>
                  <a:pt x="810438" y="519488"/>
                </a:lnTo>
                <a:lnTo>
                  <a:pt x="830385" y="490579"/>
                </a:lnTo>
                <a:lnTo>
                  <a:pt x="837699" y="455173"/>
                </a:lnTo>
                <a:lnTo>
                  <a:pt x="837699" y="91055"/>
                </a:lnTo>
                <a:lnTo>
                  <a:pt x="830385" y="55634"/>
                </a:lnTo>
                <a:lnTo>
                  <a:pt x="810438" y="26688"/>
                </a:lnTo>
                <a:lnTo>
                  <a:pt x="780852" y="7162"/>
                </a:lnTo>
                <a:lnTo>
                  <a:pt x="744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object 29">
            <a:extLst>
              <a:ext uri="{FF2B5EF4-FFF2-40B4-BE49-F238E27FC236}">
                <a16:creationId xmlns:a16="http://schemas.microsoft.com/office/drawing/2014/main" id="{3159DEAE-25F9-1141-90CF-3340A95F27CB}"/>
              </a:ext>
            </a:extLst>
          </p:cNvPr>
          <p:cNvSpPr>
            <a:spLocks/>
          </p:cNvSpPr>
          <p:nvPr/>
        </p:nvSpPr>
        <p:spPr bwMode="auto">
          <a:xfrm>
            <a:off x="7000875" y="3995738"/>
            <a:ext cx="838200" cy="547687"/>
          </a:xfrm>
          <a:custGeom>
            <a:avLst/>
            <a:gdLst>
              <a:gd name="T0" fmla="*/ 744621 w 838200"/>
              <a:gd name="T1" fmla="*/ 550896 h 546735"/>
              <a:gd name="T2" fmla="*/ 780852 w 838200"/>
              <a:gd name="T3" fmla="*/ 543686 h 546735"/>
              <a:gd name="T4" fmla="*/ 810438 w 838200"/>
              <a:gd name="T5" fmla="*/ 524027 h 546735"/>
              <a:gd name="T6" fmla="*/ 830385 w 838200"/>
              <a:gd name="T7" fmla="*/ 494865 h 546735"/>
              <a:gd name="T8" fmla="*/ 837699 w 838200"/>
              <a:gd name="T9" fmla="*/ 459150 h 546735"/>
              <a:gd name="T10" fmla="*/ 837699 w 838200"/>
              <a:gd name="T11" fmla="*/ 91851 h 546735"/>
              <a:gd name="T12" fmla="*/ 830385 w 838200"/>
              <a:gd name="T13" fmla="*/ 56120 h 546735"/>
              <a:gd name="T14" fmla="*/ 810438 w 838200"/>
              <a:gd name="T15" fmla="*/ 26922 h 546735"/>
              <a:gd name="T16" fmla="*/ 780852 w 838200"/>
              <a:gd name="T17" fmla="*/ 7225 h 546735"/>
              <a:gd name="T18" fmla="*/ 744621 w 838200"/>
              <a:gd name="T19" fmla="*/ 0 h 546735"/>
              <a:gd name="T20" fmla="*/ 93077 w 838200"/>
              <a:gd name="T21" fmla="*/ 0 h 546735"/>
              <a:gd name="T22" fmla="*/ 56846 w 838200"/>
              <a:gd name="T23" fmla="*/ 7225 h 546735"/>
              <a:gd name="T24" fmla="*/ 27261 w 838200"/>
              <a:gd name="T25" fmla="*/ 26922 h 546735"/>
              <a:gd name="T26" fmla="*/ 7314 w 838200"/>
              <a:gd name="T27" fmla="*/ 56120 h 546735"/>
              <a:gd name="T28" fmla="*/ 0 w 838200"/>
              <a:gd name="T29" fmla="*/ 91851 h 546735"/>
              <a:gd name="T30" fmla="*/ 0 w 838200"/>
              <a:gd name="T31" fmla="*/ 459150 h 546735"/>
              <a:gd name="T32" fmla="*/ 27261 w 838200"/>
              <a:gd name="T33" fmla="*/ 524027 h 546735"/>
              <a:gd name="T34" fmla="*/ 93077 w 838200"/>
              <a:gd name="T35" fmla="*/ 550896 h 546735"/>
              <a:gd name="T36" fmla="*/ 744621 w 838200"/>
              <a:gd name="T37" fmla="*/ 550896 h 5467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38200" h="546735">
                <a:moveTo>
                  <a:pt x="744621" y="546124"/>
                </a:moveTo>
                <a:lnTo>
                  <a:pt x="780852" y="538978"/>
                </a:lnTo>
                <a:lnTo>
                  <a:pt x="810438" y="519488"/>
                </a:lnTo>
                <a:lnTo>
                  <a:pt x="830385" y="490579"/>
                </a:lnTo>
                <a:lnTo>
                  <a:pt x="837699" y="455173"/>
                </a:lnTo>
                <a:lnTo>
                  <a:pt x="837699" y="91055"/>
                </a:lnTo>
                <a:lnTo>
                  <a:pt x="830385" y="55634"/>
                </a:lnTo>
                <a:lnTo>
                  <a:pt x="810438" y="26688"/>
                </a:lnTo>
                <a:lnTo>
                  <a:pt x="780852" y="7162"/>
                </a:lnTo>
                <a:lnTo>
                  <a:pt x="744621" y="0"/>
                </a:lnTo>
                <a:lnTo>
                  <a:pt x="93077" y="0"/>
                </a:lnTo>
                <a:lnTo>
                  <a:pt x="56846" y="7162"/>
                </a:lnTo>
                <a:lnTo>
                  <a:pt x="27261" y="26688"/>
                </a:lnTo>
                <a:lnTo>
                  <a:pt x="7314" y="55634"/>
                </a:lnTo>
                <a:lnTo>
                  <a:pt x="0" y="91055"/>
                </a:lnTo>
                <a:lnTo>
                  <a:pt x="0" y="455173"/>
                </a:lnTo>
                <a:lnTo>
                  <a:pt x="27261" y="519488"/>
                </a:lnTo>
                <a:lnTo>
                  <a:pt x="93077" y="546124"/>
                </a:lnTo>
                <a:lnTo>
                  <a:pt x="744621" y="54612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891492BE-C55D-BF4D-93F2-D9D36B2BFBA7}"/>
              </a:ext>
            </a:extLst>
          </p:cNvPr>
          <p:cNvSpPr txBox="1"/>
          <p:nvPr/>
        </p:nvSpPr>
        <p:spPr>
          <a:xfrm>
            <a:off x="7175500" y="4119563"/>
            <a:ext cx="561975" cy="2444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eaLnBrk="1" hangingPunct="1">
              <a:spcBef>
                <a:spcPts val="130"/>
              </a:spcBef>
              <a:defRPr/>
            </a:pPr>
            <a:r>
              <a:rPr sz="1400" b="1" spc="40" dirty="0">
                <a:solidFill>
                  <a:srgbClr val="CC0000"/>
                </a:solidFill>
                <a:latin typeface="Arial"/>
                <a:cs typeface="Arial"/>
              </a:rPr>
              <a:t>Mod</a:t>
            </a:r>
            <a:r>
              <a:rPr sz="1400" b="1" spc="3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400" b="1" spc="15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96423F31-C3A6-B545-B917-DF4EDDB48DED}"/>
              </a:ext>
            </a:extLst>
          </p:cNvPr>
          <p:cNvSpPr txBox="1"/>
          <p:nvPr/>
        </p:nvSpPr>
        <p:spPr>
          <a:xfrm>
            <a:off x="1244600" y="1828800"/>
            <a:ext cx="1714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i="1" spc="20" dirty="0">
                <a:solidFill>
                  <a:srgbClr val="FFFFFF"/>
                </a:solidFill>
                <a:latin typeface="Arial"/>
                <a:cs typeface="Arial"/>
              </a:rPr>
              <a:t>Tid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7983860C-11E8-1E40-A963-FA3C3D3F0584}"/>
              </a:ext>
            </a:extLst>
          </p:cNvPr>
          <p:cNvSpPr txBox="1"/>
          <p:nvPr/>
        </p:nvSpPr>
        <p:spPr>
          <a:xfrm>
            <a:off x="1557338" y="1827213"/>
            <a:ext cx="3651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rib1</a:t>
            </a:r>
            <a:endParaRPr sz="850">
              <a:latin typeface="Arial"/>
              <a:cs typeface="Arial"/>
            </a:endParaRPr>
          </a:p>
        </p:txBody>
      </p:sp>
      <p:sp>
        <p:nvSpPr>
          <p:cNvPr id="52256" name="object 33">
            <a:extLst>
              <a:ext uri="{FF2B5EF4-FFF2-40B4-BE49-F238E27FC236}">
                <a16:creationId xmlns:a16="http://schemas.microsoft.com/office/drawing/2014/main" id="{EDDDBA51-9454-1C4F-998F-D0F2FF46640E}"/>
              </a:ext>
            </a:extLst>
          </p:cNvPr>
          <p:cNvSpPr>
            <a:spLocks/>
          </p:cNvSpPr>
          <p:nvPr/>
        </p:nvSpPr>
        <p:spPr bwMode="auto">
          <a:xfrm>
            <a:off x="1992313" y="1825625"/>
            <a:ext cx="0" cy="127000"/>
          </a:xfrm>
          <a:custGeom>
            <a:avLst/>
            <a:gdLst>
              <a:gd name="T0" fmla="*/ 0 h 127635"/>
              <a:gd name="T1" fmla="*/ 124204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340"/>
                </a:lnTo>
              </a:path>
            </a:pathLst>
          </a:custGeom>
          <a:noFill/>
          <a:ln w="2963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C79BC5BB-4ACD-F44D-996F-659AF3D2DAA7}"/>
              </a:ext>
            </a:extLst>
          </p:cNvPr>
          <p:cNvSpPr txBox="1"/>
          <p:nvPr/>
        </p:nvSpPr>
        <p:spPr>
          <a:xfrm>
            <a:off x="2152650" y="1827213"/>
            <a:ext cx="3651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rib2</a:t>
            </a:r>
            <a:endParaRPr sz="850">
              <a:latin typeface="Arial"/>
              <a:cs typeface="Arial"/>
            </a:endParaRPr>
          </a:p>
        </p:txBody>
      </p:sp>
      <p:sp>
        <p:nvSpPr>
          <p:cNvPr id="52258" name="object 35">
            <a:extLst>
              <a:ext uri="{FF2B5EF4-FFF2-40B4-BE49-F238E27FC236}">
                <a16:creationId xmlns:a16="http://schemas.microsoft.com/office/drawing/2014/main" id="{498867FC-74D0-5B40-9E7A-8A69EE8B6AE6}"/>
              </a:ext>
            </a:extLst>
          </p:cNvPr>
          <p:cNvSpPr>
            <a:spLocks/>
          </p:cNvSpPr>
          <p:nvPr/>
        </p:nvSpPr>
        <p:spPr bwMode="auto">
          <a:xfrm>
            <a:off x="2632075" y="1825625"/>
            <a:ext cx="0" cy="127000"/>
          </a:xfrm>
          <a:custGeom>
            <a:avLst/>
            <a:gdLst>
              <a:gd name="T0" fmla="*/ 0 h 127635"/>
              <a:gd name="T1" fmla="*/ 124204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340"/>
                </a:lnTo>
              </a:path>
            </a:pathLst>
          </a:custGeom>
          <a:noFill/>
          <a:ln w="5213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DC643BB9-BC08-764D-9BFE-EFDFBB4E4078}"/>
              </a:ext>
            </a:extLst>
          </p:cNvPr>
          <p:cNvSpPr txBox="1"/>
          <p:nvPr/>
        </p:nvSpPr>
        <p:spPr>
          <a:xfrm>
            <a:off x="2757488" y="1827213"/>
            <a:ext cx="3651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rib3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8836D22D-558F-FA42-BAD6-E5DF9A3D39E1}"/>
              </a:ext>
            </a:extLst>
          </p:cNvPr>
          <p:cNvSpPr txBox="1"/>
          <p:nvPr/>
        </p:nvSpPr>
        <p:spPr>
          <a:xfrm>
            <a:off x="3302000" y="1827213"/>
            <a:ext cx="30321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b="1" spc="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261" name="object 38">
            <a:extLst>
              <a:ext uri="{FF2B5EF4-FFF2-40B4-BE49-F238E27FC236}">
                <a16:creationId xmlns:a16="http://schemas.microsoft.com/office/drawing/2014/main" id="{A5FA5E46-3D5D-3244-BB3C-D1AB043BAA7D}"/>
              </a:ext>
            </a:extLst>
          </p:cNvPr>
          <p:cNvSpPr>
            <a:spLocks/>
          </p:cNvSpPr>
          <p:nvPr/>
        </p:nvSpPr>
        <p:spPr bwMode="auto">
          <a:xfrm>
            <a:off x="3251200" y="1825625"/>
            <a:ext cx="0" cy="127000"/>
          </a:xfrm>
          <a:custGeom>
            <a:avLst/>
            <a:gdLst>
              <a:gd name="T0" fmla="*/ 0 h 127635"/>
              <a:gd name="T1" fmla="*/ 124204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340"/>
                </a:lnTo>
              </a:path>
            </a:pathLst>
          </a:custGeom>
          <a:noFill/>
          <a:ln w="5213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2" name="object 39">
            <a:extLst>
              <a:ext uri="{FF2B5EF4-FFF2-40B4-BE49-F238E27FC236}">
                <a16:creationId xmlns:a16="http://schemas.microsoft.com/office/drawing/2014/main" id="{F7779CFB-BF1D-0646-A11C-9723628CD33A}"/>
              </a:ext>
            </a:extLst>
          </p:cNvPr>
          <p:cNvSpPr>
            <a:spLocks/>
          </p:cNvSpPr>
          <p:nvPr/>
        </p:nvSpPr>
        <p:spPr bwMode="auto">
          <a:xfrm>
            <a:off x="1195388" y="1779588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735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3" name="object 40">
            <a:extLst>
              <a:ext uri="{FF2B5EF4-FFF2-40B4-BE49-F238E27FC236}">
                <a16:creationId xmlns:a16="http://schemas.microsoft.com/office/drawing/2014/main" id="{A2B5BA19-879A-E74C-9D0C-7E0451690D5A}"/>
              </a:ext>
            </a:extLst>
          </p:cNvPr>
          <p:cNvSpPr>
            <a:spLocks/>
          </p:cNvSpPr>
          <p:nvPr/>
        </p:nvSpPr>
        <p:spPr bwMode="auto">
          <a:xfrm>
            <a:off x="1503363" y="1779588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735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4" name="object 41">
            <a:extLst>
              <a:ext uri="{FF2B5EF4-FFF2-40B4-BE49-F238E27FC236}">
                <a16:creationId xmlns:a16="http://schemas.microsoft.com/office/drawing/2014/main" id="{19820C57-FDB5-2842-9850-A6922DC1EFFA}"/>
              </a:ext>
            </a:extLst>
          </p:cNvPr>
          <p:cNvSpPr>
            <a:spLocks/>
          </p:cNvSpPr>
          <p:nvPr/>
        </p:nvSpPr>
        <p:spPr bwMode="auto">
          <a:xfrm>
            <a:off x="2014538" y="1779588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735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5" name="object 42">
            <a:extLst>
              <a:ext uri="{FF2B5EF4-FFF2-40B4-BE49-F238E27FC236}">
                <a16:creationId xmlns:a16="http://schemas.microsoft.com/office/drawing/2014/main" id="{CEF66371-1700-0944-8D54-94504A786D84}"/>
              </a:ext>
            </a:extLst>
          </p:cNvPr>
          <p:cNvSpPr>
            <a:spLocks/>
          </p:cNvSpPr>
          <p:nvPr/>
        </p:nvSpPr>
        <p:spPr bwMode="auto">
          <a:xfrm>
            <a:off x="3224213" y="1779588"/>
            <a:ext cx="12700" cy="0"/>
          </a:xfrm>
          <a:custGeom>
            <a:avLst/>
            <a:gdLst>
              <a:gd name="T0" fmla="*/ 0 w 11430"/>
              <a:gd name="T1" fmla="*/ 19018 w 114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1430">
                <a:moveTo>
                  <a:pt x="0" y="0"/>
                </a:moveTo>
                <a:lnTo>
                  <a:pt x="11230" y="0"/>
                </a:lnTo>
              </a:path>
            </a:pathLst>
          </a:custGeom>
          <a:noFill/>
          <a:ln w="735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6" name="object 43">
            <a:extLst>
              <a:ext uri="{FF2B5EF4-FFF2-40B4-BE49-F238E27FC236}">
                <a16:creationId xmlns:a16="http://schemas.microsoft.com/office/drawing/2014/main" id="{892D7B0A-9E45-DF47-B8D3-692D9E280FD0}"/>
              </a:ext>
            </a:extLst>
          </p:cNvPr>
          <p:cNvSpPr>
            <a:spLocks/>
          </p:cNvSpPr>
          <p:nvPr/>
        </p:nvSpPr>
        <p:spPr bwMode="auto">
          <a:xfrm>
            <a:off x="1246188" y="2039938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DBC401E3-C0EF-5D4F-83AD-567E0A497AA1}"/>
              </a:ext>
            </a:extLst>
          </p:cNvPr>
          <p:cNvSpPr txBox="1"/>
          <p:nvPr/>
        </p:nvSpPr>
        <p:spPr>
          <a:xfrm>
            <a:off x="1246188" y="2043113"/>
            <a:ext cx="63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52268" name="object 45">
            <a:extLst>
              <a:ext uri="{FF2B5EF4-FFF2-40B4-BE49-F238E27FC236}">
                <a16:creationId xmlns:a16="http://schemas.microsoft.com/office/drawing/2014/main" id="{E4E27B6B-A404-A447-B481-23350364B64D}"/>
              </a:ext>
            </a:extLst>
          </p:cNvPr>
          <p:cNvSpPr>
            <a:spLocks/>
          </p:cNvSpPr>
          <p:nvPr/>
        </p:nvSpPr>
        <p:spPr bwMode="auto">
          <a:xfrm>
            <a:off x="1195388" y="2017713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494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9" name="object 46">
            <a:extLst>
              <a:ext uri="{FF2B5EF4-FFF2-40B4-BE49-F238E27FC236}">
                <a16:creationId xmlns:a16="http://schemas.microsoft.com/office/drawing/2014/main" id="{11B44209-639D-F041-91CA-86C4A5431F6B}"/>
              </a:ext>
            </a:extLst>
          </p:cNvPr>
          <p:cNvSpPr>
            <a:spLocks/>
          </p:cNvSpPr>
          <p:nvPr/>
        </p:nvSpPr>
        <p:spPr bwMode="auto">
          <a:xfrm>
            <a:off x="1195388" y="20478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1572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0" name="object 47">
            <a:extLst>
              <a:ext uri="{FF2B5EF4-FFF2-40B4-BE49-F238E27FC236}">
                <a16:creationId xmlns:a16="http://schemas.microsoft.com/office/drawing/2014/main" id="{54C615D2-D798-DD47-AF49-574D01132BEF}"/>
              </a:ext>
            </a:extLst>
          </p:cNvPr>
          <p:cNvSpPr>
            <a:spLocks/>
          </p:cNvSpPr>
          <p:nvPr/>
        </p:nvSpPr>
        <p:spPr bwMode="auto">
          <a:xfrm>
            <a:off x="1441450" y="204787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1572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1" name="object 48">
            <a:extLst>
              <a:ext uri="{FF2B5EF4-FFF2-40B4-BE49-F238E27FC236}">
                <a16:creationId xmlns:a16="http://schemas.microsoft.com/office/drawing/2014/main" id="{896DAE68-B512-4346-922B-0222427015AB}"/>
              </a:ext>
            </a:extLst>
          </p:cNvPr>
          <p:cNvSpPr>
            <a:spLocks/>
          </p:cNvSpPr>
          <p:nvPr/>
        </p:nvSpPr>
        <p:spPr bwMode="auto">
          <a:xfrm>
            <a:off x="1195388" y="2166938"/>
            <a:ext cx="300037" cy="46037"/>
          </a:xfrm>
          <a:custGeom>
            <a:avLst/>
            <a:gdLst>
              <a:gd name="T0" fmla="*/ 0 w 300990"/>
              <a:gd name="T1" fmla="*/ 44495 h 46355"/>
              <a:gd name="T2" fmla="*/ 295761 w 300990"/>
              <a:gd name="T3" fmla="*/ 44495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495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053"/>
                </a:moveTo>
                <a:lnTo>
                  <a:pt x="300486" y="46053"/>
                </a:lnTo>
                <a:lnTo>
                  <a:pt x="300486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2" name="object 49">
            <a:extLst>
              <a:ext uri="{FF2B5EF4-FFF2-40B4-BE49-F238E27FC236}">
                <a16:creationId xmlns:a16="http://schemas.microsoft.com/office/drawing/2014/main" id="{8C1A1E8A-89CB-4D43-A604-13E453C6A44C}"/>
              </a:ext>
            </a:extLst>
          </p:cNvPr>
          <p:cNvSpPr>
            <a:spLocks/>
          </p:cNvSpPr>
          <p:nvPr/>
        </p:nvSpPr>
        <p:spPr bwMode="auto">
          <a:xfrm>
            <a:off x="1554163" y="2039938"/>
            <a:ext cx="400050" cy="15875"/>
          </a:xfrm>
          <a:custGeom>
            <a:avLst/>
            <a:gdLst>
              <a:gd name="T0" fmla="*/ 0 w 400050"/>
              <a:gd name="T1" fmla="*/ 15724 h 15875"/>
              <a:gd name="T2" fmla="*/ 399765 w 400050"/>
              <a:gd name="T3" fmla="*/ 15724 h 15875"/>
              <a:gd name="T4" fmla="*/ 399765 w 400050"/>
              <a:gd name="T5" fmla="*/ 0 h 15875"/>
              <a:gd name="T6" fmla="*/ 0 w 400050"/>
              <a:gd name="T7" fmla="*/ 0 h 15875"/>
              <a:gd name="T8" fmla="*/ 0 w 400050"/>
              <a:gd name="T9" fmla="*/ 15724 h 158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5875">
                <a:moveTo>
                  <a:pt x="0" y="15724"/>
                </a:moveTo>
                <a:lnTo>
                  <a:pt x="399765" y="15724"/>
                </a:lnTo>
                <a:lnTo>
                  <a:pt x="399765" y="0"/>
                </a:lnTo>
                <a:lnTo>
                  <a:pt x="0" y="0"/>
                </a:lnTo>
                <a:lnTo>
                  <a:pt x="0" y="1572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E62C2EAC-ADE9-FF43-A96A-847F8BA77DC9}"/>
              </a:ext>
            </a:extLst>
          </p:cNvPr>
          <p:cNvSpPr txBox="1"/>
          <p:nvPr/>
        </p:nvSpPr>
        <p:spPr>
          <a:xfrm>
            <a:off x="1554163" y="2043113"/>
            <a:ext cx="19685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274" name="object 51">
            <a:extLst>
              <a:ext uri="{FF2B5EF4-FFF2-40B4-BE49-F238E27FC236}">
                <a16:creationId xmlns:a16="http://schemas.microsoft.com/office/drawing/2014/main" id="{07897DF0-B4E6-624B-A4B2-ABE5780B6818}"/>
              </a:ext>
            </a:extLst>
          </p:cNvPr>
          <p:cNvSpPr>
            <a:spLocks/>
          </p:cNvSpPr>
          <p:nvPr/>
        </p:nvSpPr>
        <p:spPr bwMode="auto">
          <a:xfrm>
            <a:off x="1503363" y="2017713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494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5" name="object 52">
            <a:extLst>
              <a:ext uri="{FF2B5EF4-FFF2-40B4-BE49-F238E27FC236}">
                <a16:creationId xmlns:a16="http://schemas.microsoft.com/office/drawing/2014/main" id="{7012BBD4-8FE6-F540-BE12-F78F61B2E620}"/>
              </a:ext>
            </a:extLst>
          </p:cNvPr>
          <p:cNvSpPr>
            <a:spLocks/>
          </p:cNvSpPr>
          <p:nvPr/>
        </p:nvSpPr>
        <p:spPr bwMode="auto">
          <a:xfrm>
            <a:off x="1503363" y="20478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1572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6" name="object 53">
            <a:extLst>
              <a:ext uri="{FF2B5EF4-FFF2-40B4-BE49-F238E27FC236}">
                <a16:creationId xmlns:a16="http://schemas.microsoft.com/office/drawing/2014/main" id="{E78C0A4A-B634-444C-A6EC-D5DBDDF3A1FF}"/>
              </a:ext>
            </a:extLst>
          </p:cNvPr>
          <p:cNvSpPr>
            <a:spLocks/>
          </p:cNvSpPr>
          <p:nvPr/>
        </p:nvSpPr>
        <p:spPr bwMode="auto">
          <a:xfrm>
            <a:off x="1503363" y="2166938"/>
            <a:ext cx="503237" cy="46037"/>
          </a:xfrm>
          <a:custGeom>
            <a:avLst/>
            <a:gdLst>
              <a:gd name="T0" fmla="*/ 0 w 504189"/>
              <a:gd name="T1" fmla="*/ 44495 h 46355"/>
              <a:gd name="T2" fmla="*/ 499439 w 504189"/>
              <a:gd name="T3" fmla="*/ 44495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495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053"/>
                </a:moveTo>
                <a:lnTo>
                  <a:pt x="504181" y="46053"/>
                </a:lnTo>
                <a:lnTo>
                  <a:pt x="504181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B128858F-B5F8-D64D-B5CE-CBE7690E57F1}"/>
              </a:ext>
            </a:extLst>
          </p:cNvPr>
          <p:cNvSpPr txBox="1"/>
          <p:nvPr/>
        </p:nvSpPr>
        <p:spPr>
          <a:xfrm>
            <a:off x="2066925" y="2043113"/>
            <a:ext cx="29051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5" dirty="0">
                <a:latin typeface="Arial"/>
                <a:cs typeface="Arial"/>
              </a:rPr>
              <a:t>r</a:t>
            </a:r>
            <a:r>
              <a:rPr sz="850" spc="35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A2FEC7E7-2570-4A4C-9644-5E85B80E7548}"/>
              </a:ext>
            </a:extLst>
          </p:cNvPr>
          <p:cNvSpPr txBox="1"/>
          <p:nvPr/>
        </p:nvSpPr>
        <p:spPr>
          <a:xfrm>
            <a:off x="2717800" y="2043113"/>
            <a:ext cx="2667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125K</a:t>
            </a:r>
            <a:endParaRPr sz="850">
              <a:latin typeface="Arial"/>
              <a:cs typeface="Arial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715DB0F3-ACAD-D547-BC38-ABA5AFA9B53D}"/>
              </a:ext>
            </a:extLst>
          </p:cNvPr>
          <p:cNvSpPr txBox="1"/>
          <p:nvPr/>
        </p:nvSpPr>
        <p:spPr>
          <a:xfrm>
            <a:off x="3276600" y="2043113"/>
            <a:ext cx="1524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280" name="object 57">
            <a:extLst>
              <a:ext uri="{FF2B5EF4-FFF2-40B4-BE49-F238E27FC236}">
                <a16:creationId xmlns:a16="http://schemas.microsoft.com/office/drawing/2014/main" id="{38C01322-BD76-1246-A35E-FAF4F8E9FDFA}"/>
              </a:ext>
            </a:extLst>
          </p:cNvPr>
          <p:cNvSpPr>
            <a:spLocks/>
          </p:cNvSpPr>
          <p:nvPr/>
        </p:nvSpPr>
        <p:spPr bwMode="auto">
          <a:xfrm>
            <a:off x="1190625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1" name="object 58">
            <a:extLst>
              <a:ext uri="{FF2B5EF4-FFF2-40B4-BE49-F238E27FC236}">
                <a16:creationId xmlns:a16="http://schemas.microsoft.com/office/drawing/2014/main" id="{F5514952-7C94-ED4E-90C1-C81ED4DA2B52}"/>
              </a:ext>
            </a:extLst>
          </p:cNvPr>
          <p:cNvSpPr>
            <a:spLocks/>
          </p:cNvSpPr>
          <p:nvPr/>
        </p:nvSpPr>
        <p:spPr bwMode="auto">
          <a:xfrm>
            <a:off x="1190625" y="2190750"/>
            <a:ext cx="0" cy="22225"/>
          </a:xfrm>
          <a:custGeom>
            <a:avLst/>
            <a:gdLst>
              <a:gd name="T0" fmla="*/ 0 h 22225"/>
              <a:gd name="T1" fmla="*/ 21996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99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2" name="object 59">
            <a:extLst>
              <a:ext uri="{FF2B5EF4-FFF2-40B4-BE49-F238E27FC236}">
                <a16:creationId xmlns:a16="http://schemas.microsoft.com/office/drawing/2014/main" id="{C5EB1538-6248-D84B-9CAB-CFB8F7262B05}"/>
              </a:ext>
            </a:extLst>
          </p:cNvPr>
          <p:cNvSpPr>
            <a:spLocks/>
          </p:cNvSpPr>
          <p:nvPr/>
        </p:nvSpPr>
        <p:spPr bwMode="auto">
          <a:xfrm>
            <a:off x="1189038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3" name="object 60">
            <a:extLst>
              <a:ext uri="{FF2B5EF4-FFF2-40B4-BE49-F238E27FC236}">
                <a16:creationId xmlns:a16="http://schemas.microsoft.com/office/drawing/2014/main" id="{A865ED74-7C7F-3F4E-9302-F8C5CEFE2D6D}"/>
              </a:ext>
            </a:extLst>
          </p:cNvPr>
          <p:cNvSpPr>
            <a:spLocks/>
          </p:cNvSpPr>
          <p:nvPr/>
        </p:nvSpPr>
        <p:spPr bwMode="auto">
          <a:xfrm>
            <a:off x="1189038" y="2190750"/>
            <a:ext cx="0" cy="23813"/>
          </a:xfrm>
          <a:custGeom>
            <a:avLst/>
            <a:gdLst>
              <a:gd name="T0" fmla="*/ 0 h 22860"/>
              <a:gd name="T1" fmla="*/ 27735 h 228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860">
                <a:moveTo>
                  <a:pt x="0" y="0"/>
                </a:moveTo>
                <a:lnTo>
                  <a:pt x="0" y="2261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4" name="object 61">
            <a:extLst>
              <a:ext uri="{FF2B5EF4-FFF2-40B4-BE49-F238E27FC236}">
                <a16:creationId xmlns:a16="http://schemas.microsoft.com/office/drawing/2014/main" id="{87056100-2930-CA47-B128-EAF583022840}"/>
              </a:ext>
            </a:extLst>
          </p:cNvPr>
          <p:cNvSpPr>
            <a:spLocks/>
          </p:cNvSpPr>
          <p:nvPr/>
        </p:nvSpPr>
        <p:spPr bwMode="auto">
          <a:xfrm>
            <a:off x="1498600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5" name="object 62">
            <a:extLst>
              <a:ext uri="{FF2B5EF4-FFF2-40B4-BE49-F238E27FC236}">
                <a16:creationId xmlns:a16="http://schemas.microsoft.com/office/drawing/2014/main" id="{2104E290-1E79-A44B-ABED-C77C45E54019}"/>
              </a:ext>
            </a:extLst>
          </p:cNvPr>
          <p:cNvSpPr>
            <a:spLocks/>
          </p:cNvSpPr>
          <p:nvPr/>
        </p:nvSpPr>
        <p:spPr bwMode="auto">
          <a:xfrm>
            <a:off x="1498600" y="2190750"/>
            <a:ext cx="0" cy="22225"/>
          </a:xfrm>
          <a:custGeom>
            <a:avLst/>
            <a:gdLst>
              <a:gd name="T0" fmla="*/ 0 h 22225"/>
              <a:gd name="T1" fmla="*/ 21996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996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6" name="object 63">
            <a:extLst>
              <a:ext uri="{FF2B5EF4-FFF2-40B4-BE49-F238E27FC236}">
                <a16:creationId xmlns:a16="http://schemas.microsoft.com/office/drawing/2014/main" id="{1482106A-1E71-F54E-B0AF-CD7FD7012D0A}"/>
              </a:ext>
            </a:extLst>
          </p:cNvPr>
          <p:cNvSpPr>
            <a:spLocks/>
          </p:cNvSpPr>
          <p:nvPr/>
        </p:nvSpPr>
        <p:spPr bwMode="auto">
          <a:xfrm>
            <a:off x="1497013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7" name="object 64">
            <a:extLst>
              <a:ext uri="{FF2B5EF4-FFF2-40B4-BE49-F238E27FC236}">
                <a16:creationId xmlns:a16="http://schemas.microsoft.com/office/drawing/2014/main" id="{F26B7C4D-C194-6A44-B88A-84376847957B}"/>
              </a:ext>
            </a:extLst>
          </p:cNvPr>
          <p:cNvSpPr>
            <a:spLocks/>
          </p:cNvSpPr>
          <p:nvPr/>
        </p:nvSpPr>
        <p:spPr bwMode="auto">
          <a:xfrm>
            <a:off x="1497013" y="2190750"/>
            <a:ext cx="0" cy="23813"/>
          </a:xfrm>
          <a:custGeom>
            <a:avLst/>
            <a:gdLst>
              <a:gd name="T0" fmla="*/ 0 h 22860"/>
              <a:gd name="T1" fmla="*/ 27735 h 228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860">
                <a:moveTo>
                  <a:pt x="0" y="0"/>
                </a:moveTo>
                <a:lnTo>
                  <a:pt x="0" y="2261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8" name="object 65">
            <a:extLst>
              <a:ext uri="{FF2B5EF4-FFF2-40B4-BE49-F238E27FC236}">
                <a16:creationId xmlns:a16="http://schemas.microsoft.com/office/drawing/2014/main" id="{930A7F37-30EC-B64E-9EBA-BAA6BF5F68ED}"/>
              </a:ext>
            </a:extLst>
          </p:cNvPr>
          <p:cNvSpPr>
            <a:spLocks/>
          </p:cNvSpPr>
          <p:nvPr/>
        </p:nvSpPr>
        <p:spPr bwMode="auto">
          <a:xfrm>
            <a:off x="2009775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9" name="object 66">
            <a:extLst>
              <a:ext uri="{FF2B5EF4-FFF2-40B4-BE49-F238E27FC236}">
                <a16:creationId xmlns:a16="http://schemas.microsoft.com/office/drawing/2014/main" id="{F4EC6F76-8379-9A48-83A2-4A726D5226A0}"/>
              </a:ext>
            </a:extLst>
          </p:cNvPr>
          <p:cNvSpPr>
            <a:spLocks/>
          </p:cNvSpPr>
          <p:nvPr/>
        </p:nvSpPr>
        <p:spPr bwMode="auto">
          <a:xfrm>
            <a:off x="2009775" y="2190750"/>
            <a:ext cx="0" cy="22225"/>
          </a:xfrm>
          <a:custGeom>
            <a:avLst/>
            <a:gdLst>
              <a:gd name="T0" fmla="*/ 0 h 22225"/>
              <a:gd name="T1" fmla="*/ 21996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996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0" name="object 67">
            <a:extLst>
              <a:ext uri="{FF2B5EF4-FFF2-40B4-BE49-F238E27FC236}">
                <a16:creationId xmlns:a16="http://schemas.microsoft.com/office/drawing/2014/main" id="{BA26AC87-A75A-2E48-841F-D9073DBA18EE}"/>
              </a:ext>
            </a:extLst>
          </p:cNvPr>
          <p:cNvSpPr>
            <a:spLocks/>
          </p:cNvSpPr>
          <p:nvPr/>
        </p:nvSpPr>
        <p:spPr bwMode="auto">
          <a:xfrm>
            <a:off x="2008188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1" name="object 68">
            <a:extLst>
              <a:ext uri="{FF2B5EF4-FFF2-40B4-BE49-F238E27FC236}">
                <a16:creationId xmlns:a16="http://schemas.microsoft.com/office/drawing/2014/main" id="{2BED2981-D195-3944-AE7C-2FA56F48EAED}"/>
              </a:ext>
            </a:extLst>
          </p:cNvPr>
          <p:cNvSpPr>
            <a:spLocks/>
          </p:cNvSpPr>
          <p:nvPr/>
        </p:nvSpPr>
        <p:spPr bwMode="auto">
          <a:xfrm>
            <a:off x="2008188" y="2190750"/>
            <a:ext cx="0" cy="23813"/>
          </a:xfrm>
          <a:custGeom>
            <a:avLst/>
            <a:gdLst>
              <a:gd name="T0" fmla="*/ 0 h 22860"/>
              <a:gd name="T1" fmla="*/ 27735 h 228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860">
                <a:moveTo>
                  <a:pt x="0" y="0"/>
                </a:moveTo>
                <a:lnTo>
                  <a:pt x="0" y="2261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2" name="object 69">
            <a:extLst>
              <a:ext uri="{FF2B5EF4-FFF2-40B4-BE49-F238E27FC236}">
                <a16:creationId xmlns:a16="http://schemas.microsoft.com/office/drawing/2014/main" id="{16EC0C6B-4B38-494D-9EA0-85B6E67CC566}"/>
              </a:ext>
            </a:extLst>
          </p:cNvPr>
          <p:cNvSpPr>
            <a:spLocks/>
          </p:cNvSpPr>
          <p:nvPr/>
        </p:nvSpPr>
        <p:spPr bwMode="auto">
          <a:xfrm>
            <a:off x="2662238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3" name="object 70">
            <a:extLst>
              <a:ext uri="{FF2B5EF4-FFF2-40B4-BE49-F238E27FC236}">
                <a16:creationId xmlns:a16="http://schemas.microsoft.com/office/drawing/2014/main" id="{F52DD1FF-C76C-9847-86A0-142CB66A747E}"/>
              </a:ext>
            </a:extLst>
          </p:cNvPr>
          <p:cNvSpPr>
            <a:spLocks/>
          </p:cNvSpPr>
          <p:nvPr/>
        </p:nvSpPr>
        <p:spPr bwMode="auto">
          <a:xfrm>
            <a:off x="2662238" y="2190750"/>
            <a:ext cx="0" cy="22225"/>
          </a:xfrm>
          <a:custGeom>
            <a:avLst/>
            <a:gdLst>
              <a:gd name="T0" fmla="*/ 0 h 22225"/>
              <a:gd name="T1" fmla="*/ 21996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99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4" name="object 71">
            <a:extLst>
              <a:ext uri="{FF2B5EF4-FFF2-40B4-BE49-F238E27FC236}">
                <a16:creationId xmlns:a16="http://schemas.microsoft.com/office/drawing/2014/main" id="{1611EC05-C707-5E41-9B44-C26A702EA7F4}"/>
              </a:ext>
            </a:extLst>
          </p:cNvPr>
          <p:cNvSpPr>
            <a:spLocks/>
          </p:cNvSpPr>
          <p:nvPr/>
        </p:nvSpPr>
        <p:spPr bwMode="auto">
          <a:xfrm>
            <a:off x="2660650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5" name="object 72">
            <a:extLst>
              <a:ext uri="{FF2B5EF4-FFF2-40B4-BE49-F238E27FC236}">
                <a16:creationId xmlns:a16="http://schemas.microsoft.com/office/drawing/2014/main" id="{CACC6C96-1E38-AD4A-A88C-709846FC40DA}"/>
              </a:ext>
            </a:extLst>
          </p:cNvPr>
          <p:cNvSpPr>
            <a:spLocks/>
          </p:cNvSpPr>
          <p:nvPr/>
        </p:nvSpPr>
        <p:spPr bwMode="auto">
          <a:xfrm>
            <a:off x="2660650" y="2190750"/>
            <a:ext cx="0" cy="23813"/>
          </a:xfrm>
          <a:custGeom>
            <a:avLst/>
            <a:gdLst>
              <a:gd name="T0" fmla="*/ 0 h 22860"/>
              <a:gd name="T1" fmla="*/ 27735 h 228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860">
                <a:moveTo>
                  <a:pt x="0" y="0"/>
                </a:moveTo>
                <a:lnTo>
                  <a:pt x="0" y="2261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6" name="object 73">
            <a:extLst>
              <a:ext uri="{FF2B5EF4-FFF2-40B4-BE49-F238E27FC236}">
                <a16:creationId xmlns:a16="http://schemas.microsoft.com/office/drawing/2014/main" id="{8D323920-AB51-A041-851B-617218938951}"/>
              </a:ext>
            </a:extLst>
          </p:cNvPr>
          <p:cNvSpPr>
            <a:spLocks/>
          </p:cNvSpPr>
          <p:nvPr/>
        </p:nvSpPr>
        <p:spPr bwMode="auto">
          <a:xfrm>
            <a:off x="3221038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7" name="object 74">
            <a:extLst>
              <a:ext uri="{FF2B5EF4-FFF2-40B4-BE49-F238E27FC236}">
                <a16:creationId xmlns:a16="http://schemas.microsoft.com/office/drawing/2014/main" id="{652E0B26-F2E3-EC40-973C-147036A10112}"/>
              </a:ext>
            </a:extLst>
          </p:cNvPr>
          <p:cNvSpPr>
            <a:spLocks/>
          </p:cNvSpPr>
          <p:nvPr/>
        </p:nvSpPr>
        <p:spPr bwMode="auto">
          <a:xfrm>
            <a:off x="3221038" y="2190750"/>
            <a:ext cx="0" cy="22225"/>
          </a:xfrm>
          <a:custGeom>
            <a:avLst/>
            <a:gdLst>
              <a:gd name="T0" fmla="*/ 0 h 22225"/>
              <a:gd name="T1" fmla="*/ 21996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99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8" name="object 75">
            <a:extLst>
              <a:ext uri="{FF2B5EF4-FFF2-40B4-BE49-F238E27FC236}">
                <a16:creationId xmlns:a16="http://schemas.microsoft.com/office/drawing/2014/main" id="{146F6483-134B-1C46-9C43-5A105E29D7C7}"/>
              </a:ext>
            </a:extLst>
          </p:cNvPr>
          <p:cNvSpPr>
            <a:spLocks/>
          </p:cNvSpPr>
          <p:nvPr/>
        </p:nvSpPr>
        <p:spPr bwMode="auto">
          <a:xfrm>
            <a:off x="3219450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9" name="object 76">
            <a:extLst>
              <a:ext uri="{FF2B5EF4-FFF2-40B4-BE49-F238E27FC236}">
                <a16:creationId xmlns:a16="http://schemas.microsoft.com/office/drawing/2014/main" id="{9B552889-4985-7948-9DCB-679F54E6A212}"/>
              </a:ext>
            </a:extLst>
          </p:cNvPr>
          <p:cNvSpPr>
            <a:spLocks/>
          </p:cNvSpPr>
          <p:nvPr/>
        </p:nvSpPr>
        <p:spPr bwMode="auto">
          <a:xfrm>
            <a:off x="3219450" y="2190750"/>
            <a:ext cx="0" cy="23813"/>
          </a:xfrm>
          <a:custGeom>
            <a:avLst/>
            <a:gdLst>
              <a:gd name="T0" fmla="*/ 0 h 22860"/>
              <a:gd name="T1" fmla="*/ 27735 h 228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860">
                <a:moveTo>
                  <a:pt x="0" y="0"/>
                </a:moveTo>
                <a:lnTo>
                  <a:pt x="0" y="2261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0" name="object 77">
            <a:extLst>
              <a:ext uri="{FF2B5EF4-FFF2-40B4-BE49-F238E27FC236}">
                <a16:creationId xmlns:a16="http://schemas.microsoft.com/office/drawing/2014/main" id="{7A996411-D451-504F-9F4A-ED33C3A0E290}"/>
              </a:ext>
            </a:extLst>
          </p:cNvPr>
          <p:cNvSpPr>
            <a:spLocks/>
          </p:cNvSpPr>
          <p:nvPr/>
        </p:nvSpPr>
        <p:spPr bwMode="auto">
          <a:xfrm>
            <a:off x="3686175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1" name="object 78">
            <a:extLst>
              <a:ext uri="{FF2B5EF4-FFF2-40B4-BE49-F238E27FC236}">
                <a16:creationId xmlns:a16="http://schemas.microsoft.com/office/drawing/2014/main" id="{34C2D7E4-4759-764F-8572-987CC8897006}"/>
              </a:ext>
            </a:extLst>
          </p:cNvPr>
          <p:cNvSpPr>
            <a:spLocks/>
          </p:cNvSpPr>
          <p:nvPr/>
        </p:nvSpPr>
        <p:spPr bwMode="auto">
          <a:xfrm>
            <a:off x="3686175" y="2190750"/>
            <a:ext cx="0" cy="22225"/>
          </a:xfrm>
          <a:custGeom>
            <a:avLst/>
            <a:gdLst>
              <a:gd name="T0" fmla="*/ 0 h 22225"/>
              <a:gd name="T1" fmla="*/ 21996 h 222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25">
                <a:moveTo>
                  <a:pt x="0" y="0"/>
                </a:moveTo>
                <a:lnTo>
                  <a:pt x="0" y="21996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2" name="object 79">
            <a:extLst>
              <a:ext uri="{FF2B5EF4-FFF2-40B4-BE49-F238E27FC236}">
                <a16:creationId xmlns:a16="http://schemas.microsoft.com/office/drawing/2014/main" id="{99280C7C-2B1F-0D4E-BEE2-A01C617FB2CA}"/>
              </a:ext>
            </a:extLst>
          </p:cNvPr>
          <p:cNvSpPr>
            <a:spLocks/>
          </p:cNvSpPr>
          <p:nvPr/>
        </p:nvSpPr>
        <p:spPr bwMode="auto">
          <a:xfrm>
            <a:off x="3684588" y="2012950"/>
            <a:ext cx="0" cy="42863"/>
          </a:xfrm>
          <a:custGeom>
            <a:avLst/>
            <a:gdLst>
              <a:gd name="T0" fmla="*/ 0 h 43180"/>
              <a:gd name="T1" fmla="*/ 41465 h 431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180">
                <a:moveTo>
                  <a:pt x="0" y="0"/>
                </a:moveTo>
                <a:lnTo>
                  <a:pt x="0" y="4302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3" name="object 80">
            <a:extLst>
              <a:ext uri="{FF2B5EF4-FFF2-40B4-BE49-F238E27FC236}">
                <a16:creationId xmlns:a16="http://schemas.microsoft.com/office/drawing/2014/main" id="{7F9E7383-B456-F547-A497-2F70039CC0D4}"/>
              </a:ext>
            </a:extLst>
          </p:cNvPr>
          <p:cNvSpPr>
            <a:spLocks/>
          </p:cNvSpPr>
          <p:nvPr/>
        </p:nvSpPr>
        <p:spPr bwMode="auto">
          <a:xfrm>
            <a:off x="3684588" y="2190750"/>
            <a:ext cx="0" cy="23813"/>
          </a:xfrm>
          <a:custGeom>
            <a:avLst/>
            <a:gdLst>
              <a:gd name="T0" fmla="*/ 0 h 22860"/>
              <a:gd name="T1" fmla="*/ 27735 h 228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860">
                <a:moveTo>
                  <a:pt x="0" y="0"/>
                </a:moveTo>
                <a:lnTo>
                  <a:pt x="0" y="2261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4" name="object 81">
            <a:extLst>
              <a:ext uri="{FF2B5EF4-FFF2-40B4-BE49-F238E27FC236}">
                <a16:creationId xmlns:a16="http://schemas.microsoft.com/office/drawing/2014/main" id="{2AC82AE3-AD2E-0641-9972-562DE6DE71A6}"/>
              </a:ext>
            </a:extLst>
          </p:cNvPr>
          <p:cNvSpPr>
            <a:spLocks/>
          </p:cNvSpPr>
          <p:nvPr/>
        </p:nvSpPr>
        <p:spPr bwMode="auto">
          <a:xfrm>
            <a:off x="1246188" y="2257425"/>
            <a:ext cx="196850" cy="128588"/>
          </a:xfrm>
          <a:custGeom>
            <a:avLst/>
            <a:gdLst>
              <a:gd name="T0" fmla="*/ 0 w 195580"/>
              <a:gd name="T1" fmla="*/ 132166 h 127635"/>
              <a:gd name="T2" fmla="*/ 201375 w 195580"/>
              <a:gd name="T3" fmla="*/ 132166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32166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object 82">
            <a:extLst>
              <a:ext uri="{FF2B5EF4-FFF2-40B4-BE49-F238E27FC236}">
                <a16:creationId xmlns:a16="http://schemas.microsoft.com/office/drawing/2014/main" id="{05E841F0-6C20-624D-A953-E8EFDFCCAB83}"/>
              </a:ext>
            </a:extLst>
          </p:cNvPr>
          <p:cNvSpPr txBox="1"/>
          <p:nvPr/>
        </p:nvSpPr>
        <p:spPr>
          <a:xfrm>
            <a:off x="1246188" y="2262188"/>
            <a:ext cx="635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06" name="object 83">
            <a:extLst>
              <a:ext uri="{FF2B5EF4-FFF2-40B4-BE49-F238E27FC236}">
                <a16:creationId xmlns:a16="http://schemas.microsoft.com/office/drawing/2014/main" id="{89875D79-92E0-2B4C-BCEF-B29ED6C70E6A}"/>
              </a:ext>
            </a:extLst>
          </p:cNvPr>
          <p:cNvSpPr>
            <a:spLocks/>
          </p:cNvSpPr>
          <p:nvPr/>
        </p:nvSpPr>
        <p:spPr bwMode="auto">
          <a:xfrm>
            <a:off x="1195388" y="2212975"/>
            <a:ext cx="300037" cy="44450"/>
          </a:xfrm>
          <a:custGeom>
            <a:avLst/>
            <a:gdLst>
              <a:gd name="T0" fmla="*/ 0 w 300990"/>
              <a:gd name="T1" fmla="*/ 41867 h 45085"/>
              <a:gd name="T2" fmla="*/ 295761 w 300990"/>
              <a:gd name="T3" fmla="*/ 41867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186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944"/>
                </a:moveTo>
                <a:lnTo>
                  <a:pt x="300486" y="44944"/>
                </a:lnTo>
                <a:lnTo>
                  <a:pt x="300486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7" name="object 84">
            <a:extLst>
              <a:ext uri="{FF2B5EF4-FFF2-40B4-BE49-F238E27FC236}">
                <a16:creationId xmlns:a16="http://schemas.microsoft.com/office/drawing/2014/main" id="{0E808A05-5C09-F04F-9C7F-9FA32DDB7B0E}"/>
              </a:ext>
            </a:extLst>
          </p:cNvPr>
          <p:cNvSpPr>
            <a:spLocks/>
          </p:cNvSpPr>
          <p:nvPr/>
        </p:nvSpPr>
        <p:spPr bwMode="auto">
          <a:xfrm>
            <a:off x="1195388" y="22685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1980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8" name="object 85">
            <a:extLst>
              <a:ext uri="{FF2B5EF4-FFF2-40B4-BE49-F238E27FC236}">
                <a16:creationId xmlns:a16="http://schemas.microsoft.com/office/drawing/2014/main" id="{3834123B-5599-344C-B8DC-F4CECDCD7155}"/>
              </a:ext>
            </a:extLst>
          </p:cNvPr>
          <p:cNvSpPr>
            <a:spLocks/>
          </p:cNvSpPr>
          <p:nvPr/>
        </p:nvSpPr>
        <p:spPr bwMode="auto">
          <a:xfrm>
            <a:off x="1441450" y="2268538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1980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9" name="object 86">
            <a:extLst>
              <a:ext uri="{FF2B5EF4-FFF2-40B4-BE49-F238E27FC236}">
                <a16:creationId xmlns:a16="http://schemas.microsoft.com/office/drawing/2014/main" id="{D34CAAE6-DAEB-AF4B-B469-1C2A6818E39E}"/>
              </a:ext>
            </a:extLst>
          </p:cNvPr>
          <p:cNvSpPr>
            <a:spLocks/>
          </p:cNvSpPr>
          <p:nvPr/>
        </p:nvSpPr>
        <p:spPr bwMode="auto">
          <a:xfrm>
            <a:off x="1195388" y="2386013"/>
            <a:ext cx="300037" cy="46037"/>
          </a:xfrm>
          <a:custGeom>
            <a:avLst/>
            <a:gdLst>
              <a:gd name="T0" fmla="*/ 0 w 300990"/>
              <a:gd name="T1" fmla="*/ 44629 h 46355"/>
              <a:gd name="T2" fmla="*/ 295761 w 300990"/>
              <a:gd name="T3" fmla="*/ 44629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629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192"/>
                </a:moveTo>
                <a:lnTo>
                  <a:pt x="300486" y="46192"/>
                </a:lnTo>
                <a:lnTo>
                  <a:pt x="300486" y="0"/>
                </a:lnTo>
                <a:lnTo>
                  <a:pt x="0" y="0"/>
                </a:lnTo>
                <a:lnTo>
                  <a:pt x="0" y="4619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10" name="object 87">
            <a:extLst>
              <a:ext uri="{FF2B5EF4-FFF2-40B4-BE49-F238E27FC236}">
                <a16:creationId xmlns:a16="http://schemas.microsoft.com/office/drawing/2014/main" id="{93B71677-C01E-6D4E-9B19-B7DAB1E76DFD}"/>
              </a:ext>
            </a:extLst>
          </p:cNvPr>
          <p:cNvSpPr>
            <a:spLocks/>
          </p:cNvSpPr>
          <p:nvPr/>
        </p:nvSpPr>
        <p:spPr bwMode="auto">
          <a:xfrm>
            <a:off x="1554163" y="2257425"/>
            <a:ext cx="400050" cy="20638"/>
          </a:xfrm>
          <a:custGeom>
            <a:avLst/>
            <a:gdLst>
              <a:gd name="T0" fmla="*/ 0 w 400050"/>
              <a:gd name="T1" fmla="*/ 21411 h 20319"/>
              <a:gd name="T2" fmla="*/ 399765 w 400050"/>
              <a:gd name="T3" fmla="*/ 21411 h 20319"/>
              <a:gd name="T4" fmla="*/ 399765 w 400050"/>
              <a:gd name="T5" fmla="*/ 0 h 20319"/>
              <a:gd name="T6" fmla="*/ 0 w 400050"/>
              <a:gd name="T7" fmla="*/ 0 h 20319"/>
              <a:gd name="T8" fmla="*/ 0 w 400050"/>
              <a:gd name="T9" fmla="*/ 21411 h 20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20319">
                <a:moveTo>
                  <a:pt x="0" y="19806"/>
                </a:moveTo>
                <a:lnTo>
                  <a:pt x="399765" y="19806"/>
                </a:lnTo>
                <a:lnTo>
                  <a:pt x="399765" y="0"/>
                </a:lnTo>
                <a:lnTo>
                  <a:pt x="0" y="0"/>
                </a:lnTo>
                <a:lnTo>
                  <a:pt x="0" y="1980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446338A5-F3BD-D048-9B4D-83D9E18BA5FA}"/>
              </a:ext>
            </a:extLst>
          </p:cNvPr>
          <p:cNvSpPr txBox="1"/>
          <p:nvPr/>
        </p:nvSpPr>
        <p:spPr>
          <a:xfrm>
            <a:off x="1554163" y="2262188"/>
            <a:ext cx="1460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12" name="object 89">
            <a:extLst>
              <a:ext uri="{FF2B5EF4-FFF2-40B4-BE49-F238E27FC236}">
                <a16:creationId xmlns:a16="http://schemas.microsoft.com/office/drawing/2014/main" id="{2C319E18-9501-B34B-9706-137AFD180103}"/>
              </a:ext>
            </a:extLst>
          </p:cNvPr>
          <p:cNvSpPr>
            <a:spLocks/>
          </p:cNvSpPr>
          <p:nvPr/>
        </p:nvSpPr>
        <p:spPr bwMode="auto">
          <a:xfrm>
            <a:off x="1503363" y="2212975"/>
            <a:ext cx="503237" cy="44450"/>
          </a:xfrm>
          <a:custGeom>
            <a:avLst/>
            <a:gdLst>
              <a:gd name="T0" fmla="*/ 0 w 504189"/>
              <a:gd name="T1" fmla="*/ 41867 h 45085"/>
              <a:gd name="T2" fmla="*/ 499439 w 504189"/>
              <a:gd name="T3" fmla="*/ 41867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86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44"/>
                </a:moveTo>
                <a:lnTo>
                  <a:pt x="504181" y="44944"/>
                </a:lnTo>
                <a:lnTo>
                  <a:pt x="504181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13" name="object 90">
            <a:extLst>
              <a:ext uri="{FF2B5EF4-FFF2-40B4-BE49-F238E27FC236}">
                <a16:creationId xmlns:a16="http://schemas.microsoft.com/office/drawing/2014/main" id="{1A0307C3-B1B8-F041-8DF7-0AA6DE586925}"/>
              </a:ext>
            </a:extLst>
          </p:cNvPr>
          <p:cNvSpPr>
            <a:spLocks/>
          </p:cNvSpPr>
          <p:nvPr/>
        </p:nvSpPr>
        <p:spPr bwMode="auto">
          <a:xfrm>
            <a:off x="1503363" y="226853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1980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14" name="object 91">
            <a:extLst>
              <a:ext uri="{FF2B5EF4-FFF2-40B4-BE49-F238E27FC236}">
                <a16:creationId xmlns:a16="http://schemas.microsoft.com/office/drawing/2014/main" id="{1EF5A5D1-1CF7-EE41-8895-A88DB755EB5D}"/>
              </a:ext>
            </a:extLst>
          </p:cNvPr>
          <p:cNvSpPr>
            <a:spLocks/>
          </p:cNvSpPr>
          <p:nvPr/>
        </p:nvSpPr>
        <p:spPr bwMode="auto">
          <a:xfrm>
            <a:off x="1503363" y="2386013"/>
            <a:ext cx="503237" cy="46037"/>
          </a:xfrm>
          <a:custGeom>
            <a:avLst/>
            <a:gdLst>
              <a:gd name="T0" fmla="*/ 0 w 504189"/>
              <a:gd name="T1" fmla="*/ 44629 h 46355"/>
              <a:gd name="T2" fmla="*/ 499439 w 504189"/>
              <a:gd name="T3" fmla="*/ 44629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629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192"/>
                </a:moveTo>
                <a:lnTo>
                  <a:pt x="504181" y="46192"/>
                </a:lnTo>
                <a:lnTo>
                  <a:pt x="504181" y="0"/>
                </a:lnTo>
                <a:lnTo>
                  <a:pt x="0" y="0"/>
                </a:lnTo>
                <a:lnTo>
                  <a:pt x="0" y="4619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object 92">
            <a:extLst>
              <a:ext uri="{FF2B5EF4-FFF2-40B4-BE49-F238E27FC236}">
                <a16:creationId xmlns:a16="http://schemas.microsoft.com/office/drawing/2014/main" id="{797BBCDE-E572-EE4C-8100-9F4D55DE1EAB}"/>
              </a:ext>
            </a:extLst>
          </p:cNvPr>
          <p:cNvSpPr txBox="1"/>
          <p:nvPr/>
        </p:nvSpPr>
        <p:spPr>
          <a:xfrm>
            <a:off x="2066925" y="2262188"/>
            <a:ext cx="401638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M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um</a:t>
            </a:r>
            <a:endParaRPr sz="850">
              <a:latin typeface="Arial"/>
              <a:cs typeface="Arial"/>
            </a:endParaRPr>
          </a:p>
        </p:txBody>
      </p:sp>
      <p:sp>
        <p:nvSpPr>
          <p:cNvPr id="93" name="object 93">
            <a:extLst>
              <a:ext uri="{FF2B5EF4-FFF2-40B4-BE49-F238E27FC236}">
                <a16:creationId xmlns:a16="http://schemas.microsoft.com/office/drawing/2014/main" id="{CC46C5C5-1B38-144E-90F1-9D3F39205E68}"/>
              </a:ext>
            </a:extLst>
          </p:cNvPr>
          <p:cNvSpPr txBox="1"/>
          <p:nvPr/>
        </p:nvSpPr>
        <p:spPr>
          <a:xfrm>
            <a:off x="2717800" y="2262188"/>
            <a:ext cx="2667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100K</a:t>
            </a:r>
            <a:endParaRPr sz="850">
              <a:latin typeface="Arial"/>
              <a:cs typeface="Arial"/>
            </a:endParaRPr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1AF1C927-6B08-7243-9BBD-C78225238945}"/>
              </a:ext>
            </a:extLst>
          </p:cNvPr>
          <p:cNvSpPr txBox="1"/>
          <p:nvPr/>
        </p:nvSpPr>
        <p:spPr>
          <a:xfrm>
            <a:off x="3276600" y="2260600"/>
            <a:ext cx="1524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18" name="object 95">
            <a:extLst>
              <a:ext uri="{FF2B5EF4-FFF2-40B4-BE49-F238E27FC236}">
                <a16:creationId xmlns:a16="http://schemas.microsoft.com/office/drawing/2014/main" id="{3AB27630-3E5D-C446-A193-2B5515B00300}"/>
              </a:ext>
            </a:extLst>
          </p:cNvPr>
          <p:cNvSpPr>
            <a:spLocks/>
          </p:cNvSpPr>
          <p:nvPr/>
        </p:nvSpPr>
        <p:spPr bwMode="auto">
          <a:xfrm>
            <a:off x="1190625" y="2212975"/>
            <a:ext cx="0" cy="65088"/>
          </a:xfrm>
          <a:custGeom>
            <a:avLst/>
            <a:gdLst>
              <a:gd name="T0" fmla="*/ 0 h 64769"/>
              <a:gd name="T1" fmla="*/ 66366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75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19" name="object 96">
            <a:extLst>
              <a:ext uri="{FF2B5EF4-FFF2-40B4-BE49-F238E27FC236}">
                <a16:creationId xmlns:a16="http://schemas.microsoft.com/office/drawing/2014/main" id="{0915965F-CDF7-604C-84CE-445900BC53DF}"/>
              </a:ext>
            </a:extLst>
          </p:cNvPr>
          <p:cNvSpPr>
            <a:spLocks/>
          </p:cNvSpPr>
          <p:nvPr/>
        </p:nvSpPr>
        <p:spPr bwMode="auto">
          <a:xfrm>
            <a:off x="1190625" y="2413000"/>
            <a:ext cx="0" cy="19050"/>
          </a:xfrm>
          <a:custGeom>
            <a:avLst/>
            <a:gdLst>
              <a:gd name="T0" fmla="*/ 0 h 18414"/>
              <a:gd name="T1" fmla="*/ 21428 h 184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414">
                <a:moveTo>
                  <a:pt x="0" y="0"/>
                </a:moveTo>
                <a:lnTo>
                  <a:pt x="0" y="1808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0" name="object 97">
            <a:extLst>
              <a:ext uri="{FF2B5EF4-FFF2-40B4-BE49-F238E27FC236}">
                <a16:creationId xmlns:a16="http://schemas.microsoft.com/office/drawing/2014/main" id="{D2BFD3AD-6973-0C49-A0E4-1C1D3EABC227}"/>
              </a:ext>
            </a:extLst>
          </p:cNvPr>
          <p:cNvSpPr>
            <a:spLocks/>
          </p:cNvSpPr>
          <p:nvPr/>
        </p:nvSpPr>
        <p:spPr bwMode="auto">
          <a:xfrm>
            <a:off x="1189038" y="2214563"/>
            <a:ext cx="0" cy="63500"/>
          </a:xfrm>
          <a:custGeom>
            <a:avLst/>
            <a:gdLst>
              <a:gd name="T0" fmla="*/ 0 h 63500"/>
              <a:gd name="T1" fmla="*/ 63034 h 63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0">
                <a:moveTo>
                  <a:pt x="0" y="0"/>
                </a:moveTo>
                <a:lnTo>
                  <a:pt x="0" y="630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1" name="object 98">
            <a:extLst>
              <a:ext uri="{FF2B5EF4-FFF2-40B4-BE49-F238E27FC236}">
                <a16:creationId xmlns:a16="http://schemas.microsoft.com/office/drawing/2014/main" id="{3F3400E7-B914-BC42-BFE2-0470775DB40B}"/>
              </a:ext>
            </a:extLst>
          </p:cNvPr>
          <p:cNvSpPr>
            <a:spLocks/>
          </p:cNvSpPr>
          <p:nvPr/>
        </p:nvSpPr>
        <p:spPr bwMode="auto">
          <a:xfrm>
            <a:off x="1189038" y="2413000"/>
            <a:ext cx="0" cy="19050"/>
          </a:xfrm>
          <a:custGeom>
            <a:avLst/>
            <a:gdLst>
              <a:gd name="T0" fmla="*/ 0 h 19050"/>
              <a:gd name="T1" fmla="*/ 18584 h 19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050">
                <a:moveTo>
                  <a:pt x="0" y="0"/>
                </a:moveTo>
                <a:lnTo>
                  <a:pt x="0" y="1858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2" name="object 99">
            <a:extLst>
              <a:ext uri="{FF2B5EF4-FFF2-40B4-BE49-F238E27FC236}">
                <a16:creationId xmlns:a16="http://schemas.microsoft.com/office/drawing/2014/main" id="{CD385C2D-19A5-8849-BA6D-2808792A2E2B}"/>
              </a:ext>
            </a:extLst>
          </p:cNvPr>
          <p:cNvSpPr>
            <a:spLocks/>
          </p:cNvSpPr>
          <p:nvPr/>
        </p:nvSpPr>
        <p:spPr bwMode="auto">
          <a:xfrm>
            <a:off x="1498600" y="2212975"/>
            <a:ext cx="0" cy="65088"/>
          </a:xfrm>
          <a:custGeom>
            <a:avLst/>
            <a:gdLst>
              <a:gd name="T0" fmla="*/ 0 h 64769"/>
              <a:gd name="T1" fmla="*/ 66366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755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3" name="object 100">
            <a:extLst>
              <a:ext uri="{FF2B5EF4-FFF2-40B4-BE49-F238E27FC236}">
                <a16:creationId xmlns:a16="http://schemas.microsoft.com/office/drawing/2014/main" id="{877E7410-C8C5-F944-8DE4-CE7CE8AF83FC}"/>
              </a:ext>
            </a:extLst>
          </p:cNvPr>
          <p:cNvSpPr>
            <a:spLocks/>
          </p:cNvSpPr>
          <p:nvPr/>
        </p:nvSpPr>
        <p:spPr bwMode="auto">
          <a:xfrm>
            <a:off x="1498600" y="2413000"/>
            <a:ext cx="0" cy="19050"/>
          </a:xfrm>
          <a:custGeom>
            <a:avLst/>
            <a:gdLst>
              <a:gd name="T0" fmla="*/ 0 h 18414"/>
              <a:gd name="T1" fmla="*/ 21428 h 184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414">
                <a:moveTo>
                  <a:pt x="0" y="0"/>
                </a:moveTo>
                <a:lnTo>
                  <a:pt x="0" y="18082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4" name="object 101">
            <a:extLst>
              <a:ext uri="{FF2B5EF4-FFF2-40B4-BE49-F238E27FC236}">
                <a16:creationId xmlns:a16="http://schemas.microsoft.com/office/drawing/2014/main" id="{3463054D-6880-BC42-B23E-D0DFEC1EB350}"/>
              </a:ext>
            </a:extLst>
          </p:cNvPr>
          <p:cNvSpPr>
            <a:spLocks/>
          </p:cNvSpPr>
          <p:nvPr/>
        </p:nvSpPr>
        <p:spPr bwMode="auto">
          <a:xfrm>
            <a:off x="1497013" y="2214563"/>
            <a:ext cx="0" cy="63500"/>
          </a:xfrm>
          <a:custGeom>
            <a:avLst/>
            <a:gdLst>
              <a:gd name="T0" fmla="*/ 0 h 63500"/>
              <a:gd name="T1" fmla="*/ 63034 h 63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0">
                <a:moveTo>
                  <a:pt x="0" y="0"/>
                </a:moveTo>
                <a:lnTo>
                  <a:pt x="0" y="630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5" name="object 102">
            <a:extLst>
              <a:ext uri="{FF2B5EF4-FFF2-40B4-BE49-F238E27FC236}">
                <a16:creationId xmlns:a16="http://schemas.microsoft.com/office/drawing/2014/main" id="{66831EF6-DB2C-9E4A-96A5-1290D2183D98}"/>
              </a:ext>
            </a:extLst>
          </p:cNvPr>
          <p:cNvSpPr>
            <a:spLocks/>
          </p:cNvSpPr>
          <p:nvPr/>
        </p:nvSpPr>
        <p:spPr bwMode="auto">
          <a:xfrm>
            <a:off x="1497013" y="2413000"/>
            <a:ext cx="0" cy="19050"/>
          </a:xfrm>
          <a:custGeom>
            <a:avLst/>
            <a:gdLst>
              <a:gd name="T0" fmla="*/ 0 h 19050"/>
              <a:gd name="T1" fmla="*/ 18584 h 19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050">
                <a:moveTo>
                  <a:pt x="0" y="0"/>
                </a:moveTo>
                <a:lnTo>
                  <a:pt x="0" y="1858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6" name="object 103">
            <a:extLst>
              <a:ext uri="{FF2B5EF4-FFF2-40B4-BE49-F238E27FC236}">
                <a16:creationId xmlns:a16="http://schemas.microsoft.com/office/drawing/2014/main" id="{EF8B2A40-2756-1F43-BA1B-A66CE9EBEF83}"/>
              </a:ext>
            </a:extLst>
          </p:cNvPr>
          <p:cNvSpPr>
            <a:spLocks/>
          </p:cNvSpPr>
          <p:nvPr/>
        </p:nvSpPr>
        <p:spPr bwMode="auto">
          <a:xfrm>
            <a:off x="2009775" y="2212975"/>
            <a:ext cx="0" cy="65088"/>
          </a:xfrm>
          <a:custGeom>
            <a:avLst/>
            <a:gdLst>
              <a:gd name="T0" fmla="*/ 0 h 64769"/>
              <a:gd name="T1" fmla="*/ 66366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75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7" name="object 104">
            <a:extLst>
              <a:ext uri="{FF2B5EF4-FFF2-40B4-BE49-F238E27FC236}">
                <a16:creationId xmlns:a16="http://schemas.microsoft.com/office/drawing/2014/main" id="{209856C7-7E49-1242-BDC3-2409886A9922}"/>
              </a:ext>
            </a:extLst>
          </p:cNvPr>
          <p:cNvSpPr>
            <a:spLocks/>
          </p:cNvSpPr>
          <p:nvPr/>
        </p:nvSpPr>
        <p:spPr bwMode="auto">
          <a:xfrm>
            <a:off x="2009775" y="2413000"/>
            <a:ext cx="0" cy="19050"/>
          </a:xfrm>
          <a:custGeom>
            <a:avLst/>
            <a:gdLst>
              <a:gd name="T0" fmla="*/ 0 h 18414"/>
              <a:gd name="T1" fmla="*/ 21428 h 184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414">
                <a:moveTo>
                  <a:pt x="0" y="0"/>
                </a:moveTo>
                <a:lnTo>
                  <a:pt x="0" y="1808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8" name="object 105">
            <a:extLst>
              <a:ext uri="{FF2B5EF4-FFF2-40B4-BE49-F238E27FC236}">
                <a16:creationId xmlns:a16="http://schemas.microsoft.com/office/drawing/2014/main" id="{49B4BE93-2AA8-F440-A15C-34085C3349E5}"/>
              </a:ext>
            </a:extLst>
          </p:cNvPr>
          <p:cNvSpPr>
            <a:spLocks/>
          </p:cNvSpPr>
          <p:nvPr/>
        </p:nvSpPr>
        <p:spPr bwMode="auto">
          <a:xfrm>
            <a:off x="2008188" y="2214563"/>
            <a:ext cx="0" cy="63500"/>
          </a:xfrm>
          <a:custGeom>
            <a:avLst/>
            <a:gdLst>
              <a:gd name="T0" fmla="*/ 0 h 63500"/>
              <a:gd name="T1" fmla="*/ 63034 h 63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0">
                <a:moveTo>
                  <a:pt x="0" y="0"/>
                </a:moveTo>
                <a:lnTo>
                  <a:pt x="0" y="630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29" name="object 106">
            <a:extLst>
              <a:ext uri="{FF2B5EF4-FFF2-40B4-BE49-F238E27FC236}">
                <a16:creationId xmlns:a16="http://schemas.microsoft.com/office/drawing/2014/main" id="{0C81959F-073C-8B4C-9D8C-EC8736212D7C}"/>
              </a:ext>
            </a:extLst>
          </p:cNvPr>
          <p:cNvSpPr>
            <a:spLocks/>
          </p:cNvSpPr>
          <p:nvPr/>
        </p:nvSpPr>
        <p:spPr bwMode="auto">
          <a:xfrm>
            <a:off x="2008188" y="2413000"/>
            <a:ext cx="0" cy="19050"/>
          </a:xfrm>
          <a:custGeom>
            <a:avLst/>
            <a:gdLst>
              <a:gd name="T0" fmla="*/ 0 h 19050"/>
              <a:gd name="T1" fmla="*/ 18584 h 19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050">
                <a:moveTo>
                  <a:pt x="0" y="0"/>
                </a:moveTo>
                <a:lnTo>
                  <a:pt x="0" y="1858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0" name="object 107">
            <a:extLst>
              <a:ext uri="{FF2B5EF4-FFF2-40B4-BE49-F238E27FC236}">
                <a16:creationId xmlns:a16="http://schemas.microsoft.com/office/drawing/2014/main" id="{48BA3336-B5DC-364C-990A-113AD0D74CAE}"/>
              </a:ext>
            </a:extLst>
          </p:cNvPr>
          <p:cNvSpPr>
            <a:spLocks/>
          </p:cNvSpPr>
          <p:nvPr/>
        </p:nvSpPr>
        <p:spPr bwMode="auto">
          <a:xfrm>
            <a:off x="2662238" y="2212975"/>
            <a:ext cx="0" cy="65088"/>
          </a:xfrm>
          <a:custGeom>
            <a:avLst/>
            <a:gdLst>
              <a:gd name="T0" fmla="*/ 0 h 64769"/>
              <a:gd name="T1" fmla="*/ 66366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75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1" name="object 108">
            <a:extLst>
              <a:ext uri="{FF2B5EF4-FFF2-40B4-BE49-F238E27FC236}">
                <a16:creationId xmlns:a16="http://schemas.microsoft.com/office/drawing/2014/main" id="{7EDE603A-EDBA-2940-9158-5D6529A11C00}"/>
              </a:ext>
            </a:extLst>
          </p:cNvPr>
          <p:cNvSpPr>
            <a:spLocks/>
          </p:cNvSpPr>
          <p:nvPr/>
        </p:nvSpPr>
        <p:spPr bwMode="auto">
          <a:xfrm>
            <a:off x="2662238" y="2413000"/>
            <a:ext cx="0" cy="19050"/>
          </a:xfrm>
          <a:custGeom>
            <a:avLst/>
            <a:gdLst>
              <a:gd name="T0" fmla="*/ 0 h 18414"/>
              <a:gd name="T1" fmla="*/ 21428 h 184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414">
                <a:moveTo>
                  <a:pt x="0" y="0"/>
                </a:moveTo>
                <a:lnTo>
                  <a:pt x="0" y="1808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2" name="object 109">
            <a:extLst>
              <a:ext uri="{FF2B5EF4-FFF2-40B4-BE49-F238E27FC236}">
                <a16:creationId xmlns:a16="http://schemas.microsoft.com/office/drawing/2014/main" id="{1D0828DC-DF04-EF48-8BF8-D11BBDF4DE21}"/>
              </a:ext>
            </a:extLst>
          </p:cNvPr>
          <p:cNvSpPr>
            <a:spLocks/>
          </p:cNvSpPr>
          <p:nvPr/>
        </p:nvSpPr>
        <p:spPr bwMode="auto">
          <a:xfrm>
            <a:off x="2660650" y="2214563"/>
            <a:ext cx="0" cy="63500"/>
          </a:xfrm>
          <a:custGeom>
            <a:avLst/>
            <a:gdLst>
              <a:gd name="T0" fmla="*/ 0 h 63500"/>
              <a:gd name="T1" fmla="*/ 63034 h 63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0">
                <a:moveTo>
                  <a:pt x="0" y="0"/>
                </a:moveTo>
                <a:lnTo>
                  <a:pt x="0" y="630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3" name="object 110">
            <a:extLst>
              <a:ext uri="{FF2B5EF4-FFF2-40B4-BE49-F238E27FC236}">
                <a16:creationId xmlns:a16="http://schemas.microsoft.com/office/drawing/2014/main" id="{63804FB1-1243-5543-82F2-668BEAAA5024}"/>
              </a:ext>
            </a:extLst>
          </p:cNvPr>
          <p:cNvSpPr>
            <a:spLocks/>
          </p:cNvSpPr>
          <p:nvPr/>
        </p:nvSpPr>
        <p:spPr bwMode="auto">
          <a:xfrm>
            <a:off x="2660650" y="2413000"/>
            <a:ext cx="0" cy="19050"/>
          </a:xfrm>
          <a:custGeom>
            <a:avLst/>
            <a:gdLst>
              <a:gd name="T0" fmla="*/ 0 h 19050"/>
              <a:gd name="T1" fmla="*/ 18584 h 19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050">
                <a:moveTo>
                  <a:pt x="0" y="0"/>
                </a:moveTo>
                <a:lnTo>
                  <a:pt x="0" y="1858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4" name="object 111">
            <a:extLst>
              <a:ext uri="{FF2B5EF4-FFF2-40B4-BE49-F238E27FC236}">
                <a16:creationId xmlns:a16="http://schemas.microsoft.com/office/drawing/2014/main" id="{402837D4-1778-BF44-B778-F741AD9F37C8}"/>
              </a:ext>
            </a:extLst>
          </p:cNvPr>
          <p:cNvSpPr>
            <a:spLocks/>
          </p:cNvSpPr>
          <p:nvPr/>
        </p:nvSpPr>
        <p:spPr bwMode="auto">
          <a:xfrm>
            <a:off x="3221038" y="2212975"/>
            <a:ext cx="0" cy="65088"/>
          </a:xfrm>
          <a:custGeom>
            <a:avLst/>
            <a:gdLst>
              <a:gd name="T0" fmla="*/ 0 h 64769"/>
              <a:gd name="T1" fmla="*/ 66366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75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5" name="object 112">
            <a:extLst>
              <a:ext uri="{FF2B5EF4-FFF2-40B4-BE49-F238E27FC236}">
                <a16:creationId xmlns:a16="http://schemas.microsoft.com/office/drawing/2014/main" id="{961DD8B1-41D9-ED44-A92B-FAEB7522B7B0}"/>
              </a:ext>
            </a:extLst>
          </p:cNvPr>
          <p:cNvSpPr>
            <a:spLocks/>
          </p:cNvSpPr>
          <p:nvPr/>
        </p:nvSpPr>
        <p:spPr bwMode="auto">
          <a:xfrm>
            <a:off x="3221038" y="2413000"/>
            <a:ext cx="0" cy="19050"/>
          </a:xfrm>
          <a:custGeom>
            <a:avLst/>
            <a:gdLst>
              <a:gd name="T0" fmla="*/ 0 h 18414"/>
              <a:gd name="T1" fmla="*/ 21428 h 184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414">
                <a:moveTo>
                  <a:pt x="0" y="0"/>
                </a:moveTo>
                <a:lnTo>
                  <a:pt x="0" y="1808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6" name="object 113">
            <a:extLst>
              <a:ext uri="{FF2B5EF4-FFF2-40B4-BE49-F238E27FC236}">
                <a16:creationId xmlns:a16="http://schemas.microsoft.com/office/drawing/2014/main" id="{4874BF24-A4F1-1448-8410-468959389DB4}"/>
              </a:ext>
            </a:extLst>
          </p:cNvPr>
          <p:cNvSpPr>
            <a:spLocks/>
          </p:cNvSpPr>
          <p:nvPr/>
        </p:nvSpPr>
        <p:spPr bwMode="auto">
          <a:xfrm>
            <a:off x="3219450" y="2214563"/>
            <a:ext cx="0" cy="63500"/>
          </a:xfrm>
          <a:custGeom>
            <a:avLst/>
            <a:gdLst>
              <a:gd name="T0" fmla="*/ 0 h 63500"/>
              <a:gd name="T1" fmla="*/ 63034 h 63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0">
                <a:moveTo>
                  <a:pt x="0" y="0"/>
                </a:moveTo>
                <a:lnTo>
                  <a:pt x="0" y="630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7" name="object 114">
            <a:extLst>
              <a:ext uri="{FF2B5EF4-FFF2-40B4-BE49-F238E27FC236}">
                <a16:creationId xmlns:a16="http://schemas.microsoft.com/office/drawing/2014/main" id="{C3DA5FFA-E0A7-8241-A790-20E365365E2A}"/>
              </a:ext>
            </a:extLst>
          </p:cNvPr>
          <p:cNvSpPr>
            <a:spLocks/>
          </p:cNvSpPr>
          <p:nvPr/>
        </p:nvSpPr>
        <p:spPr bwMode="auto">
          <a:xfrm>
            <a:off x="3219450" y="2413000"/>
            <a:ext cx="0" cy="19050"/>
          </a:xfrm>
          <a:custGeom>
            <a:avLst/>
            <a:gdLst>
              <a:gd name="T0" fmla="*/ 0 h 19050"/>
              <a:gd name="T1" fmla="*/ 18584 h 19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050">
                <a:moveTo>
                  <a:pt x="0" y="0"/>
                </a:moveTo>
                <a:lnTo>
                  <a:pt x="0" y="1858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8" name="object 115">
            <a:extLst>
              <a:ext uri="{FF2B5EF4-FFF2-40B4-BE49-F238E27FC236}">
                <a16:creationId xmlns:a16="http://schemas.microsoft.com/office/drawing/2014/main" id="{259B7124-8ABC-4945-9EA8-689D779C3110}"/>
              </a:ext>
            </a:extLst>
          </p:cNvPr>
          <p:cNvSpPr>
            <a:spLocks/>
          </p:cNvSpPr>
          <p:nvPr/>
        </p:nvSpPr>
        <p:spPr bwMode="auto">
          <a:xfrm>
            <a:off x="3686175" y="2212975"/>
            <a:ext cx="0" cy="65088"/>
          </a:xfrm>
          <a:custGeom>
            <a:avLst/>
            <a:gdLst>
              <a:gd name="T0" fmla="*/ 0 h 64769"/>
              <a:gd name="T1" fmla="*/ 66366 h 647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4769">
                <a:moveTo>
                  <a:pt x="0" y="0"/>
                </a:moveTo>
                <a:lnTo>
                  <a:pt x="0" y="6475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39" name="object 116">
            <a:extLst>
              <a:ext uri="{FF2B5EF4-FFF2-40B4-BE49-F238E27FC236}">
                <a16:creationId xmlns:a16="http://schemas.microsoft.com/office/drawing/2014/main" id="{A9B5CE44-0DBE-3845-813A-6975B0F6932B}"/>
              </a:ext>
            </a:extLst>
          </p:cNvPr>
          <p:cNvSpPr>
            <a:spLocks/>
          </p:cNvSpPr>
          <p:nvPr/>
        </p:nvSpPr>
        <p:spPr bwMode="auto">
          <a:xfrm>
            <a:off x="3686175" y="2413000"/>
            <a:ext cx="0" cy="19050"/>
          </a:xfrm>
          <a:custGeom>
            <a:avLst/>
            <a:gdLst>
              <a:gd name="T0" fmla="*/ 0 h 18414"/>
              <a:gd name="T1" fmla="*/ 21428 h 184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414">
                <a:moveTo>
                  <a:pt x="0" y="0"/>
                </a:moveTo>
                <a:lnTo>
                  <a:pt x="0" y="1808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40" name="object 117">
            <a:extLst>
              <a:ext uri="{FF2B5EF4-FFF2-40B4-BE49-F238E27FC236}">
                <a16:creationId xmlns:a16="http://schemas.microsoft.com/office/drawing/2014/main" id="{36B3C4A0-7749-9747-9082-EA50222FBD0A}"/>
              </a:ext>
            </a:extLst>
          </p:cNvPr>
          <p:cNvSpPr>
            <a:spLocks/>
          </p:cNvSpPr>
          <p:nvPr/>
        </p:nvSpPr>
        <p:spPr bwMode="auto">
          <a:xfrm>
            <a:off x="3684588" y="2214563"/>
            <a:ext cx="0" cy="63500"/>
          </a:xfrm>
          <a:custGeom>
            <a:avLst/>
            <a:gdLst>
              <a:gd name="T0" fmla="*/ 0 h 63500"/>
              <a:gd name="T1" fmla="*/ 63034 h 635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0">
                <a:moveTo>
                  <a:pt x="0" y="0"/>
                </a:moveTo>
                <a:lnTo>
                  <a:pt x="0" y="6303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41" name="object 118">
            <a:extLst>
              <a:ext uri="{FF2B5EF4-FFF2-40B4-BE49-F238E27FC236}">
                <a16:creationId xmlns:a16="http://schemas.microsoft.com/office/drawing/2014/main" id="{8C04F98C-5EB6-2848-9B88-3C2CDC39E998}"/>
              </a:ext>
            </a:extLst>
          </p:cNvPr>
          <p:cNvSpPr>
            <a:spLocks/>
          </p:cNvSpPr>
          <p:nvPr/>
        </p:nvSpPr>
        <p:spPr bwMode="auto">
          <a:xfrm>
            <a:off x="3684588" y="2413000"/>
            <a:ext cx="0" cy="19050"/>
          </a:xfrm>
          <a:custGeom>
            <a:avLst/>
            <a:gdLst>
              <a:gd name="T0" fmla="*/ 0 h 19050"/>
              <a:gd name="T1" fmla="*/ 18584 h 19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050">
                <a:moveTo>
                  <a:pt x="0" y="0"/>
                </a:moveTo>
                <a:lnTo>
                  <a:pt x="0" y="1858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42" name="object 119">
            <a:extLst>
              <a:ext uri="{FF2B5EF4-FFF2-40B4-BE49-F238E27FC236}">
                <a16:creationId xmlns:a16="http://schemas.microsoft.com/office/drawing/2014/main" id="{85BAE452-BF5C-254D-809C-7AD11FAFD6CB}"/>
              </a:ext>
            </a:extLst>
          </p:cNvPr>
          <p:cNvSpPr>
            <a:spLocks/>
          </p:cNvSpPr>
          <p:nvPr/>
        </p:nvSpPr>
        <p:spPr bwMode="auto">
          <a:xfrm>
            <a:off x="1246188" y="2476500"/>
            <a:ext cx="196850" cy="127000"/>
          </a:xfrm>
          <a:custGeom>
            <a:avLst/>
            <a:gdLst>
              <a:gd name="T0" fmla="*/ 0 w 195580"/>
              <a:gd name="T1" fmla="*/ 124340 h 127635"/>
              <a:gd name="T2" fmla="*/ 201375 w 195580"/>
              <a:gd name="T3" fmla="*/ 124340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340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480"/>
                </a:moveTo>
                <a:lnTo>
                  <a:pt x="194963" y="127480"/>
                </a:lnTo>
                <a:lnTo>
                  <a:pt x="194963" y="0"/>
                </a:lnTo>
                <a:lnTo>
                  <a:pt x="0" y="0"/>
                </a:lnTo>
                <a:lnTo>
                  <a:pt x="0" y="12748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object 120">
            <a:extLst>
              <a:ext uri="{FF2B5EF4-FFF2-40B4-BE49-F238E27FC236}">
                <a16:creationId xmlns:a16="http://schemas.microsoft.com/office/drawing/2014/main" id="{685370F8-9195-C24F-818E-9F0457E531FC}"/>
              </a:ext>
            </a:extLst>
          </p:cNvPr>
          <p:cNvSpPr txBox="1"/>
          <p:nvPr/>
        </p:nvSpPr>
        <p:spPr>
          <a:xfrm>
            <a:off x="1246188" y="2481263"/>
            <a:ext cx="635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44" name="object 121">
            <a:extLst>
              <a:ext uri="{FF2B5EF4-FFF2-40B4-BE49-F238E27FC236}">
                <a16:creationId xmlns:a16="http://schemas.microsoft.com/office/drawing/2014/main" id="{D42961E5-AE37-C942-97C8-F8804D144374}"/>
              </a:ext>
            </a:extLst>
          </p:cNvPr>
          <p:cNvSpPr>
            <a:spLocks/>
          </p:cNvSpPr>
          <p:nvPr/>
        </p:nvSpPr>
        <p:spPr bwMode="auto">
          <a:xfrm>
            <a:off x="1195388" y="2432050"/>
            <a:ext cx="300037" cy="44450"/>
          </a:xfrm>
          <a:custGeom>
            <a:avLst/>
            <a:gdLst>
              <a:gd name="T0" fmla="*/ 0 w 300990"/>
              <a:gd name="T1" fmla="*/ 41738 h 45085"/>
              <a:gd name="T2" fmla="*/ 295761 w 300990"/>
              <a:gd name="T3" fmla="*/ 41738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1738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805"/>
                </a:moveTo>
                <a:lnTo>
                  <a:pt x="300486" y="44805"/>
                </a:lnTo>
                <a:lnTo>
                  <a:pt x="300486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45" name="object 122">
            <a:extLst>
              <a:ext uri="{FF2B5EF4-FFF2-40B4-BE49-F238E27FC236}">
                <a16:creationId xmlns:a16="http://schemas.microsoft.com/office/drawing/2014/main" id="{280DA33A-6351-1842-9E02-76F97C7A523B}"/>
              </a:ext>
            </a:extLst>
          </p:cNvPr>
          <p:cNvSpPr>
            <a:spLocks/>
          </p:cNvSpPr>
          <p:nvPr/>
        </p:nvSpPr>
        <p:spPr bwMode="auto">
          <a:xfrm>
            <a:off x="1195388" y="248920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24647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46" name="object 123">
            <a:extLst>
              <a:ext uri="{FF2B5EF4-FFF2-40B4-BE49-F238E27FC236}">
                <a16:creationId xmlns:a16="http://schemas.microsoft.com/office/drawing/2014/main" id="{E4CAEB2E-F296-2146-B043-07B266DA9F01}"/>
              </a:ext>
            </a:extLst>
          </p:cNvPr>
          <p:cNvSpPr>
            <a:spLocks/>
          </p:cNvSpPr>
          <p:nvPr/>
        </p:nvSpPr>
        <p:spPr bwMode="auto">
          <a:xfrm>
            <a:off x="1441450" y="2489200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24647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47" name="object 124">
            <a:extLst>
              <a:ext uri="{FF2B5EF4-FFF2-40B4-BE49-F238E27FC236}">
                <a16:creationId xmlns:a16="http://schemas.microsoft.com/office/drawing/2014/main" id="{7E1DE3EB-C4DD-AE42-A8B4-DF6DA266DC0F}"/>
              </a:ext>
            </a:extLst>
          </p:cNvPr>
          <p:cNvSpPr>
            <a:spLocks/>
          </p:cNvSpPr>
          <p:nvPr/>
        </p:nvSpPr>
        <p:spPr bwMode="auto">
          <a:xfrm>
            <a:off x="1195388" y="2603500"/>
            <a:ext cx="300037" cy="46038"/>
          </a:xfrm>
          <a:custGeom>
            <a:avLst/>
            <a:gdLst>
              <a:gd name="T0" fmla="*/ 0 w 300990"/>
              <a:gd name="T1" fmla="*/ 44500 h 46355"/>
              <a:gd name="T2" fmla="*/ 295761 w 300990"/>
              <a:gd name="T3" fmla="*/ 44500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500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054"/>
                </a:moveTo>
                <a:lnTo>
                  <a:pt x="300486" y="46054"/>
                </a:lnTo>
                <a:lnTo>
                  <a:pt x="300486" y="0"/>
                </a:lnTo>
                <a:lnTo>
                  <a:pt x="0" y="0"/>
                </a:lnTo>
                <a:lnTo>
                  <a:pt x="0" y="4605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48" name="object 125">
            <a:extLst>
              <a:ext uri="{FF2B5EF4-FFF2-40B4-BE49-F238E27FC236}">
                <a16:creationId xmlns:a16="http://schemas.microsoft.com/office/drawing/2014/main" id="{95AF102F-C66D-E341-9303-3C0F805C78CC}"/>
              </a:ext>
            </a:extLst>
          </p:cNvPr>
          <p:cNvSpPr>
            <a:spLocks/>
          </p:cNvSpPr>
          <p:nvPr/>
        </p:nvSpPr>
        <p:spPr bwMode="auto">
          <a:xfrm>
            <a:off x="1554163" y="2476500"/>
            <a:ext cx="400050" cy="23813"/>
          </a:xfrm>
          <a:custGeom>
            <a:avLst/>
            <a:gdLst>
              <a:gd name="T0" fmla="*/ 0 w 400050"/>
              <a:gd name="T1" fmla="*/ 20264 h 24764"/>
              <a:gd name="T2" fmla="*/ 399765 w 400050"/>
              <a:gd name="T3" fmla="*/ 20264 h 24764"/>
              <a:gd name="T4" fmla="*/ 399765 w 400050"/>
              <a:gd name="T5" fmla="*/ 0 h 24764"/>
              <a:gd name="T6" fmla="*/ 0 w 400050"/>
              <a:gd name="T7" fmla="*/ 0 h 24764"/>
              <a:gd name="T8" fmla="*/ 0 w 400050"/>
              <a:gd name="T9" fmla="*/ 20264 h 24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24764">
                <a:moveTo>
                  <a:pt x="0" y="24647"/>
                </a:moveTo>
                <a:lnTo>
                  <a:pt x="399765" y="24647"/>
                </a:lnTo>
                <a:lnTo>
                  <a:pt x="399765" y="0"/>
                </a:lnTo>
                <a:lnTo>
                  <a:pt x="0" y="0"/>
                </a:lnTo>
                <a:lnTo>
                  <a:pt x="0" y="2464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6" name="object 126">
            <a:extLst>
              <a:ext uri="{FF2B5EF4-FFF2-40B4-BE49-F238E27FC236}">
                <a16:creationId xmlns:a16="http://schemas.microsoft.com/office/drawing/2014/main" id="{FF940988-C441-3040-ACF1-98005771C5DC}"/>
              </a:ext>
            </a:extLst>
          </p:cNvPr>
          <p:cNvSpPr txBox="1"/>
          <p:nvPr/>
        </p:nvSpPr>
        <p:spPr>
          <a:xfrm>
            <a:off x="1554163" y="2481263"/>
            <a:ext cx="1460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50" name="object 127">
            <a:extLst>
              <a:ext uri="{FF2B5EF4-FFF2-40B4-BE49-F238E27FC236}">
                <a16:creationId xmlns:a16="http://schemas.microsoft.com/office/drawing/2014/main" id="{0B9646D6-7D58-874F-93E5-D13C5372A39B}"/>
              </a:ext>
            </a:extLst>
          </p:cNvPr>
          <p:cNvSpPr>
            <a:spLocks/>
          </p:cNvSpPr>
          <p:nvPr/>
        </p:nvSpPr>
        <p:spPr bwMode="auto">
          <a:xfrm>
            <a:off x="1503363" y="2432050"/>
            <a:ext cx="503237" cy="44450"/>
          </a:xfrm>
          <a:custGeom>
            <a:avLst/>
            <a:gdLst>
              <a:gd name="T0" fmla="*/ 0 w 504189"/>
              <a:gd name="T1" fmla="*/ 41738 h 45085"/>
              <a:gd name="T2" fmla="*/ 499439 w 504189"/>
              <a:gd name="T3" fmla="*/ 41738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738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05"/>
                </a:moveTo>
                <a:lnTo>
                  <a:pt x="504181" y="44805"/>
                </a:lnTo>
                <a:lnTo>
                  <a:pt x="504181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51" name="object 128">
            <a:extLst>
              <a:ext uri="{FF2B5EF4-FFF2-40B4-BE49-F238E27FC236}">
                <a16:creationId xmlns:a16="http://schemas.microsoft.com/office/drawing/2014/main" id="{34E973D4-C83A-3540-8C7D-557F5E01A417}"/>
              </a:ext>
            </a:extLst>
          </p:cNvPr>
          <p:cNvSpPr>
            <a:spLocks/>
          </p:cNvSpPr>
          <p:nvPr/>
        </p:nvSpPr>
        <p:spPr bwMode="auto">
          <a:xfrm>
            <a:off x="1503363" y="2489200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24647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52" name="object 129">
            <a:extLst>
              <a:ext uri="{FF2B5EF4-FFF2-40B4-BE49-F238E27FC236}">
                <a16:creationId xmlns:a16="http://schemas.microsoft.com/office/drawing/2014/main" id="{21DACD09-5EB9-EB4A-86DC-BF83B924CDA6}"/>
              </a:ext>
            </a:extLst>
          </p:cNvPr>
          <p:cNvSpPr>
            <a:spLocks/>
          </p:cNvSpPr>
          <p:nvPr/>
        </p:nvSpPr>
        <p:spPr bwMode="auto">
          <a:xfrm>
            <a:off x="1503363" y="2603500"/>
            <a:ext cx="503237" cy="46038"/>
          </a:xfrm>
          <a:custGeom>
            <a:avLst/>
            <a:gdLst>
              <a:gd name="T0" fmla="*/ 0 w 504189"/>
              <a:gd name="T1" fmla="*/ 44500 h 46355"/>
              <a:gd name="T2" fmla="*/ 499439 w 504189"/>
              <a:gd name="T3" fmla="*/ 44500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500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054"/>
                </a:moveTo>
                <a:lnTo>
                  <a:pt x="504181" y="46054"/>
                </a:lnTo>
                <a:lnTo>
                  <a:pt x="504181" y="0"/>
                </a:lnTo>
                <a:lnTo>
                  <a:pt x="0" y="0"/>
                </a:lnTo>
                <a:lnTo>
                  <a:pt x="0" y="4605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object 130">
            <a:extLst>
              <a:ext uri="{FF2B5EF4-FFF2-40B4-BE49-F238E27FC236}">
                <a16:creationId xmlns:a16="http://schemas.microsoft.com/office/drawing/2014/main" id="{42881F0F-9012-B74F-AA49-CEAA842509B3}"/>
              </a:ext>
            </a:extLst>
          </p:cNvPr>
          <p:cNvSpPr txBox="1"/>
          <p:nvPr/>
        </p:nvSpPr>
        <p:spPr>
          <a:xfrm>
            <a:off x="2066925" y="2481263"/>
            <a:ext cx="2841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S</a:t>
            </a:r>
            <a:r>
              <a:rPr sz="850" spc="35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131" name="object 131">
            <a:extLst>
              <a:ext uri="{FF2B5EF4-FFF2-40B4-BE49-F238E27FC236}">
                <a16:creationId xmlns:a16="http://schemas.microsoft.com/office/drawing/2014/main" id="{A9DAE3A3-FA7C-364E-AACD-9DDEEBE4A4C3}"/>
              </a:ext>
            </a:extLst>
          </p:cNvPr>
          <p:cNvSpPr txBox="1"/>
          <p:nvPr/>
        </p:nvSpPr>
        <p:spPr>
          <a:xfrm>
            <a:off x="2717800" y="2481263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70K</a:t>
            </a:r>
            <a:endParaRPr sz="850">
              <a:latin typeface="Arial"/>
              <a:cs typeface="Arial"/>
            </a:endParaRPr>
          </a:p>
        </p:txBody>
      </p:sp>
      <p:sp>
        <p:nvSpPr>
          <p:cNvPr id="132" name="object 132">
            <a:extLst>
              <a:ext uri="{FF2B5EF4-FFF2-40B4-BE49-F238E27FC236}">
                <a16:creationId xmlns:a16="http://schemas.microsoft.com/office/drawing/2014/main" id="{D060D4BC-564F-3E4C-9D74-3843A271A718}"/>
              </a:ext>
            </a:extLst>
          </p:cNvPr>
          <p:cNvSpPr txBox="1"/>
          <p:nvPr/>
        </p:nvSpPr>
        <p:spPr>
          <a:xfrm>
            <a:off x="3276600" y="2479675"/>
            <a:ext cx="1524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56" name="object 133">
            <a:extLst>
              <a:ext uri="{FF2B5EF4-FFF2-40B4-BE49-F238E27FC236}">
                <a16:creationId xmlns:a16="http://schemas.microsoft.com/office/drawing/2014/main" id="{EDDCB01A-A902-7C4A-BB45-A9664ED48360}"/>
              </a:ext>
            </a:extLst>
          </p:cNvPr>
          <p:cNvSpPr>
            <a:spLocks/>
          </p:cNvSpPr>
          <p:nvPr/>
        </p:nvSpPr>
        <p:spPr bwMode="auto">
          <a:xfrm>
            <a:off x="1190625" y="2432050"/>
            <a:ext cx="0" cy="69850"/>
          </a:xfrm>
          <a:custGeom>
            <a:avLst/>
            <a:gdLst>
              <a:gd name="T0" fmla="*/ 0 h 69850"/>
              <a:gd name="T1" fmla="*/ 6948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48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57" name="object 134">
            <a:extLst>
              <a:ext uri="{FF2B5EF4-FFF2-40B4-BE49-F238E27FC236}">
                <a16:creationId xmlns:a16="http://schemas.microsoft.com/office/drawing/2014/main" id="{5617BEF6-34ED-1A47-B5C1-91F7D5E3AB33}"/>
              </a:ext>
            </a:extLst>
          </p:cNvPr>
          <p:cNvSpPr>
            <a:spLocks/>
          </p:cNvSpPr>
          <p:nvPr/>
        </p:nvSpPr>
        <p:spPr bwMode="auto">
          <a:xfrm>
            <a:off x="1190625" y="2635250"/>
            <a:ext cx="0" cy="14288"/>
          </a:xfrm>
          <a:custGeom>
            <a:avLst/>
            <a:gdLst>
              <a:gd name="T0" fmla="*/ 0 h 13969"/>
              <a:gd name="T1" fmla="*/ 15607 h 139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3969">
                <a:moveTo>
                  <a:pt x="0" y="0"/>
                </a:moveTo>
                <a:lnTo>
                  <a:pt x="0" y="1394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58" name="object 135">
            <a:extLst>
              <a:ext uri="{FF2B5EF4-FFF2-40B4-BE49-F238E27FC236}">
                <a16:creationId xmlns:a16="http://schemas.microsoft.com/office/drawing/2014/main" id="{10EE465C-D18E-D94B-B3B2-1AA100ED1B21}"/>
              </a:ext>
            </a:extLst>
          </p:cNvPr>
          <p:cNvSpPr>
            <a:spLocks/>
          </p:cNvSpPr>
          <p:nvPr/>
        </p:nvSpPr>
        <p:spPr bwMode="auto">
          <a:xfrm>
            <a:off x="1189038" y="2433638"/>
            <a:ext cx="0" cy="68262"/>
          </a:xfrm>
          <a:custGeom>
            <a:avLst/>
            <a:gdLst>
              <a:gd name="T0" fmla="*/ 0 h 67944"/>
              <a:gd name="T1" fmla="*/ 69338 h 679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7944">
                <a:moveTo>
                  <a:pt x="0" y="0"/>
                </a:moveTo>
                <a:lnTo>
                  <a:pt x="0" y="6773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59" name="object 136">
            <a:extLst>
              <a:ext uri="{FF2B5EF4-FFF2-40B4-BE49-F238E27FC236}">
                <a16:creationId xmlns:a16="http://schemas.microsoft.com/office/drawing/2014/main" id="{6E1F2859-DF4A-AF4F-B7E9-1AF5EAD3D78A}"/>
              </a:ext>
            </a:extLst>
          </p:cNvPr>
          <p:cNvSpPr>
            <a:spLocks/>
          </p:cNvSpPr>
          <p:nvPr/>
        </p:nvSpPr>
        <p:spPr bwMode="auto">
          <a:xfrm>
            <a:off x="1189038" y="2635250"/>
            <a:ext cx="0" cy="15875"/>
          </a:xfrm>
          <a:custGeom>
            <a:avLst/>
            <a:gdLst>
              <a:gd name="T0" fmla="*/ 0 h 14605"/>
              <a:gd name="T1" fmla="*/ 21915 h 146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4605">
                <a:moveTo>
                  <a:pt x="0" y="0"/>
                </a:moveTo>
                <a:lnTo>
                  <a:pt x="0" y="144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0" name="object 137">
            <a:extLst>
              <a:ext uri="{FF2B5EF4-FFF2-40B4-BE49-F238E27FC236}">
                <a16:creationId xmlns:a16="http://schemas.microsoft.com/office/drawing/2014/main" id="{20FC1C8D-DABC-A24D-B8A7-A75AEC549DA3}"/>
              </a:ext>
            </a:extLst>
          </p:cNvPr>
          <p:cNvSpPr>
            <a:spLocks/>
          </p:cNvSpPr>
          <p:nvPr/>
        </p:nvSpPr>
        <p:spPr bwMode="auto">
          <a:xfrm>
            <a:off x="1498600" y="2432050"/>
            <a:ext cx="0" cy="69850"/>
          </a:xfrm>
          <a:custGeom>
            <a:avLst/>
            <a:gdLst>
              <a:gd name="T0" fmla="*/ 0 h 69850"/>
              <a:gd name="T1" fmla="*/ 6948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485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1" name="object 138">
            <a:extLst>
              <a:ext uri="{FF2B5EF4-FFF2-40B4-BE49-F238E27FC236}">
                <a16:creationId xmlns:a16="http://schemas.microsoft.com/office/drawing/2014/main" id="{02118C25-D808-704C-A8FC-D31406EC1F1E}"/>
              </a:ext>
            </a:extLst>
          </p:cNvPr>
          <p:cNvSpPr>
            <a:spLocks/>
          </p:cNvSpPr>
          <p:nvPr/>
        </p:nvSpPr>
        <p:spPr bwMode="auto">
          <a:xfrm>
            <a:off x="1498600" y="2635250"/>
            <a:ext cx="0" cy="14288"/>
          </a:xfrm>
          <a:custGeom>
            <a:avLst/>
            <a:gdLst>
              <a:gd name="T0" fmla="*/ 0 h 13969"/>
              <a:gd name="T1" fmla="*/ 15607 h 139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3969">
                <a:moveTo>
                  <a:pt x="0" y="0"/>
                </a:moveTo>
                <a:lnTo>
                  <a:pt x="0" y="13941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2" name="object 139">
            <a:extLst>
              <a:ext uri="{FF2B5EF4-FFF2-40B4-BE49-F238E27FC236}">
                <a16:creationId xmlns:a16="http://schemas.microsoft.com/office/drawing/2014/main" id="{B10D119B-087E-614E-B6E8-36ECB979968E}"/>
              </a:ext>
            </a:extLst>
          </p:cNvPr>
          <p:cNvSpPr>
            <a:spLocks/>
          </p:cNvSpPr>
          <p:nvPr/>
        </p:nvSpPr>
        <p:spPr bwMode="auto">
          <a:xfrm>
            <a:off x="1497013" y="2433638"/>
            <a:ext cx="0" cy="68262"/>
          </a:xfrm>
          <a:custGeom>
            <a:avLst/>
            <a:gdLst>
              <a:gd name="T0" fmla="*/ 0 h 67944"/>
              <a:gd name="T1" fmla="*/ 69338 h 679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7944">
                <a:moveTo>
                  <a:pt x="0" y="0"/>
                </a:moveTo>
                <a:lnTo>
                  <a:pt x="0" y="6773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3" name="object 140">
            <a:extLst>
              <a:ext uri="{FF2B5EF4-FFF2-40B4-BE49-F238E27FC236}">
                <a16:creationId xmlns:a16="http://schemas.microsoft.com/office/drawing/2014/main" id="{0BFA9D6D-3860-4742-B2B7-C30558C8037F}"/>
              </a:ext>
            </a:extLst>
          </p:cNvPr>
          <p:cNvSpPr>
            <a:spLocks/>
          </p:cNvSpPr>
          <p:nvPr/>
        </p:nvSpPr>
        <p:spPr bwMode="auto">
          <a:xfrm>
            <a:off x="1497013" y="2635250"/>
            <a:ext cx="0" cy="15875"/>
          </a:xfrm>
          <a:custGeom>
            <a:avLst/>
            <a:gdLst>
              <a:gd name="T0" fmla="*/ 0 h 14605"/>
              <a:gd name="T1" fmla="*/ 21915 h 146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4605">
                <a:moveTo>
                  <a:pt x="0" y="0"/>
                </a:moveTo>
                <a:lnTo>
                  <a:pt x="0" y="144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4" name="object 141">
            <a:extLst>
              <a:ext uri="{FF2B5EF4-FFF2-40B4-BE49-F238E27FC236}">
                <a16:creationId xmlns:a16="http://schemas.microsoft.com/office/drawing/2014/main" id="{9C8CAC96-36A5-1B45-BD00-A9F17C554501}"/>
              </a:ext>
            </a:extLst>
          </p:cNvPr>
          <p:cNvSpPr>
            <a:spLocks/>
          </p:cNvSpPr>
          <p:nvPr/>
        </p:nvSpPr>
        <p:spPr bwMode="auto">
          <a:xfrm>
            <a:off x="2009775" y="2432050"/>
            <a:ext cx="0" cy="69850"/>
          </a:xfrm>
          <a:custGeom>
            <a:avLst/>
            <a:gdLst>
              <a:gd name="T0" fmla="*/ 0 h 69850"/>
              <a:gd name="T1" fmla="*/ 6948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48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5" name="object 142">
            <a:extLst>
              <a:ext uri="{FF2B5EF4-FFF2-40B4-BE49-F238E27FC236}">
                <a16:creationId xmlns:a16="http://schemas.microsoft.com/office/drawing/2014/main" id="{08F3432A-2537-2241-B430-1DCF5B5227F5}"/>
              </a:ext>
            </a:extLst>
          </p:cNvPr>
          <p:cNvSpPr>
            <a:spLocks/>
          </p:cNvSpPr>
          <p:nvPr/>
        </p:nvSpPr>
        <p:spPr bwMode="auto">
          <a:xfrm>
            <a:off x="2009775" y="2635250"/>
            <a:ext cx="0" cy="14288"/>
          </a:xfrm>
          <a:custGeom>
            <a:avLst/>
            <a:gdLst>
              <a:gd name="T0" fmla="*/ 0 h 13969"/>
              <a:gd name="T1" fmla="*/ 15607 h 139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3969">
                <a:moveTo>
                  <a:pt x="0" y="0"/>
                </a:moveTo>
                <a:lnTo>
                  <a:pt x="0" y="1394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6" name="object 143">
            <a:extLst>
              <a:ext uri="{FF2B5EF4-FFF2-40B4-BE49-F238E27FC236}">
                <a16:creationId xmlns:a16="http://schemas.microsoft.com/office/drawing/2014/main" id="{0D8B1D6F-299C-644A-89BB-AE5113C03432}"/>
              </a:ext>
            </a:extLst>
          </p:cNvPr>
          <p:cNvSpPr>
            <a:spLocks/>
          </p:cNvSpPr>
          <p:nvPr/>
        </p:nvSpPr>
        <p:spPr bwMode="auto">
          <a:xfrm>
            <a:off x="2008188" y="2433638"/>
            <a:ext cx="0" cy="68262"/>
          </a:xfrm>
          <a:custGeom>
            <a:avLst/>
            <a:gdLst>
              <a:gd name="T0" fmla="*/ 0 h 67944"/>
              <a:gd name="T1" fmla="*/ 69338 h 679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7944">
                <a:moveTo>
                  <a:pt x="0" y="0"/>
                </a:moveTo>
                <a:lnTo>
                  <a:pt x="0" y="6773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7" name="object 144">
            <a:extLst>
              <a:ext uri="{FF2B5EF4-FFF2-40B4-BE49-F238E27FC236}">
                <a16:creationId xmlns:a16="http://schemas.microsoft.com/office/drawing/2014/main" id="{A58486AD-6478-1441-BDCE-8B44D34F928E}"/>
              </a:ext>
            </a:extLst>
          </p:cNvPr>
          <p:cNvSpPr>
            <a:spLocks/>
          </p:cNvSpPr>
          <p:nvPr/>
        </p:nvSpPr>
        <p:spPr bwMode="auto">
          <a:xfrm>
            <a:off x="2008188" y="2635250"/>
            <a:ext cx="0" cy="15875"/>
          </a:xfrm>
          <a:custGeom>
            <a:avLst/>
            <a:gdLst>
              <a:gd name="T0" fmla="*/ 0 h 14605"/>
              <a:gd name="T1" fmla="*/ 21915 h 146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4605">
                <a:moveTo>
                  <a:pt x="0" y="0"/>
                </a:moveTo>
                <a:lnTo>
                  <a:pt x="0" y="144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8" name="object 145">
            <a:extLst>
              <a:ext uri="{FF2B5EF4-FFF2-40B4-BE49-F238E27FC236}">
                <a16:creationId xmlns:a16="http://schemas.microsoft.com/office/drawing/2014/main" id="{884DE32C-C44B-2848-BABA-672ACB8101AF}"/>
              </a:ext>
            </a:extLst>
          </p:cNvPr>
          <p:cNvSpPr>
            <a:spLocks/>
          </p:cNvSpPr>
          <p:nvPr/>
        </p:nvSpPr>
        <p:spPr bwMode="auto">
          <a:xfrm>
            <a:off x="2662238" y="2432050"/>
            <a:ext cx="0" cy="69850"/>
          </a:xfrm>
          <a:custGeom>
            <a:avLst/>
            <a:gdLst>
              <a:gd name="T0" fmla="*/ 0 h 69850"/>
              <a:gd name="T1" fmla="*/ 6948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48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69" name="object 146">
            <a:extLst>
              <a:ext uri="{FF2B5EF4-FFF2-40B4-BE49-F238E27FC236}">
                <a16:creationId xmlns:a16="http://schemas.microsoft.com/office/drawing/2014/main" id="{021CEFAF-C44A-CD4D-A490-6EA0F8343087}"/>
              </a:ext>
            </a:extLst>
          </p:cNvPr>
          <p:cNvSpPr>
            <a:spLocks/>
          </p:cNvSpPr>
          <p:nvPr/>
        </p:nvSpPr>
        <p:spPr bwMode="auto">
          <a:xfrm>
            <a:off x="2662238" y="2635250"/>
            <a:ext cx="0" cy="14288"/>
          </a:xfrm>
          <a:custGeom>
            <a:avLst/>
            <a:gdLst>
              <a:gd name="T0" fmla="*/ 0 h 13969"/>
              <a:gd name="T1" fmla="*/ 15607 h 139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3969">
                <a:moveTo>
                  <a:pt x="0" y="0"/>
                </a:moveTo>
                <a:lnTo>
                  <a:pt x="0" y="1394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0" name="object 147">
            <a:extLst>
              <a:ext uri="{FF2B5EF4-FFF2-40B4-BE49-F238E27FC236}">
                <a16:creationId xmlns:a16="http://schemas.microsoft.com/office/drawing/2014/main" id="{8DA49ED2-DDC5-B042-8C5F-8D8EE9DAF0A7}"/>
              </a:ext>
            </a:extLst>
          </p:cNvPr>
          <p:cNvSpPr>
            <a:spLocks/>
          </p:cNvSpPr>
          <p:nvPr/>
        </p:nvSpPr>
        <p:spPr bwMode="auto">
          <a:xfrm>
            <a:off x="2660650" y="2433638"/>
            <a:ext cx="0" cy="68262"/>
          </a:xfrm>
          <a:custGeom>
            <a:avLst/>
            <a:gdLst>
              <a:gd name="T0" fmla="*/ 0 h 67944"/>
              <a:gd name="T1" fmla="*/ 69338 h 679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7944">
                <a:moveTo>
                  <a:pt x="0" y="0"/>
                </a:moveTo>
                <a:lnTo>
                  <a:pt x="0" y="6773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1" name="object 148">
            <a:extLst>
              <a:ext uri="{FF2B5EF4-FFF2-40B4-BE49-F238E27FC236}">
                <a16:creationId xmlns:a16="http://schemas.microsoft.com/office/drawing/2014/main" id="{F5F356FC-5F9C-844D-8DBF-5A4AA2763C2F}"/>
              </a:ext>
            </a:extLst>
          </p:cNvPr>
          <p:cNvSpPr>
            <a:spLocks/>
          </p:cNvSpPr>
          <p:nvPr/>
        </p:nvSpPr>
        <p:spPr bwMode="auto">
          <a:xfrm>
            <a:off x="2660650" y="2635250"/>
            <a:ext cx="0" cy="15875"/>
          </a:xfrm>
          <a:custGeom>
            <a:avLst/>
            <a:gdLst>
              <a:gd name="T0" fmla="*/ 0 h 14605"/>
              <a:gd name="T1" fmla="*/ 21915 h 146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4605">
                <a:moveTo>
                  <a:pt x="0" y="0"/>
                </a:moveTo>
                <a:lnTo>
                  <a:pt x="0" y="144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2" name="object 149">
            <a:extLst>
              <a:ext uri="{FF2B5EF4-FFF2-40B4-BE49-F238E27FC236}">
                <a16:creationId xmlns:a16="http://schemas.microsoft.com/office/drawing/2014/main" id="{C718A06A-BF99-1D45-9067-ABB38787634D}"/>
              </a:ext>
            </a:extLst>
          </p:cNvPr>
          <p:cNvSpPr>
            <a:spLocks/>
          </p:cNvSpPr>
          <p:nvPr/>
        </p:nvSpPr>
        <p:spPr bwMode="auto">
          <a:xfrm>
            <a:off x="3221038" y="2432050"/>
            <a:ext cx="0" cy="69850"/>
          </a:xfrm>
          <a:custGeom>
            <a:avLst/>
            <a:gdLst>
              <a:gd name="T0" fmla="*/ 0 h 69850"/>
              <a:gd name="T1" fmla="*/ 6948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485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3" name="object 150">
            <a:extLst>
              <a:ext uri="{FF2B5EF4-FFF2-40B4-BE49-F238E27FC236}">
                <a16:creationId xmlns:a16="http://schemas.microsoft.com/office/drawing/2014/main" id="{005275D9-6571-E448-9727-206348A5D349}"/>
              </a:ext>
            </a:extLst>
          </p:cNvPr>
          <p:cNvSpPr>
            <a:spLocks/>
          </p:cNvSpPr>
          <p:nvPr/>
        </p:nvSpPr>
        <p:spPr bwMode="auto">
          <a:xfrm>
            <a:off x="3221038" y="2635250"/>
            <a:ext cx="0" cy="14288"/>
          </a:xfrm>
          <a:custGeom>
            <a:avLst/>
            <a:gdLst>
              <a:gd name="T0" fmla="*/ 0 h 13969"/>
              <a:gd name="T1" fmla="*/ 15607 h 139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3969">
                <a:moveTo>
                  <a:pt x="0" y="0"/>
                </a:moveTo>
                <a:lnTo>
                  <a:pt x="0" y="1394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4" name="object 151">
            <a:extLst>
              <a:ext uri="{FF2B5EF4-FFF2-40B4-BE49-F238E27FC236}">
                <a16:creationId xmlns:a16="http://schemas.microsoft.com/office/drawing/2014/main" id="{319214C9-0ADB-D24B-BEB4-97D8567A8D67}"/>
              </a:ext>
            </a:extLst>
          </p:cNvPr>
          <p:cNvSpPr>
            <a:spLocks/>
          </p:cNvSpPr>
          <p:nvPr/>
        </p:nvSpPr>
        <p:spPr bwMode="auto">
          <a:xfrm>
            <a:off x="3219450" y="2433638"/>
            <a:ext cx="0" cy="68262"/>
          </a:xfrm>
          <a:custGeom>
            <a:avLst/>
            <a:gdLst>
              <a:gd name="T0" fmla="*/ 0 h 67944"/>
              <a:gd name="T1" fmla="*/ 69338 h 679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7944">
                <a:moveTo>
                  <a:pt x="0" y="0"/>
                </a:moveTo>
                <a:lnTo>
                  <a:pt x="0" y="6773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5" name="object 152">
            <a:extLst>
              <a:ext uri="{FF2B5EF4-FFF2-40B4-BE49-F238E27FC236}">
                <a16:creationId xmlns:a16="http://schemas.microsoft.com/office/drawing/2014/main" id="{D20BDE32-1753-4647-AF87-E907146024D6}"/>
              </a:ext>
            </a:extLst>
          </p:cNvPr>
          <p:cNvSpPr>
            <a:spLocks/>
          </p:cNvSpPr>
          <p:nvPr/>
        </p:nvSpPr>
        <p:spPr bwMode="auto">
          <a:xfrm>
            <a:off x="3219450" y="2635250"/>
            <a:ext cx="0" cy="15875"/>
          </a:xfrm>
          <a:custGeom>
            <a:avLst/>
            <a:gdLst>
              <a:gd name="T0" fmla="*/ 0 h 14605"/>
              <a:gd name="T1" fmla="*/ 21915 h 146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4605">
                <a:moveTo>
                  <a:pt x="0" y="0"/>
                </a:moveTo>
                <a:lnTo>
                  <a:pt x="0" y="144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6" name="object 153">
            <a:extLst>
              <a:ext uri="{FF2B5EF4-FFF2-40B4-BE49-F238E27FC236}">
                <a16:creationId xmlns:a16="http://schemas.microsoft.com/office/drawing/2014/main" id="{40BC7723-6F59-394D-983B-3BC3920924AE}"/>
              </a:ext>
            </a:extLst>
          </p:cNvPr>
          <p:cNvSpPr>
            <a:spLocks/>
          </p:cNvSpPr>
          <p:nvPr/>
        </p:nvSpPr>
        <p:spPr bwMode="auto">
          <a:xfrm>
            <a:off x="3686175" y="2432050"/>
            <a:ext cx="0" cy="69850"/>
          </a:xfrm>
          <a:custGeom>
            <a:avLst/>
            <a:gdLst>
              <a:gd name="T0" fmla="*/ 0 h 69850"/>
              <a:gd name="T1" fmla="*/ 69485 h 698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9850">
                <a:moveTo>
                  <a:pt x="0" y="0"/>
                </a:moveTo>
                <a:lnTo>
                  <a:pt x="0" y="69485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7" name="object 154">
            <a:extLst>
              <a:ext uri="{FF2B5EF4-FFF2-40B4-BE49-F238E27FC236}">
                <a16:creationId xmlns:a16="http://schemas.microsoft.com/office/drawing/2014/main" id="{147A25C0-2EB4-F141-AA78-D28523DBC907}"/>
              </a:ext>
            </a:extLst>
          </p:cNvPr>
          <p:cNvSpPr>
            <a:spLocks/>
          </p:cNvSpPr>
          <p:nvPr/>
        </p:nvSpPr>
        <p:spPr bwMode="auto">
          <a:xfrm>
            <a:off x="3686175" y="2635250"/>
            <a:ext cx="0" cy="14288"/>
          </a:xfrm>
          <a:custGeom>
            <a:avLst/>
            <a:gdLst>
              <a:gd name="T0" fmla="*/ 0 h 13969"/>
              <a:gd name="T1" fmla="*/ 15607 h 1396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3969">
                <a:moveTo>
                  <a:pt x="0" y="0"/>
                </a:moveTo>
                <a:lnTo>
                  <a:pt x="0" y="1394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8" name="object 155">
            <a:extLst>
              <a:ext uri="{FF2B5EF4-FFF2-40B4-BE49-F238E27FC236}">
                <a16:creationId xmlns:a16="http://schemas.microsoft.com/office/drawing/2014/main" id="{362653CB-9498-464C-807C-A480A6DC0287}"/>
              </a:ext>
            </a:extLst>
          </p:cNvPr>
          <p:cNvSpPr>
            <a:spLocks/>
          </p:cNvSpPr>
          <p:nvPr/>
        </p:nvSpPr>
        <p:spPr bwMode="auto">
          <a:xfrm>
            <a:off x="3684588" y="2433638"/>
            <a:ext cx="0" cy="68262"/>
          </a:xfrm>
          <a:custGeom>
            <a:avLst/>
            <a:gdLst>
              <a:gd name="T0" fmla="*/ 0 h 67944"/>
              <a:gd name="T1" fmla="*/ 69338 h 6794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7944">
                <a:moveTo>
                  <a:pt x="0" y="0"/>
                </a:moveTo>
                <a:lnTo>
                  <a:pt x="0" y="6773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79" name="object 156">
            <a:extLst>
              <a:ext uri="{FF2B5EF4-FFF2-40B4-BE49-F238E27FC236}">
                <a16:creationId xmlns:a16="http://schemas.microsoft.com/office/drawing/2014/main" id="{E7F65977-BAC6-1142-BED6-76E08D425D84}"/>
              </a:ext>
            </a:extLst>
          </p:cNvPr>
          <p:cNvSpPr>
            <a:spLocks/>
          </p:cNvSpPr>
          <p:nvPr/>
        </p:nvSpPr>
        <p:spPr bwMode="auto">
          <a:xfrm>
            <a:off x="3684588" y="2635250"/>
            <a:ext cx="0" cy="15875"/>
          </a:xfrm>
          <a:custGeom>
            <a:avLst/>
            <a:gdLst>
              <a:gd name="T0" fmla="*/ 0 h 14605"/>
              <a:gd name="T1" fmla="*/ 21915 h 146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4605">
                <a:moveTo>
                  <a:pt x="0" y="0"/>
                </a:moveTo>
                <a:lnTo>
                  <a:pt x="0" y="144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80" name="object 157">
            <a:extLst>
              <a:ext uri="{FF2B5EF4-FFF2-40B4-BE49-F238E27FC236}">
                <a16:creationId xmlns:a16="http://schemas.microsoft.com/office/drawing/2014/main" id="{5B6B9374-41DF-4440-84B4-5D0A910E5779}"/>
              </a:ext>
            </a:extLst>
          </p:cNvPr>
          <p:cNvSpPr>
            <a:spLocks/>
          </p:cNvSpPr>
          <p:nvPr/>
        </p:nvSpPr>
        <p:spPr bwMode="auto">
          <a:xfrm>
            <a:off x="1246188" y="2693988"/>
            <a:ext cx="196850" cy="128587"/>
          </a:xfrm>
          <a:custGeom>
            <a:avLst/>
            <a:gdLst>
              <a:gd name="T0" fmla="*/ 0 w 195580"/>
              <a:gd name="T1" fmla="*/ 132306 h 127635"/>
              <a:gd name="T2" fmla="*/ 201375 w 195580"/>
              <a:gd name="T3" fmla="*/ 132306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32306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480"/>
                </a:moveTo>
                <a:lnTo>
                  <a:pt x="194963" y="127480"/>
                </a:lnTo>
                <a:lnTo>
                  <a:pt x="194963" y="0"/>
                </a:lnTo>
                <a:lnTo>
                  <a:pt x="0" y="0"/>
                </a:lnTo>
                <a:lnTo>
                  <a:pt x="0" y="12748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8" name="object 158">
            <a:extLst>
              <a:ext uri="{FF2B5EF4-FFF2-40B4-BE49-F238E27FC236}">
                <a16:creationId xmlns:a16="http://schemas.microsoft.com/office/drawing/2014/main" id="{C8462999-5B71-2C42-9F2E-2F0C99ABEF1D}"/>
              </a:ext>
            </a:extLst>
          </p:cNvPr>
          <p:cNvSpPr txBox="1"/>
          <p:nvPr/>
        </p:nvSpPr>
        <p:spPr>
          <a:xfrm>
            <a:off x="1246188" y="2698750"/>
            <a:ext cx="635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82" name="object 159">
            <a:extLst>
              <a:ext uri="{FF2B5EF4-FFF2-40B4-BE49-F238E27FC236}">
                <a16:creationId xmlns:a16="http://schemas.microsoft.com/office/drawing/2014/main" id="{95AFBA5B-6484-9C46-9208-44C45FC3F251}"/>
              </a:ext>
            </a:extLst>
          </p:cNvPr>
          <p:cNvSpPr>
            <a:spLocks/>
          </p:cNvSpPr>
          <p:nvPr/>
        </p:nvSpPr>
        <p:spPr bwMode="auto">
          <a:xfrm>
            <a:off x="1195388" y="2649538"/>
            <a:ext cx="300037" cy="46037"/>
          </a:xfrm>
          <a:custGeom>
            <a:avLst/>
            <a:gdLst>
              <a:gd name="T0" fmla="*/ 0 w 300990"/>
              <a:gd name="T1" fmla="*/ 49739 h 45085"/>
              <a:gd name="T2" fmla="*/ 295761 w 300990"/>
              <a:gd name="T3" fmla="*/ 49739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9739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805"/>
                </a:moveTo>
                <a:lnTo>
                  <a:pt x="300486" y="44805"/>
                </a:lnTo>
                <a:lnTo>
                  <a:pt x="300486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83" name="object 160">
            <a:extLst>
              <a:ext uri="{FF2B5EF4-FFF2-40B4-BE49-F238E27FC236}">
                <a16:creationId xmlns:a16="http://schemas.microsoft.com/office/drawing/2014/main" id="{61072659-4A45-DD49-A079-6D278989E600}"/>
              </a:ext>
            </a:extLst>
          </p:cNvPr>
          <p:cNvSpPr>
            <a:spLocks/>
          </p:cNvSpPr>
          <p:nvPr/>
        </p:nvSpPr>
        <p:spPr bwMode="auto">
          <a:xfrm>
            <a:off x="1195388" y="27082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28912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84" name="object 161">
            <a:extLst>
              <a:ext uri="{FF2B5EF4-FFF2-40B4-BE49-F238E27FC236}">
                <a16:creationId xmlns:a16="http://schemas.microsoft.com/office/drawing/2014/main" id="{E856FA60-6021-3443-904A-0A731D993ABE}"/>
              </a:ext>
            </a:extLst>
          </p:cNvPr>
          <p:cNvSpPr>
            <a:spLocks/>
          </p:cNvSpPr>
          <p:nvPr/>
        </p:nvSpPr>
        <p:spPr bwMode="auto">
          <a:xfrm>
            <a:off x="1441450" y="270827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28912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85" name="object 162">
            <a:extLst>
              <a:ext uri="{FF2B5EF4-FFF2-40B4-BE49-F238E27FC236}">
                <a16:creationId xmlns:a16="http://schemas.microsoft.com/office/drawing/2014/main" id="{A97B5B21-62AE-8740-A731-E3EB7CF199EC}"/>
              </a:ext>
            </a:extLst>
          </p:cNvPr>
          <p:cNvSpPr>
            <a:spLocks/>
          </p:cNvSpPr>
          <p:nvPr/>
        </p:nvSpPr>
        <p:spPr bwMode="auto">
          <a:xfrm>
            <a:off x="1195388" y="2822575"/>
            <a:ext cx="300037" cy="46038"/>
          </a:xfrm>
          <a:custGeom>
            <a:avLst/>
            <a:gdLst>
              <a:gd name="T0" fmla="*/ 0 w 300990"/>
              <a:gd name="T1" fmla="*/ 44499 h 46355"/>
              <a:gd name="T2" fmla="*/ 295761 w 300990"/>
              <a:gd name="T3" fmla="*/ 44499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499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053"/>
                </a:moveTo>
                <a:lnTo>
                  <a:pt x="300486" y="46053"/>
                </a:lnTo>
                <a:lnTo>
                  <a:pt x="300486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86" name="object 163">
            <a:extLst>
              <a:ext uri="{FF2B5EF4-FFF2-40B4-BE49-F238E27FC236}">
                <a16:creationId xmlns:a16="http://schemas.microsoft.com/office/drawing/2014/main" id="{2108FB70-1286-C047-9D38-1E030E4BB773}"/>
              </a:ext>
            </a:extLst>
          </p:cNvPr>
          <p:cNvSpPr>
            <a:spLocks/>
          </p:cNvSpPr>
          <p:nvPr/>
        </p:nvSpPr>
        <p:spPr bwMode="auto">
          <a:xfrm>
            <a:off x="1554163" y="2693988"/>
            <a:ext cx="400050" cy="30162"/>
          </a:xfrm>
          <a:custGeom>
            <a:avLst/>
            <a:gdLst>
              <a:gd name="T0" fmla="*/ 0 w 400050"/>
              <a:gd name="T1" fmla="*/ 33940 h 29210"/>
              <a:gd name="T2" fmla="*/ 399765 w 400050"/>
              <a:gd name="T3" fmla="*/ 33940 h 29210"/>
              <a:gd name="T4" fmla="*/ 399765 w 400050"/>
              <a:gd name="T5" fmla="*/ 0 h 29210"/>
              <a:gd name="T6" fmla="*/ 0 w 400050"/>
              <a:gd name="T7" fmla="*/ 0 h 29210"/>
              <a:gd name="T8" fmla="*/ 0 w 400050"/>
              <a:gd name="T9" fmla="*/ 33940 h 29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29210">
                <a:moveTo>
                  <a:pt x="0" y="28912"/>
                </a:moveTo>
                <a:lnTo>
                  <a:pt x="399765" y="28912"/>
                </a:lnTo>
                <a:lnTo>
                  <a:pt x="399765" y="0"/>
                </a:lnTo>
                <a:lnTo>
                  <a:pt x="0" y="0"/>
                </a:lnTo>
                <a:lnTo>
                  <a:pt x="0" y="2891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object 164">
            <a:extLst>
              <a:ext uri="{FF2B5EF4-FFF2-40B4-BE49-F238E27FC236}">
                <a16:creationId xmlns:a16="http://schemas.microsoft.com/office/drawing/2014/main" id="{0F33BAB3-E7EE-7342-8DCC-CAB58E6D9866}"/>
              </a:ext>
            </a:extLst>
          </p:cNvPr>
          <p:cNvSpPr txBox="1"/>
          <p:nvPr/>
        </p:nvSpPr>
        <p:spPr>
          <a:xfrm>
            <a:off x="1554163" y="2698750"/>
            <a:ext cx="1968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88" name="object 165">
            <a:extLst>
              <a:ext uri="{FF2B5EF4-FFF2-40B4-BE49-F238E27FC236}">
                <a16:creationId xmlns:a16="http://schemas.microsoft.com/office/drawing/2014/main" id="{8A598C02-1A52-F249-B4ED-7A2726EA9D3D}"/>
              </a:ext>
            </a:extLst>
          </p:cNvPr>
          <p:cNvSpPr>
            <a:spLocks/>
          </p:cNvSpPr>
          <p:nvPr/>
        </p:nvSpPr>
        <p:spPr bwMode="auto">
          <a:xfrm>
            <a:off x="1503363" y="2649538"/>
            <a:ext cx="503237" cy="46037"/>
          </a:xfrm>
          <a:custGeom>
            <a:avLst/>
            <a:gdLst>
              <a:gd name="T0" fmla="*/ 0 w 504189"/>
              <a:gd name="T1" fmla="*/ 49739 h 45085"/>
              <a:gd name="T2" fmla="*/ 499439 w 504189"/>
              <a:gd name="T3" fmla="*/ 49739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9739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05"/>
                </a:moveTo>
                <a:lnTo>
                  <a:pt x="504181" y="44805"/>
                </a:lnTo>
                <a:lnTo>
                  <a:pt x="504181" y="0"/>
                </a:lnTo>
                <a:lnTo>
                  <a:pt x="0" y="0"/>
                </a:lnTo>
                <a:lnTo>
                  <a:pt x="0" y="4480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89" name="object 166">
            <a:extLst>
              <a:ext uri="{FF2B5EF4-FFF2-40B4-BE49-F238E27FC236}">
                <a16:creationId xmlns:a16="http://schemas.microsoft.com/office/drawing/2014/main" id="{659680FA-B530-E94E-A554-6866CE8E9EA3}"/>
              </a:ext>
            </a:extLst>
          </p:cNvPr>
          <p:cNvSpPr>
            <a:spLocks/>
          </p:cNvSpPr>
          <p:nvPr/>
        </p:nvSpPr>
        <p:spPr bwMode="auto">
          <a:xfrm>
            <a:off x="1503363" y="270827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28912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90" name="object 167">
            <a:extLst>
              <a:ext uri="{FF2B5EF4-FFF2-40B4-BE49-F238E27FC236}">
                <a16:creationId xmlns:a16="http://schemas.microsoft.com/office/drawing/2014/main" id="{C9E6D0EE-4747-AB47-A15E-B6499DAA3EC6}"/>
              </a:ext>
            </a:extLst>
          </p:cNvPr>
          <p:cNvSpPr>
            <a:spLocks/>
          </p:cNvSpPr>
          <p:nvPr/>
        </p:nvSpPr>
        <p:spPr bwMode="auto">
          <a:xfrm>
            <a:off x="1503363" y="2822575"/>
            <a:ext cx="503237" cy="46038"/>
          </a:xfrm>
          <a:custGeom>
            <a:avLst/>
            <a:gdLst>
              <a:gd name="T0" fmla="*/ 0 w 504189"/>
              <a:gd name="T1" fmla="*/ 44499 h 46355"/>
              <a:gd name="T2" fmla="*/ 499439 w 504189"/>
              <a:gd name="T3" fmla="*/ 44499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499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053"/>
                </a:moveTo>
                <a:lnTo>
                  <a:pt x="504181" y="46053"/>
                </a:lnTo>
                <a:lnTo>
                  <a:pt x="504181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object 168">
            <a:extLst>
              <a:ext uri="{FF2B5EF4-FFF2-40B4-BE49-F238E27FC236}">
                <a16:creationId xmlns:a16="http://schemas.microsoft.com/office/drawing/2014/main" id="{11DCF9BE-EBCF-9242-8A74-5F4A2517F3E5}"/>
              </a:ext>
            </a:extLst>
          </p:cNvPr>
          <p:cNvSpPr txBox="1"/>
          <p:nvPr/>
        </p:nvSpPr>
        <p:spPr>
          <a:xfrm>
            <a:off x="2066925" y="2698750"/>
            <a:ext cx="401638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M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um</a:t>
            </a:r>
            <a:endParaRPr sz="850">
              <a:latin typeface="Arial"/>
              <a:cs typeface="Arial"/>
            </a:endParaRPr>
          </a:p>
        </p:txBody>
      </p:sp>
      <p:sp>
        <p:nvSpPr>
          <p:cNvPr id="169" name="object 169">
            <a:extLst>
              <a:ext uri="{FF2B5EF4-FFF2-40B4-BE49-F238E27FC236}">
                <a16:creationId xmlns:a16="http://schemas.microsoft.com/office/drawing/2014/main" id="{3B351D92-6EBD-ED48-98FE-0CCB0BB0E580}"/>
              </a:ext>
            </a:extLst>
          </p:cNvPr>
          <p:cNvSpPr txBox="1"/>
          <p:nvPr/>
        </p:nvSpPr>
        <p:spPr>
          <a:xfrm>
            <a:off x="2717800" y="2698750"/>
            <a:ext cx="2667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120K</a:t>
            </a:r>
            <a:endParaRPr sz="850">
              <a:latin typeface="Arial"/>
              <a:cs typeface="Arial"/>
            </a:endParaRPr>
          </a:p>
        </p:txBody>
      </p:sp>
      <p:sp>
        <p:nvSpPr>
          <p:cNvPr id="170" name="object 170">
            <a:extLst>
              <a:ext uri="{FF2B5EF4-FFF2-40B4-BE49-F238E27FC236}">
                <a16:creationId xmlns:a16="http://schemas.microsoft.com/office/drawing/2014/main" id="{00401C4C-5E45-7E4B-BE11-D4FB3EBBC08F}"/>
              </a:ext>
            </a:extLst>
          </p:cNvPr>
          <p:cNvSpPr txBox="1"/>
          <p:nvPr/>
        </p:nvSpPr>
        <p:spPr>
          <a:xfrm>
            <a:off x="3276600" y="2697163"/>
            <a:ext cx="1524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394" name="object 171">
            <a:extLst>
              <a:ext uri="{FF2B5EF4-FFF2-40B4-BE49-F238E27FC236}">
                <a16:creationId xmlns:a16="http://schemas.microsoft.com/office/drawing/2014/main" id="{C77A9844-E7DF-BD43-9E17-26D62D0C71C6}"/>
              </a:ext>
            </a:extLst>
          </p:cNvPr>
          <p:cNvSpPr>
            <a:spLocks/>
          </p:cNvSpPr>
          <p:nvPr/>
        </p:nvSpPr>
        <p:spPr bwMode="auto">
          <a:xfrm>
            <a:off x="1190625" y="2649538"/>
            <a:ext cx="0" cy="74612"/>
          </a:xfrm>
          <a:custGeom>
            <a:avLst/>
            <a:gdLst>
              <a:gd name="T0" fmla="*/ 0 h 74294"/>
              <a:gd name="T1" fmla="*/ 75283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69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95" name="object 172">
            <a:extLst>
              <a:ext uri="{FF2B5EF4-FFF2-40B4-BE49-F238E27FC236}">
                <a16:creationId xmlns:a16="http://schemas.microsoft.com/office/drawing/2014/main" id="{85FD95EA-4735-CE43-8917-AC615496CE08}"/>
              </a:ext>
            </a:extLst>
          </p:cNvPr>
          <p:cNvSpPr>
            <a:spLocks/>
          </p:cNvSpPr>
          <p:nvPr/>
        </p:nvSpPr>
        <p:spPr bwMode="auto">
          <a:xfrm>
            <a:off x="1190625" y="2859088"/>
            <a:ext cx="0" cy="9525"/>
          </a:xfrm>
          <a:custGeom>
            <a:avLst/>
            <a:gdLst>
              <a:gd name="T0" fmla="*/ 0 h 9525"/>
              <a:gd name="T1" fmla="*/ 9150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5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96" name="object 173">
            <a:extLst>
              <a:ext uri="{FF2B5EF4-FFF2-40B4-BE49-F238E27FC236}">
                <a16:creationId xmlns:a16="http://schemas.microsoft.com/office/drawing/2014/main" id="{59A9BDD7-01C9-E64C-8FF2-7AA06753AF6F}"/>
              </a:ext>
            </a:extLst>
          </p:cNvPr>
          <p:cNvSpPr>
            <a:spLocks/>
          </p:cNvSpPr>
          <p:nvPr/>
        </p:nvSpPr>
        <p:spPr bwMode="auto">
          <a:xfrm>
            <a:off x="1189038" y="2651125"/>
            <a:ext cx="0" cy="73025"/>
          </a:xfrm>
          <a:custGeom>
            <a:avLst/>
            <a:gdLst>
              <a:gd name="T0" fmla="*/ 0 h 72389"/>
              <a:gd name="T1" fmla="*/ 75220 h 723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2389">
                <a:moveTo>
                  <a:pt x="0" y="0"/>
                </a:moveTo>
                <a:lnTo>
                  <a:pt x="0" y="7200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97" name="object 174">
            <a:extLst>
              <a:ext uri="{FF2B5EF4-FFF2-40B4-BE49-F238E27FC236}">
                <a16:creationId xmlns:a16="http://schemas.microsoft.com/office/drawing/2014/main" id="{EB66728B-B4E0-514E-8E2C-5B133E1106BF}"/>
              </a:ext>
            </a:extLst>
          </p:cNvPr>
          <p:cNvSpPr>
            <a:spLocks/>
          </p:cNvSpPr>
          <p:nvPr/>
        </p:nvSpPr>
        <p:spPr bwMode="auto">
          <a:xfrm>
            <a:off x="1189038" y="2859088"/>
            <a:ext cx="0" cy="9525"/>
          </a:xfrm>
          <a:custGeom>
            <a:avLst/>
            <a:gdLst>
              <a:gd name="T0" fmla="*/ 0 h 10160"/>
              <a:gd name="T1" fmla="*/ 6951 h 101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0160">
                <a:moveTo>
                  <a:pt x="0" y="0"/>
                </a:moveTo>
                <a:lnTo>
                  <a:pt x="0" y="95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98" name="object 175">
            <a:extLst>
              <a:ext uri="{FF2B5EF4-FFF2-40B4-BE49-F238E27FC236}">
                <a16:creationId xmlns:a16="http://schemas.microsoft.com/office/drawing/2014/main" id="{72F14B6E-1D8F-0F44-8015-BE677D4CE6D9}"/>
              </a:ext>
            </a:extLst>
          </p:cNvPr>
          <p:cNvSpPr>
            <a:spLocks/>
          </p:cNvSpPr>
          <p:nvPr/>
        </p:nvSpPr>
        <p:spPr bwMode="auto">
          <a:xfrm>
            <a:off x="1498600" y="2649538"/>
            <a:ext cx="0" cy="74612"/>
          </a:xfrm>
          <a:custGeom>
            <a:avLst/>
            <a:gdLst>
              <a:gd name="T0" fmla="*/ 0 h 74294"/>
              <a:gd name="T1" fmla="*/ 75283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693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99" name="object 176">
            <a:extLst>
              <a:ext uri="{FF2B5EF4-FFF2-40B4-BE49-F238E27FC236}">
                <a16:creationId xmlns:a16="http://schemas.microsoft.com/office/drawing/2014/main" id="{5B0DF197-5E01-E24C-8A7D-9F44F301E210}"/>
              </a:ext>
            </a:extLst>
          </p:cNvPr>
          <p:cNvSpPr>
            <a:spLocks/>
          </p:cNvSpPr>
          <p:nvPr/>
        </p:nvSpPr>
        <p:spPr bwMode="auto">
          <a:xfrm>
            <a:off x="1498600" y="2859088"/>
            <a:ext cx="0" cy="9525"/>
          </a:xfrm>
          <a:custGeom>
            <a:avLst/>
            <a:gdLst>
              <a:gd name="T0" fmla="*/ 0 h 9525"/>
              <a:gd name="T1" fmla="*/ 9150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5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0" name="object 177">
            <a:extLst>
              <a:ext uri="{FF2B5EF4-FFF2-40B4-BE49-F238E27FC236}">
                <a16:creationId xmlns:a16="http://schemas.microsoft.com/office/drawing/2014/main" id="{70648675-9C29-C045-B96E-95CF5D3216C5}"/>
              </a:ext>
            </a:extLst>
          </p:cNvPr>
          <p:cNvSpPr>
            <a:spLocks/>
          </p:cNvSpPr>
          <p:nvPr/>
        </p:nvSpPr>
        <p:spPr bwMode="auto">
          <a:xfrm>
            <a:off x="1497013" y="2651125"/>
            <a:ext cx="0" cy="73025"/>
          </a:xfrm>
          <a:custGeom>
            <a:avLst/>
            <a:gdLst>
              <a:gd name="T0" fmla="*/ 0 h 72389"/>
              <a:gd name="T1" fmla="*/ 75220 h 723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2389">
                <a:moveTo>
                  <a:pt x="0" y="0"/>
                </a:moveTo>
                <a:lnTo>
                  <a:pt x="0" y="7200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1" name="object 178">
            <a:extLst>
              <a:ext uri="{FF2B5EF4-FFF2-40B4-BE49-F238E27FC236}">
                <a16:creationId xmlns:a16="http://schemas.microsoft.com/office/drawing/2014/main" id="{953A980B-EE28-8740-9650-4B834B54B41A}"/>
              </a:ext>
            </a:extLst>
          </p:cNvPr>
          <p:cNvSpPr>
            <a:spLocks/>
          </p:cNvSpPr>
          <p:nvPr/>
        </p:nvSpPr>
        <p:spPr bwMode="auto">
          <a:xfrm>
            <a:off x="1497013" y="2859088"/>
            <a:ext cx="0" cy="9525"/>
          </a:xfrm>
          <a:custGeom>
            <a:avLst/>
            <a:gdLst>
              <a:gd name="T0" fmla="*/ 0 h 10160"/>
              <a:gd name="T1" fmla="*/ 6951 h 101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0160">
                <a:moveTo>
                  <a:pt x="0" y="0"/>
                </a:moveTo>
                <a:lnTo>
                  <a:pt x="0" y="95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2" name="object 179">
            <a:extLst>
              <a:ext uri="{FF2B5EF4-FFF2-40B4-BE49-F238E27FC236}">
                <a16:creationId xmlns:a16="http://schemas.microsoft.com/office/drawing/2014/main" id="{F61D3A5E-3220-F045-9804-A871519D48D7}"/>
              </a:ext>
            </a:extLst>
          </p:cNvPr>
          <p:cNvSpPr>
            <a:spLocks/>
          </p:cNvSpPr>
          <p:nvPr/>
        </p:nvSpPr>
        <p:spPr bwMode="auto">
          <a:xfrm>
            <a:off x="2009775" y="2649538"/>
            <a:ext cx="0" cy="74612"/>
          </a:xfrm>
          <a:custGeom>
            <a:avLst/>
            <a:gdLst>
              <a:gd name="T0" fmla="*/ 0 h 74294"/>
              <a:gd name="T1" fmla="*/ 75283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69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3" name="object 180">
            <a:extLst>
              <a:ext uri="{FF2B5EF4-FFF2-40B4-BE49-F238E27FC236}">
                <a16:creationId xmlns:a16="http://schemas.microsoft.com/office/drawing/2014/main" id="{CB1D54DF-BCF2-DF4E-BB0B-1243055E1F34}"/>
              </a:ext>
            </a:extLst>
          </p:cNvPr>
          <p:cNvSpPr>
            <a:spLocks/>
          </p:cNvSpPr>
          <p:nvPr/>
        </p:nvSpPr>
        <p:spPr bwMode="auto">
          <a:xfrm>
            <a:off x="2009775" y="2859088"/>
            <a:ext cx="0" cy="9525"/>
          </a:xfrm>
          <a:custGeom>
            <a:avLst/>
            <a:gdLst>
              <a:gd name="T0" fmla="*/ 0 h 9525"/>
              <a:gd name="T1" fmla="*/ 9150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5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4" name="object 181">
            <a:extLst>
              <a:ext uri="{FF2B5EF4-FFF2-40B4-BE49-F238E27FC236}">
                <a16:creationId xmlns:a16="http://schemas.microsoft.com/office/drawing/2014/main" id="{6FE49FB2-BCAB-DF48-BCE5-404BF51F5DF8}"/>
              </a:ext>
            </a:extLst>
          </p:cNvPr>
          <p:cNvSpPr>
            <a:spLocks/>
          </p:cNvSpPr>
          <p:nvPr/>
        </p:nvSpPr>
        <p:spPr bwMode="auto">
          <a:xfrm>
            <a:off x="2008188" y="2651125"/>
            <a:ext cx="0" cy="73025"/>
          </a:xfrm>
          <a:custGeom>
            <a:avLst/>
            <a:gdLst>
              <a:gd name="T0" fmla="*/ 0 h 72389"/>
              <a:gd name="T1" fmla="*/ 75220 h 723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2389">
                <a:moveTo>
                  <a:pt x="0" y="0"/>
                </a:moveTo>
                <a:lnTo>
                  <a:pt x="0" y="7200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5" name="object 182">
            <a:extLst>
              <a:ext uri="{FF2B5EF4-FFF2-40B4-BE49-F238E27FC236}">
                <a16:creationId xmlns:a16="http://schemas.microsoft.com/office/drawing/2014/main" id="{F63E717B-D1FA-C44E-8096-2225F879C3A4}"/>
              </a:ext>
            </a:extLst>
          </p:cNvPr>
          <p:cNvSpPr>
            <a:spLocks/>
          </p:cNvSpPr>
          <p:nvPr/>
        </p:nvSpPr>
        <p:spPr bwMode="auto">
          <a:xfrm>
            <a:off x="2008188" y="2859088"/>
            <a:ext cx="0" cy="9525"/>
          </a:xfrm>
          <a:custGeom>
            <a:avLst/>
            <a:gdLst>
              <a:gd name="T0" fmla="*/ 0 h 10160"/>
              <a:gd name="T1" fmla="*/ 6951 h 101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0160">
                <a:moveTo>
                  <a:pt x="0" y="0"/>
                </a:moveTo>
                <a:lnTo>
                  <a:pt x="0" y="95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6" name="object 183">
            <a:extLst>
              <a:ext uri="{FF2B5EF4-FFF2-40B4-BE49-F238E27FC236}">
                <a16:creationId xmlns:a16="http://schemas.microsoft.com/office/drawing/2014/main" id="{4692E902-BE03-4946-B3A7-6D7DF46A2BA8}"/>
              </a:ext>
            </a:extLst>
          </p:cNvPr>
          <p:cNvSpPr>
            <a:spLocks/>
          </p:cNvSpPr>
          <p:nvPr/>
        </p:nvSpPr>
        <p:spPr bwMode="auto">
          <a:xfrm>
            <a:off x="2662238" y="2649538"/>
            <a:ext cx="0" cy="74612"/>
          </a:xfrm>
          <a:custGeom>
            <a:avLst/>
            <a:gdLst>
              <a:gd name="T0" fmla="*/ 0 h 74294"/>
              <a:gd name="T1" fmla="*/ 75283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69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7" name="object 184">
            <a:extLst>
              <a:ext uri="{FF2B5EF4-FFF2-40B4-BE49-F238E27FC236}">
                <a16:creationId xmlns:a16="http://schemas.microsoft.com/office/drawing/2014/main" id="{684C2F47-CBFC-8943-8081-EBA53EB109F6}"/>
              </a:ext>
            </a:extLst>
          </p:cNvPr>
          <p:cNvSpPr>
            <a:spLocks/>
          </p:cNvSpPr>
          <p:nvPr/>
        </p:nvSpPr>
        <p:spPr bwMode="auto">
          <a:xfrm>
            <a:off x="2662238" y="2859088"/>
            <a:ext cx="0" cy="9525"/>
          </a:xfrm>
          <a:custGeom>
            <a:avLst/>
            <a:gdLst>
              <a:gd name="T0" fmla="*/ 0 h 9525"/>
              <a:gd name="T1" fmla="*/ 9150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5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8" name="object 185">
            <a:extLst>
              <a:ext uri="{FF2B5EF4-FFF2-40B4-BE49-F238E27FC236}">
                <a16:creationId xmlns:a16="http://schemas.microsoft.com/office/drawing/2014/main" id="{F14E0CA5-C1C9-2E45-9251-CE83708D5DA1}"/>
              </a:ext>
            </a:extLst>
          </p:cNvPr>
          <p:cNvSpPr>
            <a:spLocks/>
          </p:cNvSpPr>
          <p:nvPr/>
        </p:nvSpPr>
        <p:spPr bwMode="auto">
          <a:xfrm>
            <a:off x="2660650" y="2651125"/>
            <a:ext cx="0" cy="73025"/>
          </a:xfrm>
          <a:custGeom>
            <a:avLst/>
            <a:gdLst>
              <a:gd name="T0" fmla="*/ 0 h 72389"/>
              <a:gd name="T1" fmla="*/ 75220 h 723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2389">
                <a:moveTo>
                  <a:pt x="0" y="0"/>
                </a:moveTo>
                <a:lnTo>
                  <a:pt x="0" y="7200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09" name="object 186">
            <a:extLst>
              <a:ext uri="{FF2B5EF4-FFF2-40B4-BE49-F238E27FC236}">
                <a16:creationId xmlns:a16="http://schemas.microsoft.com/office/drawing/2014/main" id="{E9AEC7DF-92D0-6346-B7EB-D90E514B7B7D}"/>
              </a:ext>
            </a:extLst>
          </p:cNvPr>
          <p:cNvSpPr>
            <a:spLocks/>
          </p:cNvSpPr>
          <p:nvPr/>
        </p:nvSpPr>
        <p:spPr bwMode="auto">
          <a:xfrm>
            <a:off x="2660650" y="2859088"/>
            <a:ext cx="0" cy="9525"/>
          </a:xfrm>
          <a:custGeom>
            <a:avLst/>
            <a:gdLst>
              <a:gd name="T0" fmla="*/ 0 h 10160"/>
              <a:gd name="T1" fmla="*/ 6951 h 101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0160">
                <a:moveTo>
                  <a:pt x="0" y="0"/>
                </a:moveTo>
                <a:lnTo>
                  <a:pt x="0" y="95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0" name="object 187">
            <a:extLst>
              <a:ext uri="{FF2B5EF4-FFF2-40B4-BE49-F238E27FC236}">
                <a16:creationId xmlns:a16="http://schemas.microsoft.com/office/drawing/2014/main" id="{8FD3FA20-6D4D-5249-B3FC-FD7E9070926B}"/>
              </a:ext>
            </a:extLst>
          </p:cNvPr>
          <p:cNvSpPr>
            <a:spLocks/>
          </p:cNvSpPr>
          <p:nvPr/>
        </p:nvSpPr>
        <p:spPr bwMode="auto">
          <a:xfrm>
            <a:off x="3221038" y="2649538"/>
            <a:ext cx="0" cy="74612"/>
          </a:xfrm>
          <a:custGeom>
            <a:avLst/>
            <a:gdLst>
              <a:gd name="T0" fmla="*/ 0 h 74294"/>
              <a:gd name="T1" fmla="*/ 75283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69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1" name="object 188">
            <a:extLst>
              <a:ext uri="{FF2B5EF4-FFF2-40B4-BE49-F238E27FC236}">
                <a16:creationId xmlns:a16="http://schemas.microsoft.com/office/drawing/2014/main" id="{C129B83D-DE86-8A49-941B-5E37A8476C48}"/>
              </a:ext>
            </a:extLst>
          </p:cNvPr>
          <p:cNvSpPr>
            <a:spLocks/>
          </p:cNvSpPr>
          <p:nvPr/>
        </p:nvSpPr>
        <p:spPr bwMode="auto">
          <a:xfrm>
            <a:off x="3221038" y="2859088"/>
            <a:ext cx="0" cy="9525"/>
          </a:xfrm>
          <a:custGeom>
            <a:avLst/>
            <a:gdLst>
              <a:gd name="T0" fmla="*/ 0 h 9525"/>
              <a:gd name="T1" fmla="*/ 9150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5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2" name="object 189">
            <a:extLst>
              <a:ext uri="{FF2B5EF4-FFF2-40B4-BE49-F238E27FC236}">
                <a16:creationId xmlns:a16="http://schemas.microsoft.com/office/drawing/2014/main" id="{1A6BE1C6-0B1C-D048-ADE8-4716F9C4E2F7}"/>
              </a:ext>
            </a:extLst>
          </p:cNvPr>
          <p:cNvSpPr>
            <a:spLocks/>
          </p:cNvSpPr>
          <p:nvPr/>
        </p:nvSpPr>
        <p:spPr bwMode="auto">
          <a:xfrm>
            <a:off x="3219450" y="2651125"/>
            <a:ext cx="0" cy="73025"/>
          </a:xfrm>
          <a:custGeom>
            <a:avLst/>
            <a:gdLst>
              <a:gd name="T0" fmla="*/ 0 h 72389"/>
              <a:gd name="T1" fmla="*/ 75220 h 723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2389">
                <a:moveTo>
                  <a:pt x="0" y="0"/>
                </a:moveTo>
                <a:lnTo>
                  <a:pt x="0" y="7200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3" name="object 190">
            <a:extLst>
              <a:ext uri="{FF2B5EF4-FFF2-40B4-BE49-F238E27FC236}">
                <a16:creationId xmlns:a16="http://schemas.microsoft.com/office/drawing/2014/main" id="{4FC8A10E-CB1A-6146-8B0F-72770AFE64F5}"/>
              </a:ext>
            </a:extLst>
          </p:cNvPr>
          <p:cNvSpPr>
            <a:spLocks/>
          </p:cNvSpPr>
          <p:nvPr/>
        </p:nvSpPr>
        <p:spPr bwMode="auto">
          <a:xfrm>
            <a:off x="3219450" y="2859088"/>
            <a:ext cx="0" cy="9525"/>
          </a:xfrm>
          <a:custGeom>
            <a:avLst/>
            <a:gdLst>
              <a:gd name="T0" fmla="*/ 0 h 10160"/>
              <a:gd name="T1" fmla="*/ 6951 h 101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0160">
                <a:moveTo>
                  <a:pt x="0" y="0"/>
                </a:moveTo>
                <a:lnTo>
                  <a:pt x="0" y="95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4" name="object 191">
            <a:extLst>
              <a:ext uri="{FF2B5EF4-FFF2-40B4-BE49-F238E27FC236}">
                <a16:creationId xmlns:a16="http://schemas.microsoft.com/office/drawing/2014/main" id="{6AF193DF-A7E4-BF48-B8C6-670C7AADFC09}"/>
              </a:ext>
            </a:extLst>
          </p:cNvPr>
          <p:cNvSpPr>
            <a:spLocks/>
          </p:cNvSpPr>
          <p:nvPr/>
        </p:nvSpPr>
        <p:spPr bwMode="auto">
          <a:xfrm>
            <a:off x="3686175" y="2649538"/>
            <a:ext cx="0" cy="74612"/>
          </a:xfrm>
          <a:custGeom>
            <a:avLst/>
            <a:gdLst>
              <a:gd name="T0" fmla="*/ 0 h 74294"/>
              <a:gd name="T1" fmla="*/ 75283 h 7429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4294">
                <a:moveTo>
                  <a:pt x="0" y="0"/>
                </a:moveTo>
                <a:lnTo>
                  <a:pt x="0" y="7369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5" name="object 192">
            <a:extLst>
              <a:ext uri="{FF2B5EF4-FFF2-40B4-BE49-F238E27FC236}">
                <a16:creationId xmlns:a16="http://schemas.microsoft.com/office/drawing/2014/main" id="{DE0815FE-18B9-4244-ADFF-74EF0A63DBDD}"/>
              </a:ext>
            </a:extLst>
          </p:cNvPr>
          <p:cNvSpPr>
            <a:spLocks/>
          </p:cNvSpPr>
          <p:nvPr/>
        </p:nvSpPr>
        <p:spPr bwMode="auto">
          <a:xfrm>
            <a:off x="3686175" y="2859088"/>
            <a:ext cx="0" cy="9525"/>
          </a:xfrm>
          <a:custGeom>
            <a:avLst/>
            <a:gdLst>
              <a:gd name="T0" fmla="*/ 0 h 9525"/>
              <a:gd name="T1" fmla="*/ 9150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5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6" name="object 193">
            <a:extLst>
              <a:ext uri="{FF2B5EF4-FFF2-40B4-BE49-F238E27FC236}">
                <a16:creationId xmlns:a16="http://schemas.microsoft.com/office/drawing/2014/main" id="{A0D2A621-463D-0F41-8C45-FB4FA768AD23}"/>
              </a:ext>
            </a:extLst>
          </p:cNvPr>
          <p:cNvSpPr>
            <a:spLocks/>
          </p:cNvSpPr>
          <p:nvPr/>
        </p:nvSpPr>
        <p:spPr bwMode="auto">
          <a:xfrm>
            <a:off x="3684588" y="2651125"/>
            <a:ext cx="0" cy="73025"/>
          </a:xfrm>
          <a:custGeom>
            <a:avLst/>
            <a:gdLst>
              <a:gd name="T0" fmla="*/ 0 h 72389"/>
              <a:gd name="T1" fmla="*/ 75220 h 723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2389">
                <a:moveTo>
                  <a:pt x="0" y="0"/>
                </a:moveTo>
                <a:lnTo>
                  <a:pt x="0" y="7200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7" name="object 194">
            <a:extLst>
              <a:ext uri="{FF2B5EF4-FFF2-40B4-BE49-F238E27FC236}">
                <a16:creationId xmlns:a16="http://schemas.microsoft.com/office/drawing/2014/main" id="{7340F910-A8F9-C749-B892-217B455C91D5}"/>
              </a:ext>
            </a:extLst>
          </p:cNvPr>
          <p:cNvSpPr>
            <a:spLocks/>
          </p:cNvSpPr>
          <p:nvPr/>
        </p:nvSpPr>
        <p:spPr bwMode="auto">
          <a:xfrm>
            <a:off x="3684588" y="2859088"/>
            <a:ext cx="0" cy="9525"/>
          </a:xfrm>
          <a:custGeom>
            <a:avLst/>
            <a:gdLst>
              <a:gd name="T0" fmla="*/ 0 h 10160"/>
              <a:gd name="T1" fmla="*/ 6951 h 101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0160">
                <a:moveTo>
                  <a:pt x="0" y="0"/>
                </a:moveTo>
                <a:lnTo>
                  <a:pt x="0" y="959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18" name="object 195">
            <a:extLst>
              <a:ext uri="{FF2B5EF4-FFF2-40B4-BE49-F238E27FC236}">
                <a16:creationId xmlns:a16="http://schemas.microsoft.com/office/drawing/2014/main" id="{622253B3-8000-9A45-AD0E-A0308B97CF2B}"/>
              </a:ext>
            </a:extLst>
          </p:cNvPr>
          <p:cNvSpPr>
            <a:spLocks/>
          </p:cNvSpPr>
          <p:nvPr/>
        </p:nvSpPr>
        <p:spPr bwMode="auto">
          <a:xfrm>
            <a:off x="1246188" y="2913063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6" name="object 196">
            <a:extLst>
              <a:ext uri="{FF2B5EF4-FFF2-40B4-BE49-F238E27FC236}">
                <a16:creationId xmlns:a16="http://schemas.microsoft.com/office/drawing/2014/main" id="{0CB3E2B7-5BAD-FA44-AC5E-50DBE564D49B}"/>
              </a:ext>
            </a:extLst>
          </p:cNvPr>
          <p:cNvSpPr txBox="1"/>
          <p:nvPr/>
        </p:nvSpPr>
        <p:spPr>
          <a:xfrm>
            <a:off x="1246188" y="2917825"/>
            <a:ext cx="635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52420" name="object 197">
            <a:extLst>
              <a:ext uri="{FF2B5EF4-FFF2-40B4-BE49-F238E27FC236}">
                <a16:creationId xmlns:a16="http://schemas.microsoft.com/office/drawing/2014/main" id="{8277E367-4549-094B-9120-9AB686568C11}"/>
              </a:ext>
            </a:extLst>
          </p:cNvPr>
          <p:cNvSpPr>
            <a:spLocks/>
          </p:cNvSpPr>
          <p:nvPr/>
        </p:nvSpPr>
        <p:spPr bwMode="auto">
          <a:xfrm>
            <a:off x="1195388" y="2868613"/>
            <a:ext cx="300037" cy="44450"/>
          </a:xfrm>
          <a:custGeom>
            <a:avLst/>
            <a:gdLst>
              <a:gd name="T0" fmla="*/ 0 w 300990"/>
              <a:gd name="T1" fmla="*/ 41867 h 45085"/>
              <a:gd name="T2" fmla="*/ 295761 w 300990"/>
              <a:gd name="T3" fmla="*/ 41867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186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944"/>
                </a:moveTo>
                <a:lnTo>
                  <a:pt x="300486" y="44944"/>
                </a:lnTo>
                <a:lnTo>
                  <a:pt x="300486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21" name="object 198">
            <a:extLst>
              <a:ext uri="{FF2B5EF4-FFF2-40B4-BE49-F238E27FC236}">
                <a16:creationId xmlns:a16="http://schemas.microsoft.com/office/drawing/2014/main" id="{FA296437-7798-804C-B38E-776FDBE86CD5}"/>
              </a:ext>
            </a:extLst>
          </p:cNvPr>
          <p:cNvSpPr>
            <a:spLocks/>
          </p:cNvSpPr>
          <p:nvPr/>
        </p:nvSpPr>
        <p:spPr bwMode="auto">
          <a:xfrm>
            <a:off x="1195388" y="29305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4342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22" name="object 199">
            <a:extLst>
              <a:ext uri="{FF2B5EF4-FFF2-40B4-BE49-F238E27FC236}">
                <a16:creationId xmlns:a16="http://schemas.microsoft.com/office/drawing/2014/main" id="{87E4DFBE-5DAF-AD49-9862-2AFBFDBE5125}"/>
              </a:ext>
            </a:extLst>
          </p:cNvPr>
          <p:cNvSpPr>
            <a:spLocks/>
          </p:cNvSpPr>
          <p:nvPr/>
        </p:nvSpPr>
        <p:spPr bwMode="auto">
          <a:xfrm>
            <a:off x="1441450" y="293052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34342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23" name="object 200">
            <a:extLst>
              <a:ext uri="{FF2B5EF4-FFF2-40B4-BE49-F238E27FC236}">
                <a16:creationId xmlns:a16="http://schemas.microsoft.com/office/drawing/2014/main" id="{CD637206-5AE7-D147-9793-FDFC13B25546}"/>
              </a:ext>
            </a:extLst>
          </p:cNvPr>
          <p:cNvSpPr>
            <a:spLocks/>
          </p:cNvSpPr>
          <p:nvPr/>
        </p:nvSpPr>
        <p:spPr bwMode="auto">
          <a:xfrm>
            <a:off x="1195388" y="3040063"/>
            <a:ext cx="300037" cy="46037"/>
          </a:xfrm>
          <a:custGeom>
            <a:avLst/>
            <a:gdLst>
              <a:gd name="T0" fmla="*/ 0 w 300990"/>
              <a:gd name="T1" fmla="*/ 44495 h 46355"/>
              <a:gd name="T2" fmla="*/ 295761 w 300990"/>
              <a:gd name="T3" fmla="*/ 44495 h 46355"/>
              <a:gd name="T4" fmla="*/ 295761 w 300990"/>
              <a:gd name="T5" fmla="*/ 0 h 46355"/>
              <a:gd name="T6" fmla="*/ 0 w 300990"/>
              <a:gd name="T7" fmla="*/ 0 h 46355"/>
              <a:gd name="T8" fmla="*/ 0 w 300990"/>
              <a:gd name="T9" fmla="*/ 44495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5">
                <a:moveTo>
                  <a:pt x="0" y="46053"/>
                </a:moveTo>
                <a:lnTo>
                  <a:pt x="300486" y="46053"/>
                </a:lnTo>
                <a:lnTo>
                  <a:pt x="300486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24" name="object 201">
            <a:extLst>
              <a:ext uri="{FF2B5EF4-FFF2-40B4-BE49-F238E27FC236}">
                <a16:creationId xmlns:a16="http://schemas.microsoft.com/office/drawing/2014/main" id="{70A3B38B-6615-6F42-8FC7-C728E019758F}"/>
              </a:ext>
            </a:extLst>
          </p:cNvPr>
          <p:cNvSpPr>
            <a:spLocks/>
          </p:cNvSpPr>
          <p:nvPr/>
        </p:nvSpPr>
        <p:spPr bwMode="auto">
          <a:xfrm>
            <a:off x="1554163" y="2913063"/>
            <a:ext cx="400050" cy="34925"/>
          </a:xfrm>
          <a:custGeom>
            <a:avLst/>
            <a:gdLst>
              <a:gd name="T0" fmla="*/ 0 w 400050"/>
              <a:gd name="T1" fmla="*/ 34342 h 34925"/>
              <a:gd name="T2" fmla="*/ 399765 w 400050"/>
              <a:gd name="T3" fmla="*/ 34342 h 34925"/>
              <a:gd name="T4" fmla="*/ 399765 w 400050"/>
              <a:gd name="T5" fmla="*/ 0 h 34925"/>
              <a:gd name="T6" fmla="*/ 0 w 400050"/>
              <a:gd name="T7" fmla="*/ 0 h 34925"/>
              <a:gd name="T8" fmla="*/ 0 w 400050"/>
              <a:gd name="T9" fmla="*/ 34342 h 349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34925">
                <a:moveTo>
                  <a:pt x="0" y="34342"/>
                </a:moveTo>
                <a:lnTo>
                  <a:pt x="399765" y="34342"/>
                </a:lnTo>
                <a:lnTo>
                  <a:pt x="399765" y="0"/>
                </a:lnTo>
                <a:lnTo>
                  <a:pt x="0" y="0"/>
                </a:lnTo>
                <a:lnTo>
                  <a:pt x="0" y="3434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2" name="object 202">
            <a:extLst>
              <a:ext uri="{FF2B5EF4-FFF2-40B4-BE49-F238E27FC236}">
                <a16:creationId xmlns:a16="http://schemas.microsoft.com/office/drawing/2014/main" id="{8D124274-7995-2A46-BE98-50E77EDB4E4D}"/>
              </a:ext>
            </a:extLst>
          </p:cNvPr>
          <p:cNvSpPr txBox="1"/>
          <p:nvPr/>
        </p:nvSpPr>
        <p:spPr>
          <a:xfrm>
            <a:off x="1554163" y="2917825"/>
            <a:ext cx="1460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426" name="object 203">
            <a:extLst>
              <a:ext uri="{FF2B5EF4-FFF2-40B4-BE49-F238E27FC236}">
                <a16:creationId xmlns:a16="http://schemas.microsoft.com/office/drawing/2014/main" id="{951E9CF3-3290-954F-9533-91EA3B429755}"/>
              </a:ext>
            </a:extLst>
          </p:cNvPr>
          <p:cNvSpPr>
            <a:spLocks/>
          </p:cNvSpPr>
          <p:nvPr/>
        </p:nvSpPr>
        <p:spPr bwMode="auto">
          <a:xfrm>
            <a:off x="1503363" y="2868613"/>
            <a:ext cx="503237" cy="44450"/>
          </a:xfrm>
          <a:custGeom>
            <a:avLst/>
            <a:gdLst>
              <a:gd name="T0" fmla="*/ 0 w 504189"/>
              <a:gd name="T1" fmla="*/ 41867 h 45085"/>
              <a:gd name="T2" fmla="*/ 499439 w 504189"/>
              <a:gd name="T3" fmla="*/ 41867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86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44"/>
                </a:moveTo>
                <a:lnTo>
                  <a:pt x="504181" y="44944"/>
                </a:lnTo>
                <a:lnTo>
                  <a:pt x="504181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27" name="object 204">
            <a:extLst>
              <a:ext uri="{FF2B5EF4-FFF2-40B4-BE49-F238E27FC236}">
                <a16:creationId xmlns:a16="http://schemas.microsoft.com/office/drawing/2014/main" id="{2EC90352-177F-D648-B1DA-FB14C9C8C473}"/>
              </a:ext>
            </a:extLst>
          </p:cNvPr>
          <p:cNvSpPr>
            <a:spLocks/>
          </p:cNvSpPr>
          <p:nvPr/>
        </p:nvSpPr>
        <p:spPr bwMode="auto">
          <a:xfrm>
            <a:off x="1503363" y="29305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4342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28" name="object 205">
            <a:extLst>
              <a:ext uri="{FF2B5EF4-FFF2-40B4-BE49-F238E27FC236}">
                <a16:creationId xmlns:a16="http://schemas.microsoft.com/office/drawing/2014/main" id="{94BA6987-412D-2649-99A4-BB6E74AAD076}"/>
              </a:ext>
            </a:extLst>
          </p:cNvPr>
          <p:cNvSpPr>
            <a:spLocks/>
          </p:cNvSpPr>
          <p:nvPr/>
        </p:nvSpPr>
        <p:spPr bwMode="auto">
          <a:xfrm>
            <a:off x="1503363" y="3040063"/>
            <a:ext cx="503237" cy="46037"/>
          </a:xfrm>
          <a:custGeom>
            <a:avLst/>
            <a:gdLst>
              <a:gd name="T0" fmla="*/ 0 w 504189"/>
              <a:gd name="T1" fmla="*/ 44495 h 46355"/>
              <a:gd name="T2" fmla="*/ 499439 w 504189"/>
              <a:gd name="T3" fmla="*/ 44495 h 46355"/>
              <a:gd name="T4" fmla="*/ 499439 w 504189"/>
              <a:gd name="T5" fmla="*/ 0 h 46355"/>
              <a:gd name="T6" fmla="*/ 0 w 504189"/>
              <a:gd name="T7" fmla="*/ 0 h 46355"/>
              <a:gd name="T8" fmla="*/ 0 w 504189"/>
              <a:gd name="T9" fmla="*/ 44495 h 46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5">
                <a:moveTo>
                  <a:pt x="0" y="46053"/>
                </a:moveTo>
                <a:lnTo>
                  <a:pt x="504181" y="46053"/>
                </a:lnTo>
                <a:lnTo>
                  <a:pt x="504181" y="0"/>
                </a:lnTo>
                <a:lnTo>
                  <a:pt x="0" y="0"/>
                </a:lnTo>
                <a:lnTo>
                  <a:pt x="0" y="4605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" name="object 206">
            <a:extLst>
              <a:ext uri="{FF2B5EF4-FFF2-40B4-BE49-F238E27FC236}">
                <a16:creationId xmlns:a16="http://schemas.microsoft.com/office/drawing/2014/main" id="{BB116EA8-EBF1-AD44-AA87-FA6A6A49596B}"/>
              </a:ext>
            </a:extLst>
          </p:cNvPr>
          <p:cNvSpPr txBox="1"/>
          <p:nvPr/>
        </p:nvSpPr>
        <p:spPr>
          <a:xfrm>
            <a:off x="2066925" y="2917825"/>
            <a:ext cx="29051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5" dirty="0">
                <a:latin typeface="Arial"/>
                <a:cs typeface="Arial"/>
              </a:rPr>
              <a:t>r</a:t>
            </a:r>
            <a:r>
              <a:rPr sz="850" spc="35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207" name="object 207">
            <a:extLst>
              <a:ext uri="{FF2B5EF4-FFF2-40B4-BE49-F238E27FC236}">
                <a16:creationId xmlns:a16="http://schemas.microsoft.com/office/drawing/2014/main" id="{1CFFC136-3A88-0647-8E6A-452AEB9735DE}"/>
              </a:ext>
            </a:extLst>
          </p:cNvPr>
          <p:cNvSpPr txBox="1"/>
          <p:nvPr/>
        </p:nvSpPr>
        <p:spPr>
          <a:xfrm>
            <a:off x="2717800" y="2917825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95K</a:t>
            </a:r>
            <a:endParaRPr sz="850">
              <a:latin typeface="Arial"/>
              <a:cs typeface="Arial"/>
            </a:endParaRPr>
          </a:p>
        </p:txBody>
      </p:sp>
      <p:sp>
        <p:nvSpPr>
          <p:cNvPr id="208" name="object 208">
            <a:extLst>
              <a:ext uri="{FF2B5EF4-FFF2-40B4-BE49-F238E27FC236}">
                <a16:creationId xmlns:a16="http://schemas.microsoft.com/office/drawing/2014/main" id="{E3B9DFB1-8BC9-B44E-8BA9-AED5179F41D8}"/>
              </a:ext>
            </a:extLst>
          </p:cNvPr>
          <p:cNvSpPr txBox="1"/>
          <p:nvPr/>
        </p:nvSpPr>
        <p:spPr>
          <a:xfrm>
            <a:off x="3276600" y="2916238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0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432" name="object 209">
            <a:extLst>
              <a:ext uri="{FF2B5EF4-FFF2-40B4-BE49-F238E27FC236}">
                <a16:creationId xmlns:a16="http://schemas.microsoft.com/office/drawing/2014/main" id="{CD048501-EF73-2B42-8EA3-6915C81F2495}"/>
              </a:ext>
            </a:extLst>
          </p:cNvPr>
          <p:cNvSpPr>
            <a:spLocks/>
          </p:cNvSpPr>
          <p:nvPr/>
        </p:nvSpPr>
        <p:spPr bwMode="auto">
          <a:xfrm>
            <a:off x="1190625" y="2868613"/>
            <a:ext cx="0" cy="79375"/>
          </a:xfrm>
          <a:custGeom>
            <a:avLst/>
            <a:gdLst>
              <a:gd name="T0" fmla="*/ 0 h 79375"/>
              <a:gd name="T1" fmla="*/ 79263 h 793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9375">
                <a:moveTo>
                  <a:pt x="0" y="0"/>
                </a:moveTo>
                <a:lnTo>
                  <a:pt x="0" y="79263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33" name="object 210">
            <a:extLst>
              <a:ext uri="{FF2B5EF4-FFF2-40B4-BE49-F238E27FC236}">
                <a16:creationId xmlns:a16="http://schemas.microsoft.com/office/drawing/2014/main" id="{2983FA4B-D27D-7B49-925F-6FAF6F7DCE7C}"/>
              </a:ext>
            </a:extLst>
          </p:cNvPr>
          <p:cNvSpPr>
            <a:spLocks/>
          </p:cNvSpPr>
          <p:nvPr/>
        </p:nvSpPr>
        <p:spPr bwMode="auto">
          <a:xfrm>
            <a:off x="1187450" y="3084513"/>
            <a:ext cx="7938" cy="0"/>
          </a:xfrm>
          <a:custGeom>
            <a:avLst/>
            <a:gdLst>
              <a:gd name="T0" fmla="*/ 0 w 7619"/>
              <a:gd name="T1" fmla="*/ 919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34" name="object 211">
            <a:extLst>
              <a:ext uri="{FF2B5EF4-FFF2-40B4-BE49-F238E27FC236}">
                <a16:creationId xmlns:a16="http://schemas.microsoft.com/office/drawing/2014/main" id="{602E3926-DB58-7346-96F5-3029E4521B35}"/>
              </a:ext>
            </a:extLst>
          </p:cNvPr>
          <p:cNvSpPr>
            <a:spLocks/>
          </p:cNvSpPr>
          <p:nvPr/>
        </p:nvSpPr>
        <p:spPr bwMode="auto">
          <a:xfrm>
            <a:off x="1189038" y="2870200"/>
            <a:ext cx="0" cy="77788"/>
          </a:xfrm>
          <a:custGeom>
            <a:avLst/>
            <a:gdLst>
              <a:gd name="T0" fmla="*/ 0 h 78105"/>
              <a:gd name="T1" fmla="*/ 75954 h 781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5">
                <a:moveTo>
                  <a:pt x="0" y="0"/>
                </a:moveTo>
                <a:lnTo>
                  <a:pt x="0" y="775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35" name="object 212">
            <a:extLst>
              <a:ext uri="{FF2B5EF4-FFF2-40B4-BE49-F238E27FC236}">
                <a16:creationId xmlns:a16="http://schemas.microsoft.com/office/drawing/2014/main" id="{6DE534BF-DD90-7C41-BFFA-F957B85B4A73}"/>
              </a:ext>
            </a:extLst>
          </p:cNvPr>
          <p:cNvSpPr>
            <a:spLocks/>
          </p:cNvSpPr>
          <p:nvPr/>
        </p:nvSpPr>
        <p:spPr bwMode="auto">
          <a:xfrm>
            <a:off x="1189038" y="3082925"/>
            <a:ext cx="0" cy="4763"/>
          </a:xfrm>
          <a:custGeom>
            <a:avLst/>
            <a:gdLst>
              <a:gd name="T0" fmla="*/ 0 h 5080"/>
              <a:gd name="T1" fmla="*/ 3564 h 50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080">
                <a:moveTo>
                  <a:pt x="0" y="0"/>
                </a:moveTo>
                <a:lnTo>
                  <a:pt x="0" y="491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36" name="object 213">
            <a:extLst>
              <a:ext uri="{FF2B5EF4-FFF2-40B4-BE49-F238E27FC236}">
                <a16:creationId xmlns:a16="http://schemas.microsoft.com/office/drawing/2014/main" id="{C7367D2C-4794-014F-B3B9-1831602A020C}"/>
              </a:ext>
            </a:extLst>
          </p:cNvPr>
          <p:cNvSpPr>
            <a:spLocks/>
          </p:cNvSpPr>
          <p:nvPr/>
        </p:nvSpPr>
        <p:spPr bwMode="auto">
          <a:xfrm>
            <a:off x="1498600" y="2868613"/>
            <a:ext cx="0" cy="79375"/>
          </a:xfrm>
          <a:custGeom>
            <a:avLst/>
            <a:gdLst>
              <a:gd name="T0" fmla="*/ 0 h 79375"/>
              <a:gd name="T1" fmla="*/ 79263 h 793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9375">
                <a:moveTo>
                  <a:pt x="0" y="0"/>
                </a:moveTo>
                <a:lnTo>
                  <a:pt x="0" y="79263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37" name="object 214">
            <a:extLst>
              <a:ext uri="{FF2B5EF4-FFF2-40B4-BE49-F238E27FC236}">
                <a16:creationId xmlns:a16="http://schemas.microsoft.com/office/drawing/2014/main" id="{5F138F1C-18A0-4342-9C4C-A63FBEBA3E2A}"/>
              </a:ext>
            </a:extLst>
          </p:cNvPr>
          <p:cNvSpPr>
            <a:spLocks/>
          </p:cNvSpPr>
          <p:nvPr/>
        </p:nvSpPr>
        <p:spPr bwMode="auto">
          <a:xfrm>
            <a:off x="1495425" y="3084513"/>
            <a:ext cx="7938" cy="0"/>
          </a:xfrm>
          <a:custGeom>
            <a:avLst/>
            <a:gdLst>
              <a:gd name="T0" fmla="*/ 0 w 7619"/>
              <a:gd name="T1" fmla="*/ 9022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348" y="0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38" name="object 215">
            <a:extLst>
              <a:ext uri="{FF2B5EF4-FFF2-40B4-BE49-F238E27FC236}">
                <a16:creationId xmlns:a16="http://schemas.microsoft.com/office/drawing/2014/main" id="{7F25744B-4955-4E4F-BDA8-C7D8E512E79E}"/>
              </a:ext>
            </a:extLst>
          </p:cNvPr>
          <p:cNvSpPr>
            <a:spLocks/>
          </p:cNvSpPr>
          <p:nvPr/>
        </p:nvSpPr>
        <p:spPr bwMode="auto">
          <a:xfrm>
            <a:off x="1497013" y="2870200"/>
            <a:ext cx="0" cy="77788"/>
          </a:xfrm>
          <a:custGeom>
            <a:avLst/>
            <a:gdLst>
              <a:gd name="T0" fmla="*/ 0 h 78105"/>
              <a:gd name="T1" fmla="*/ 75954 h 781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5">
                <a:moveTo>
                  <a:pt x="0" y="0"/>
                </a:moveTo>
                <a:lnTo>
                  <a:pt x="0" y="775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39" name="object 216">
            <a:extLst>
              <a:ext uri="{FF2B5EF4-FFF2-40B4-BE49-F238E27FC236}">
                <a16:creationId xmlns:a16="http://schemas.microsoft.com/office/drawing/2014/main" id="{A2AB141E-4F6C-DD49-A0F8-BBA7CC93C439}"/>
              </a:ext>
            </a:extLst>
          </p:cNvPr>
          <p:cNvSpPr>
            <a:spLocks/>
          </p:cNvSpPr>
          <p:nvPr/>
        </p:nvSpPr>
        <p:spPr bwMode="auto">
          <a:xfrm>
            <a:off x="1497013" y="3082925"/>
            <a:ext cx="0" cy="4763"/>
          </a:xfrm>
          <a:custGeom>
            <a:avLst/>
            <a:gdLst>
              <a:gd name="T0" fmla="*/ 0 h 5080"/>
              <a:gd name="T1" fmla="*/ 3563 h 50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080">
                <a:moveTo>
                  <a:pt x="0" y="0"/>
                </a:moveTo>
                <a:lnTo>
                  <a:pt x="0" y="491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0" name="object 217">
            <a:extLst>
              <a:ext uri="{FF2B5EF4-FFF2-40B4-BE49-F238E27FC236}">
                <a16:creationId xmlns:a16="http://schemas.microsoft.com/office/drawing/2014/main" id="{5AE50115-EB72-9D49-9266-4598090021B2}"/>
              </a:ext>
            </a:extLst>
          </p:cNvPr>
          <p:cNvSpPr>
            <a:spLocks/>
          </p:cNvSpPr>
          <p:nvPr/>
        </p:nvSpPr>
        <p:spPr bwMode="auto">
          <a:xfrm>
            <a:off x="2009775" y="2868613"/>
            <a:ext cx="0" cy="79375"/>
          </a:xfrm>
          <a:custGeom>
            <a:avLst/>
            <a:gdLst>
              <a:gd name="T0" fmla="*/ 0 h 79375"/>
              <a:gd name="T1" fmla="*/ 79263 h 793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9375">
                <a:moveTo>
                  <a:pt x="0" y="0"/>
                </a:moveTo>
                <a:lnTo>
                  <a:pt x="0" y="79263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1" name="object 218">
            <a:extLst>
              <a:ext uri="{FF2B5EF4-FFF2-40B4-BE49-F238E27FC236}">
                <a16:creationId xmlns:a16="http://schemas.microsoft.com/office/drawing/2014/main" id="{A8FA076B-CFB5-3242-B6A3-F0B4FCA13824}"/>
              </a:ext>
            </a:extLst>
          </p:cNvPr>
          <p:cNvSpPr>
            <a:spLocks/>
          </p:cNvSpPr>
          <p:nvPr/>
        </p:nvSpPr>
        <p:spPr bwMode="auto">
          <a:xfrm>
            <a:off x="2006600" y="3084513"/>
            <a:ext cx="7938" cy="0"/>
          </a:xfrm>
          <a:custGeom>
            <a:avLst/>
            <a:gdLst>
              <a:gd name="T0" fmla="*/ 0 w 7619"/>
              <a:gd name="T1" fmla="*/ 9023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349" y="0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2" name="object 219">
            <a:extLst>
              <a:ext uri="{FF2B5EF4-FFF2-40B4-BE49-F238E27FC236}">
                <a16:creationId xmlns:a16="http://schemas.microsoft.com/office/drawing/2014/main" id="{451960F7-29D0-734B-B92E-C9C87EB47986}"/>
              </a:ext>
            </a:extLst>
          </p:cNvPr>
          <p:cNvSpPr>
            <a:spLocks/>
          </p:cNvSpPr>
          <p:nvPr/>
        </p:nvSpPr>
        <p:spPr bwMode="auto">
          <a:xfrm>
            <a:off x="2008188" y="2870200"/>
            <a:ext cx="0" cy="77788"/>
          </a:xfrm>
          <a:custGeom>
            <a:avLst/>
            <a:gdLst>
              <a:gd name="T0" fmla="*/ 0 h 78105"/>
              <a:gd name="T1" fmla="*/ 75954 h 781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5">
                <a:moveTo>
                  <a:pt x="0" y="0"/>
                </a:moveTo>
                <a:lnTo>
                  <a:pt x="0" y="775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3" name="object 220">
            <a:extLst>
              <a:ext uri="{FF2B5EF4-FFF2-40B4-BE49-F238E27FC236}">
                <a16:creationId xmlns:a16="http://schemas.microsoft.com/office/drawing/2014/main" id="{C59FDC4B-83F5-1647-95BC-9F32DAEBFA59}"/>
              </a:ext>
            </a:extLst>
          </p:cNvPr>
          <p:cNvSpPr>
            <a:spLocks/>
          </p:cNvSpPr>
          <p:nvPr/>
        </p:nvSpPr>
        <p:spPr bwMode="auto">
          <a:xfrm>
            <a:off x="2008188" y="3082925"/>
            <a:ext cx="0" cy="4763"/>
          </a:xfrm>
          <a:custGeom>
            <a:avLst/>
            <a:gdLst>
              <a:gd name="T0" fmla="*/ 0 h 5080"/>
              <a:gd name="T1" fmla="*/ 3563 h 50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080">
                <a:moveTo>
                  <a:pt x="0" y="0"/>
                </a:moveTo>
                <a:lnTo>
                  <a:pt x="0" y="491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4" name="object 221">
            <a:extLst>
              <a:ext uri="{FF2B5EF4-FFF2-40B4-BE49-F238E27FC236}">
                <a16:creationId xmlns:a16="http://schemas.microsoft.com/office/drawing/2014/main" id="{5E31BD50-42AE-6E42-BC6C-1F4E349C5725}"/>
              </a:ext>
            </a:extLst>
          </p:cNvPr>
          <p:cNvSpPr>
            <a:spLocks/>
          </p:cNvSpPr>
          <p:nvPr/>
        </p:nvSpPr>
        <p:spPr bwMode="auto">
          <a:xfrm>
            <a:off x="2662238" y="2868613"/>
            <a:ext cx="0" cy="79375"/>
          </a:xfrm>
          <a:custGeom>
            <a:avLst/>
            <a:gdLst>
              <a:gd name="T0" fmla="*/ 0 h 79375"/>
              <a:gd name="T1" fmla="*/ 79263 h 793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9375">
                <a:moveTo>
                  <a:pt x="0" y="0"/>
                </a:moveTo>
                <a:lnTo>
                  <a:pt x="0" y="79263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5" name="object 222">
            <a:extLst>
              <a:ext uri="{FF2B5EF4-FFF2-40B4-BE49-F238E27FC236}">
                <a16:creationId xmlns:a16="http://schemas.microsoft.com/office/drawing/2014/main" id="{B0123815-57CC-7442-A41D-F001F638F485}"/>
              </a:ext>
            </a:extLst>
          </p:cNvPr>
          <p:cNvSpPr>
            <a:spLocks/>
          </p:cNvSpPr>
          <p:nvPr/>
        </p:nvSpPr>
        <p:spPr bwMode="auto">
          <a:xfrm>
            <a:off x="2659063" y="3084513"/>
            <a:ext cx="6350" cy="0"/>
          </a:xfrm>
          <a:custGeom>
            <a:avLst/>
            <a:gdLst>
              <a:gd name="T0" fmla="*/ 0 w 7619"/>
              <a:gd name="T1" fmla="*/ 301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6" name="object 223">
            <a:extLst>
              <a:ext uri="{FF2B5EF4-FFF2-40B4-BE49-F238E27FC236}">
                <a16:creationId xmlns:a16="http://schemas.microsoft.com/office/drawing/2014/main" id="{6D657F3B-1180-E64F-BAFB-ED5779830E0B}"/>
              </a:ext>
            </a:extLst>
          </p:cNvPr>
          <p:cNvSpPr>
            <a:spLocks/>
          </p:cNvSpPr>
          <p:nvPr/>
        </p:nvSpPr>
        <p:spPr bwMode="auto">
          <a:xfrm>
            <a:off x="2660650" y="2870200"/>
            <a:ext cx="0" cy="77788"/>
          </a:xfrm>
          <a:custGeom>
            <a:avLst/>
            <a:gdLst>
              <a:gd name="T0" fmla="*/ 0 h 78105"/>
              <a:gd name="T1" fmla="*/ 75954 h 781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5">
                <a:moveTo>
                  <a:pt x="0" y="0"/>
                </a:moveTo>
                <a:lnTo>
                  <a:pt x="0" y="775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7" name="object 224">
            <a:extLst>
              <a:ext uri="{FF2B5EF4-FFF2-40B4-BE49-F238E27FC236}">
                <a16:creationId xmlns:a16="http://schemas.microsoft.com/office/drawing/2014/main" id="{3502F089-4BED-8D41-B639-A75FA9FE1FE6}"/>
              </a:ext>
            </a:extLst>
          </p:cNvPr>
          <p:cNvSpPr>
            <a:spLocks/>
          </p:cNvSpPr>
          <p:nvPr/>
        </p:nvSpPr>
        <p:spPr bwMode="auto">
          <a:xfrm>
            <a:off x="2660650" y="3082925"/>
            <a:ext cx="0" cy="4763"/>
          </a:xfrm>
          <a:custGeom>
            <a:avLst/>
            <a:gdLst>
              <a:gd name="T0" fmla="*/ 0 h 5080"/>
              <a:gd name="T1" fmla="*/ 3563 h 50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080">
                <a:moveTo>
                  <a:pt x="0" y="0"/>
                </a:moveTo>
                <a:lnTo>
                  <a:pt x="0" y="491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8" name="object 225">
            <a:extLst>
              <a:ext uri="{FF2B5EF4-FFF2-40B4-BE49-F238E27FC236}">
                <a16:creationId xmlns:a16="http://schemas.microsoft.com/office/drawing/2014/main" id="{758A1C21-9336-E94E-8BED-4CC9F88D8908}"/>
              </a:ext>
            </a:extLst>
          </p:cNvPr>
          <p:cNvSpPr>
            <a:spLocks/>
          </p:cNvSpPr>
          <p:nvPr/>
        </p:nvSpPr>
        <p:spPr bwMode="auto">
          <a:xfrm>
            <a:off x="3221038" y="2868613"/>
            <a:ext cx="0" cy="79375"/>
          </a:xfrm>
          <a:custGeom>
            <a:avLst/>
            <a:gdLst>
              <a:gd name="T0" fmla="*/ 0 h 79375"/>
              <a:gd name="T1" fmla="*/ 79263 h 793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9375">
                <a:moveTo>
                  <a:pt x="0" y="0"/>
                </a:moveTo>
                <a:lnTo>
                  <a:pt x="0" y="79263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49" name="object 226">
            <a:extLst>
              <a:ext uri="{FF2B5EF4-FFF2-40B4-BE49-F238E27FC236}">
                <a16:creationId xmlns:a16="http://schemas.microsoft.com/office/drawing/2014/main" id="{9AB1B983-3B06-4943-8BFD-08285B603A5F}"/>
              </a:ext>
            </a:extLst>
          </p:cNvPr>
          <p:cNvSpPr>
            <a:spLocks/>
          </p:cNvSpPr>
          <p:nvPr/>
        </p:nvSpPr>
        <p:spPr bwMode="auto">
          <a:xfrm>
            <a:off x="3217863" y="3084513"/>
            <a:ext cx="6350" cy="0"/>
          </a:xfrm>
          <a:custGeom>
            <a:avLst/>
            <a:gdLst>
              <a:gd name="T0" fmla="*/ 0 w 7619"/>
              <a:gd name="T1" fmla="*/ 301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50" name="object 227">
            <a:extLst>
              <a:ext uri="{FF2B5EF4-FFF2-40B4-BE49-F238E27FC236}">
                <a16:creationId xmlns:a16="http://schemas.microsoft.com/office/drawing/2014/main" id="{F06E3745-8133-9F45-8A8A-4D92F30C3DB3}"/>
              </a:ext>
            </a:extLst>
          </p:cNvPr>
          <p:cNvSpPr>
            <a:spLocks/>
          </p:cNvSpPr>
          <p:nvPr/>
        </p:nvSpPr>
        <p:spPr bwMode="auto">
          <a:xfrm>
            <a:off x="3219450" y="2870200"/>
            <a:ext cx="0" cy="77788"/>
          </a:xfrm>
          <a:custGeom>
            <a:avLst/>
            <a:gdLst>
              <a:gd name="T0" fmla="*/ 0 h 78105"/>
              <a:gd name="T1" fmla="*/ 75954 h 781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5">
                <a:moveTo>
                  <a:pt x="0" y="0"/>
                </a:moveTo>
                <a:lnTo>
                  <a:pt x="0" y="775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51" name="object 228">
            <a:extLst>
              <a:ext uri="{FF2B5EF4-FFF2-40B4-BE49-F238E27FC236}">
                <a16:creationId xmlns:a16="http://schemas.microsoft.com/office/drawing/2014/main" id="{76DEDAD2-1075-C44E-828E-6EBE03EC97FD}"/>
              </a:ext>
            </a:extLst>
          </p:cNvPr>
          <p:cNvSpPr>
            <a:spLocks/>
          </p:cNvSpPr>
          <p:nvPr/>
        </p:nvSpPr>
        <p:spPr bwMode="auto">
          <a:xfrm>
            <a:off x="3219450" y="3082925"/>
            <a:ext cx="0" cy="4763"/>
          </a:xfrm>
          <a:custGeom>
            <a:avLst/>
            <a:gdLst>
              <a:gd name="T0" fmla="*/ 0 h 5080"/>
              <a:gd name="T1" fmla="*/ 3563 h 50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080">
                <a:moveTo>
                  <a:pt x="0" y="0"/>
                </a:moveTo>
                <a:lnTo>
                  <a:pt x="0" y="491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52" name="object 229">
            <a:extLst>
              <a:ext uri="{FF2B5EF4-FFF2-40B4-BE49-F238E27FC236}">
                <a16:creationId xmlns:a16="http://schemas.microsoft.com/office/drawing/2014/main" id="{DD90A65A-A646-6247-B058-14EAEA712BBA}"/>
              </a:ext>
            </a:extLst>
          </p:cNvPr>
          <p:cNvSpPr>
            <a:spLocks/>
          </p:cNvSpPr>
          <p:nvPr/>
        </p:nvSpPr>
        <p:spPr bwMode="auto">
          <a:xfrm>
            <a:off x="3686175" y="2868613"/>
            <a:ext cx="0" cy="79375"/>
          </a:xfrm>
          <a:custGeom>
            <a:avLst/>
            <a:gdLst>
              <a:gd name="T0" fmla="*/ 0 h 79375"/>
              <a:gd name="T1" fmla="*/ 79263 h 793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9375">
                <a:moveTo>
                  <a:pt x="0" y="0"/>
                </a:moveTo>
                <a:lnTo>
                  <a:pt x="0" y="79263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53" name="object 230">
            <a:extLst>
              <a:ext uri="{FF2B5EF4-FFF2-40B4-BE49-F238E27FC236}">
                <a16:creationId xmlns:a16="http://schemas.microsoft.com/office/drawing/2014/main" id="{764B8AEE-996F-0245-B925-E6B7E5B0FA6F}"/>
              </a:ext>
            </a:extLst>
          </p:cNvPr>
          <p:cNvSpPr>
            <a:spLocks/>
          </p:cNvSpPr>
          <p:nvPr/>
        </p:nvSpPr>
        <p:spPr bwMode="auto">
          <a:xfrm>
            <a:off x="3683000" y="3084513"/>
            <a:ext cx="7938" cy="0"/>
          </a:xfrm>
          <a:custGeom>
            <a:avLst/>
            <a:gdLst>
              <a:gd name="T0" fmla="*/ 0 w 7620"/>
              <a:gd name="T1" fmla="*/ 9017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49" y="0"/>
                </a:lnTo>
              </a:path>
            </a:pathLst>
          </a:custGeom>
          <a:noFill/>
          <a:ln w="430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54" name="object 231">
            <a:extLst>
              <a:ext uri="{FF2B5EF4-FFF2-40B4-BE49-F238E27FC236}">
                <a16:creationId xmlns:a16="http://schemas.microsoft.com/office/drawing/2014/main" id="{A1CA4F8C-A9DE-DA47-998A-3A0DD5DF8569}"/>
              </a:ext>
            </a:extLst>
          </p:cNvPr>
          <p:cNvSpPr>
            <a:spLocks/>
          </p:cNvSpPr>
          <p:nvPr/>
        </p:nvSpPr>
        <p:spPr bwMode="auto">
          <a:xfrm>
            <a:off x="3684588" y="2870200"/>
            <a:ext cx="0" cy="77788"/>
          </a:xfrm>
          <a:custGeom>
            <a:avLst/>
            <a:gdLst>
              <a:gd name="T0" fmla="*/ 0 h 78105"/>
              <a:gd name="T1" fmla="*/ 75954 h 7810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78105">
                <a:moveTo>
                  <a:pt x="0" y="0"/>
                </a:moveTo>
                <a:lnTo>
                  <a:pt x="0" y="7751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55" name="object 232">
            <a:extLst>
              <a:ext uri="{FF2B5EF4-FFF2-40B4-BE49-F238E27FC236}">
                <a16:creationId xmlns:a16="http://schemas.microsoft.com/office/drawing/2014/main" id="{273122AF-186E-4940-A5C6-A7E1C90B258F}"/>
              </a:ext>
            </a:extLst>
          </p:cNvPr>
          <p:cNvSpPr>
            <a:spLocks/>
          </p:cNvSpPr>
          <p:nvPr/>
        </p:nvSpPr>
        <p:spPr bwMode="auto">
          <a:xfrm>
            <a:off x="3684588" y="3082925"/>
            <a:ext cx="0" cy="4763"/>
          </a:xfrm>
          <a:custGeom>
            <a:avLst/>
            <a:gdLst>
              <a:gd name="T0" fmla="*/ 0 h 5080"/>
              <a:gd name="T1" fmla="*/ 3563 h 50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080">
                <a:moveTo>
                  <a:pt x="0" y="0"/>
                </a:moveTo>
                <a:lnTo>
                  <a:pt x="0" y="491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56" name="object 233">
            <a:extLst>
              <a:ext uri="{FF2B5EF4-FFF2-40B4-BE49-F238E27FC236}">
                <a16:creationId xmlns:a16="http://schemas.microsoft.com/office/drawing/2014/main" id="{CA2F2A63-5B41-FE46-A50C-1F7FE8EB7E09}"/>
              </a:ext>
            </a:extLst>
          </p:cNvPr>
          <p:cNvSpPr>
            <a:spLocks/>
          </p:cNvSpPr>
          <p:nvPr/>
        </p:nvSpPr>
        <p:spPr bwMode="auto">
          <a:xfrm>
            <a:off x="1246188" y="3132138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4" name="object 234">
            <a:extLst>
              <a:ext uri="{FF2B5EF4-FFF2-40B4-BE49-F238E27FC236}">
                <a16:creationId xmlns:a16="http://schemas.microsoft.com/office/drawing/2014/main" id="{C7441A88-E594-AB47-A763-963A821BDE4A}"/>
              </a:ext>
            </a:extLst>
          </p:cNvPr>
          <p:cNvSpPr txBox="1"/>
          <p:nvPr/>
        </p:nvSpPr>
        <p:spPr>
          <a:xfrm>
            <a:off x="1246188" y="3135313"/>
            <a:ext cx="635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52458" name="object 235">
            <a:extLst>
              <a:ext uri="{FF2B5EF4-FFF2-40B4-BE49-F238E27FC236}">
                <a16:creationId xmlns:a16="http://schemas.microsoft.com/office/drawing/2014/main" id="{5C151843-64C2-4540-BAD8-253C3EDF4CB6}"/>
              </a:ext>
            </a:extLst>
          </p:cNvPr>
          <p:cNvSpPr>
            <a:spLocks/>
          </p:cNvSpPr>
          <p:nvPr/>
        </p:nvSpPr>
        <p:spPr bwMode="auto">
          <a:xfrm>
            <a:off x="1195388" y="3086100"/>
            <a:ext cx="300037" cy="46038"/>
          </a:xfrm>
          <a:custGeom>
            <a:avLst/>
            <a:gdLst>
              <a:gd name="T0" fmla="*/ 0 w 300990"/>
              <a:gd name="T1" fmla="*/ 49900 h 45085"/>
              <a:gd name="T2" fmla="*/ 295761 w 300990"/>
              <a:gd name="T3" fmla="*/ 49900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49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4944"/>
                </a:moveTo>
                <a:lnTo>
                  <a:pt x="300486" y="44944"/>
                </a:lnTo>
                <a:lnTo>
                  <a:pt x="300486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59" name="object 236">
            <a:extLst>
              <a:ext uri="{FF2B5EF4-FFF2-40B4-BE49-F238E27FC236}">
                <a16:creationId xmlns:a16="http://schemas.microsoft.com/office/drawing/2014/main" id="{9BDF9D09-A398-024B-94EE-33E6166D09BC}"/>
              </a:ext>
            </a:extLst>
          </p:cNvPr>
          <p:cNvSpPr>
            <a:spLocks/>
          </p:cNvSpPr>
          <p:nvPr/>
        </p:nvSpPr>
        <p:spPr bwMode="auto">
          <a:xfrm>
            <a:off x="1195388" y="315118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840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60" name="object 237">
            <a:extLst>
              <a:ext uri="{FF2B5EF4-FFF2-40B4-BE49-F238E27FC236}">
                <a16:creationId xmlns:a16="http://schemas.microsoft.com/office/drawing/2014/main" id="{202BD525-19B7-6141-A1B7-29ACAF40C2AF}"/>
              </a:ext>
            </a:extLst>
          </p:cNvPr>
          <p:cNvSpPr>
            <a:spLocks/>
          </p:cNvSpPr>
          <p:nvPr/>
        </p:nvSpPr>
        <p:spPr bwMode="auto">
          <a:xfrm>
            <a:off x="1441450" y="3151188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3840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61" name="object 238">
            <a:extLst>
              <a:ext uri="{FF2B5EF4-FFF2-40B4-BE49-F238E27FC236}">
                <a16:creationId xmlns:a16="http://schemas.microsoft.com/office/drawing/2014/main" id="{D1951ABB-5C00-8445-B3E5-96B628C93B95}"/>
              </a:ext>
            </a:extLst>
          </p:cNvPr>
          <p:cNvSpPr>
            <a:spLocks/>
          </p:cNvSpPr>
          <p:nvPr/>
        </p:nvSpPr>
        <p:spPr bwMode="auto">
          <a:xfrm>
            <a:off x="1419225" y="3259138"/>
            <a:ext cx="0" cy="46037"/>
          </a:xfrm>
          <a:custGeom>
            <a:avLst/>
            <a:gdLst>
              <a:gd name="T0" fmla="*/ 0 h 46354"/>
              <a:gd name="T1" fmla="*/ 44634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6192"/>
                </a:lnTo>
              </a:path>
            </a:pathLst>
          </a:custGeom>
          <a:noFill/>
          <a:ln w="48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62" name="object 239">
            <a:extLst>
              <a:ext uri="{FF2B5EF4-FFF2-40B4-BE49-F238E27FC236}">
                <a16:creationId xmlns:a16="http://schemas.microsoft.com/office/drawing/2014/main" id="{0EE1BFBA-B24C-9A4B-904B-4702B6B92952}"/>
              </a:ext>
            </a:extLst>
          </p:cNvPr>
          <p:cNvSpPr>
            <a:spLocks/>
          </p:cNvSpPr>
          <p:nvPr/>
        </p:nvSpPr>
        <p:spPr bwMode="auto">
          <a:xfrm>
            <a:off x="1554163" y="3132138"/>
            <a:ext cx="400050" cy="38100"/>
          </a:xfrm>
          <a:custGeom>
            <a:avLst/>
            <a:gdLst>
              <a:gd name="T0" fmla="*/ 0 w 400050"/>
              <a:gd name="T1" fmla="*/ 35357 h 38735"/>
              <a:gd name="T2" fmla="*/ 399765 w 400050"/>
              <a:gd name="T3" fmla="*/ 35357 h 38735"/>
              <a:gd name="T4" fmla="*/ 399765 w 400050"/>
              <a:gd name="T5" fmla="*/ 0 h 38735"/>
              <a:gd name="T6" fmla="*/ 0 w 400050"/>
              <a:gd name="T7" fmla="*/ 0 h 38735"/>
              <a:gd name="T8" fmla="*/ 0 w 400050"/>
              <a:gd name="T9" fmla="*/ 35357 h 387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38735">
                <a:moveTo>
                  <a:pt x="0" y="38403"/>
                </a:moveTo>
                <a:lnTo>
                  <a:pt x="399765" y="38403"/>
                </a:lnTo>
                <a:lnTo>
                  <a:pt x="399765" y="0"/>
                </a:lnTo>
                <a:lnTo>
                  <a:pt x="0" y="0"/>
                </a:lnTo>
                <a:lnTo>
                  <a:pt x="0" y="3840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0" name="object 240">
            <a:extLst>
              <a:ext uri="{FF2B5EF4-FFF2-40B4-BE49-F238E27FC236}">
                <a16:creationId xmlns:a16="http://schemas.microsoft.com/office/drawing/2014/main" id="{A6A21E26-2D7A-C547-A954-94324C67BF9D}"/>
              </a:ext>
            </a:extLst>
          </p:cNvPr>
          <p:cNvSpPr txBox="1"/>
          <p:nvPr/>
        </p:nvSpPr>
        <p:spPr>
          <a:xfrm>
            <a:off x="1554163" y="3135313"/>
            <a:ext cx="1460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464" name="object 241">
            <a:extLst>
              <a:ext uri="{FF2B5EF4-FFF2-40B4-BE49-F238E27FC236}">
                <a16:creationId xmlns:a16="http://schemas.microsoft.com/office/drawing/2014/main" id="{811DA33D-B161-2144-8CD3-792D81250E7D}"/>
              </a:ext>
            </a:extLst>
          </p:cNvPr>
          <p:cNvSpPr>
            <a:spLocks/>
          </p:cNvSpPr>
          <p:nvPr/>
        </p:nvSpPr>
        <p:spPr bwMode="auto">
          <a:xfrm>
            <a:off x="1503363" y="3086100"/>
            <a:ext cx="503237" cy="46038"/>
          </a:xfrm>
          <a:custGeom>
            <a:avLst/>
            <a:gdLst>
              <a:gd name="T0" fmla="*/ 0 w 504189"/>
              <a:gd name="T1" fmla="*/ 49900 h 45085"/>
              <a:gd name="T2" fmla="*/ 499439 w 504189"/>
              <a:gd name="T3" fmla="*/ 49900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9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44"/>
                </a:moveTo>
                <a:lnTo>
                  <a:pt x="504181" y="44944"/>
                </a:lnTo>
                <a:lnTo>
                  <a:pt x="504181" y="0"/>
                </a:lnTo>
                <a:lnTo>
                  <a:pt x="0" y="0"/>
                </a:lnTo>
                <a:lnTo>
                  <a:pt x="0" y="4494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65" name="object 242">
            <a:extLst>
              <a:ext uri="{FF2B5EF4-FFF2-40B4-BE49-F238E27FC236}">
                <a16:creationId xmlns:a16="http://schemas.microsoft.com/office/drawing/2014/main" id="{604203F8-AD94-E645-BEF0-2E153E25EB2D}"/>
              </a:ext>
            </a:extLst>
          </p:cNvPr>
          <p:cNvSpPr>
            <a:spLocks/>
          </p:cNvSpPr>
          <p:nvPr/>
        </p:nvSpPr>
        <p:spPr bwMode="auto">
          <a:xfrm>
            <a:off x="1503363" y="315118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8403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3" name="object 243">
            <a:extLst>
              <a:ext uri="{FF2B5EF4-FFF2-40B4-BE49-F238E27FC236}">
                <a16:creationId xmlns:a16="http://schemas.microsoft.com/office/drawing/2014/main" id="{D0FF8B81-4AA1-744F-B28A-FCB900AE8A7C}"/>
              </a:ext>
            </a:extLst>
          </p:cNvPr>
          <p:cNvSpPr txBox="1"/>
          <p:nvPr/>
        </p:nvSpPr>
        <p:spPr>
          <a:xfrm>
            <a:off x="2066925" y="3135313"/>
            <a:ext cx="401638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M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um</a:t>
            </a:r>
            <a:endParaRPr sz="850">
              <a:latin typeface="Arial"/>
              <a:cs typeface="Arial"/>
            </a:endParaRPr>
          </a:p>
        </p:txBody>
      </p:sp>
      <p:sp>
        <p:nvSpPr>
          <p:cNvPr id="244" name="object 244">
            <a:extLst>
              <a:ext uri="{FF2B5EF4-FFF2-40B4-BE49-F238E27FC236}">
                <a16:creationId xmlns:a16="http://schemas.microsoft.com/office/drawing/2014/main" id="{CF0DCC7C-4234-6C44-8595-23AF2B95D6BC}"/>
              </a:ext>
            </a:extLst>
          </p:cNvPr>
          <p:cNvSpPr txBox="1"/>
          <p:nvPr/>
        </p:nvSpPr>
        <p:spPr>
          <a:xfrm>
            <a:off x="2717800" y="3135313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60K</a:t>
            </a:r>
            <a:endParaRPr sz="850">
              <a:latin typeface="Arial"/>
              <a:cs typeface="Arial"/>
            </a:endParaRPr>
          </a:p>
        </p:txBody>
      </p:sp>
      <p:sp>
        <p:nvSpPr>
          <p:cNvPr id="245" name="object 245">
            <a:extLst>
              <a:ext uri="{FF2B5EF4-FFF2-40B4-BE49-F238E27FC236}">
                <a16:creationId xmlns:a16="http://schemas.microsoft.com/office/drawing/2014/main" id="{6B3AB6C0-37D1-BD41-9746-2F023F038841}"/>
              </a:ext>
            </a:extLst>
          </p:cNvPr>
          <p:cNvSpPr txBox="1"/>
          <p:nvPr/>
        </p:nvSpPr>
        <p:spPr>
          <a:xfrm>
            <a:off x="3276600" y="3133725"/>
            <a:ext cx="1524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469" name="object 246">
            <a:extLst>
              <a:ext uri="{FF2B5EF4-FFF2-40B4-BE49-F238E27FC236}">
                <a16:creationId xmlns:a16="http://schemas.microsoft.com/office/drawing/2014/main" id="{775649BD-7F80-F843-B862-11DC057E20C7}"/>
              </a:ext>
            </a:extLst>
          </p:cNvPr>
          <p:cNvSpPr>
            <a:spLocks/>
          </p:cNvSpPr>
          <p:nvPr/>
        </p:nvSpPr>
        <p:spPr bwMode="auto">
          <a:xfrm>
            <a:off x="1190625" y="3086100"/>
            <a:ext cx="0" cy="84138"/>
          </a:xfrm>
          <a:custGeom>
            <a:avLst/>
            <a:gdLst>
              <a:gd name="T0" fmla="*/ 0 h 83819"/>
              <a:gd name="T1" fmla="*/ 84950 h 83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19">
                <a:moveTo>
                  <a:pt x="0" y="0"/>
                </a:moveTo>
                <a:lnTo>
                  <a:pt x="0" y="8335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0" name="object 247">
            <a:extLst>
              <a:ext uri="{FF2B5EF4-FFF2-40B4-BE49-F238E27FC236}">
                <a16:creationId xmlns:a16="http://schemas.microsoft.com/office/drawing/2014/main" id="{39DC4D58-DE7F-FA40-A0A6-35B3577202B7}"/>
              </a:ext>
            </a:extLst>
          </p:cNvPr>
          <p:cNvSpPr>
            <a:spLocks/>
          </p:cNvSpPr>
          <p:nvPr/>
        </p:nvSpPr>
        <p:spPr bwMode="auto">
          <a:xfrm>
            <a:off x="1187450" y="3305175"/>
            <a:ext cx="7938" cy="0"/>
          </a:xfrm>
          <a:custGeom>
            <a:avLst/>
            <a:gdLst>
              <a:gd name="T0" fmla="*/ 0 w 7619"/>
              <a:gd name="T1" fmla="*/ 919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1" name="object 248">
            <a:extLst>
              <a:ext uri="{FF2B5EF4-FFF2-40B4-BE49-F238E27FC236}">
                <a16:creationId xmlns:a16="http://schemas.microsoft.com/office/drawing/2014/main" id="{F2385BFC-1ED3-1D4D-90CD-EF5A4CD4B066}"/>
              </a:ext>
            </a:extLst>
          </p:cNvPr>
          <p:cNvSpPr>
            <a:spLocks/>
          </p:cNvSpPr>
          <p:nvPr/>
        </p:nvSpPr>
        <p:spPr bwMode="auto">
          <a:xfrm>
            <a:off x="1189038" y="3087688"/>
            <a:ext cx="0" cy="82550"/>
          </a:xfrm>
          <a:custGeom>
            <a:avLst/>
            <a:gdLst>
              <a:gd name="T0" fmla="*/ 0 h 81914"/>
              <a:gd name="T1" fmla="*/ 84852 h 819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1914">
                <a:moveTo>
                  <a:pt x="0" y="0"/>
                </a:moveTo>
                <a:lnTo>
                  <a:pt x="0" y="8163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2" name="object 249">
            <a:extLst>
              <a:ext uri="{FF2B5EF4-FFF2-40B4-BE49-F238E27FC236}">
                <a16:creationId xmlns:a16="http://schemas.microsoft.com/office/drawing/2014/main" id="{63F8DDEE-0162-B548-876D-91AD7A4446B9}"/>
              </a:ext>
            </a:extLst>
          </p:cNvPr>
          <p:cNvSpPr>
            <a:spLocks/>
          </p:cNvSpPr>
          <p:nvPr/>
        </p:nvSpPr>
        <p:spPr bwMode="auto">
          <a:xfrm>
            <a:off x="1189038" y="3305175"/>
            <a:ext cx="0" cy="0"/>
          </a:xfrm>
          <a:custGeom>
            <a:avLst/>
            <a:gdLst>
              <a:gd name="T0" fmla="*/ 0 w 1269"/>
              <a:gd name="T1" fmla="*/ 0 w 1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69">
                <a:moveTo>
                  <a:pt x="0" y="0"/>
                </a:moveTo>
                <a:lnTo>
                  <a:pt x="124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3" name="object 250">
            <a:extLst>
              <a:ext uri="{FF2B5EF4-FFF2-40B4-BE49-F238E27FC236}">
                <a16:creationId xmlns:a16="http://schemas.microsoft.com/office/drawing/2014/main" id="{33003B19-DC61-0849-B9DB-526379A97A98}"/>
              </a:ext>
            </a:extLst>
          </p:cNvPr>
          <p:cNvSpPr>
            <a:spLocks/>
          </p:cNvSpPr>
          <p:nvPr/>
        </p:nvSpPr>
        <p:spPr bwMode="auto">
          <a:xfrm>
            <a:off x="1498600" y="3086100"/>
            <a:ext cx="0" cy="84138"/>
          </a:xfrm>
          <a:custGeom>
            <a:avLst/>
            <a:gdLst>
              <a:gd name="T0" fmla="*/ 0 h 83819"/>
              <a:gd name="T1" fmla="*/ 84950 h 83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19">
                <a:moveTo>
                  <a:pt x="0" y="0"/>
                </a:moveTo>
                <a:lnTo>
                  <a:pt x="0" y="8335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4" name="object 251">
            <a:extLst>
              <a:ext uri="{FF2B5EF4-FFF2-40B4-BE49-F238E27FC236}">
                <a16:creationId xmlns:a16="http://schemas.microsoft.com/office/drawing/2014/main" id="{7F5FE8BE-2EDC-A146-95EB-E72AC47D756A}"/>
              </a:ext>
            </a:extLst>
          </p:cNvPr>
          <p:cNvSpPr>
            <a:spLocks/>
          </p:cNvSpPr>
          <p:nvPr/>
        </p:nvSpPr>
        <p:spPr bwMode="auto">
          <a:xfrm>
            <a:off x="1495425" y="3305175"/>
            <a:ext cx="7938" cy="0"/>
          </a:xfrm>
          <a:custGeom>
            <a:avLst/>
            <a:gdLst>
              <a:gd name="T0" fmla="*/ 0 w 7619"/>
              <a:gd name="T1" fmla="*/ 9022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348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5" name="object 252">
            <a:extLst>
              <a:ext uri="{FF2B5EF4-FFF2-40B4-BE49-F238E27FC236}">
                <a16:creationId xmlns:a16="http://schemas.microsoft.com/office/drawing/2014/main" id="{1C217A00-3301-EB4F-AA62-3BC7231484C1}"/>
              </a:ext>
            </a:extLst>
          </p:cNvPr>
          <p:cNvSpPr>
            <a:spLocks/>
          </p:cNvSpPr>
          <p:nvPr/>
        </p:nvSpPr>
        <p:spPr bwMode="auto">
          <a:xfrm>
            <a:off x="1497013" y="3087688"/>
            <a:ext cx="0" cy="82550"/>
          </a:xfrm>
          <a:custGeom>
            <a:avLst/>
            <a:gdLst>
              <a:gd name="T0" fmla="*/ 0 h 81914"/>
              <a:gd name="T1" fmla="*/ 84852 h 819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1914">
                <a:moveTo>
                  <a:pt x="0" y="0"/>
                </a:moveTo>
                <a:lnTo>
                  <a:pt x="0" y="8163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6" name="object 253">
            <a:extLst>
              <a:ext uri="{FF2B5EF4-FFF2-40B4-BE49-F238E27FC236}">
                <a16:creationId xmlns:a16="http://schemas.microsoft.com/office/drawing/2014/main" id="{ABF15BA5-FCBB-434D-9B0C-630BE89BD63B}"/>
              </a:ext>
            </a:extLst>
          </p:cNvPr>
          <p:cNvSpPr>
            <a:spLocks/>
          </p:cNvSpPr>
          <p:nvPr/>
        </p:nvSpPr>
        <p:spPr bwMode="auto">
          <a:xfrm>
            <a:off x="1497013" y="3305175"/>
            <a:ext cx="0" cy="0"/>
          </a:xfrm>
          <a:custGeom>
            <a:avLst/>
            <a:gdLst>
              <a:gd name="T0" fmla="*/ 0 w 1269"/>
              <a:gd name="T1" fmla="*/ 0 w 1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69">
                <a:moveTo>
                  <a:pt x="0" y="0"/>
                </a:moveTo>
                <a:lnTo>
                  <a:pt x="124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7" name="object 254">
            <a:extLst>
              <a:ext uri="{FF2B5EF4-FFF2-40B4-BE49-F238E27FC236}">
                <a16:creationId xmlns:a16="http://schemas.microsoft.com/office/drawing/2014/main" id="{81779B8D-946B-2B49-B356-7BAD82E2AEB1}"/>
              </a:ext>
            </a:extLst>
          </p:cNvPr>
          <p:cNvSpPr>
            <a:spLocks/>
          </p:cNvSpPr>
          <p:nvPr/>
        </p:nvSpPr>
        <p:spPr bwMode="auto">
          <a:xfrm>
            <a:off x="2009775" y="3086100"/>
            <a:ext cx="0" cy="84138"/>
          </a:xfrm>
          <a:custGeom>
            <a:avLst/>
            <a:gdLst>
              <a:gd name="T0" fmla="*/ 0 h 83819"/>
              <a:gd name="T1" fmla="*/ 84950 h 83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19">
                <a:moveTo>
                  <a:pt x="0" y="0"/>
                </a:moveTo>
                <a:lnTo>
                  <a:pt x="0" y="8335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8" name="object 255">
            <a:extLst>
              <a:ext uri="{FF2B5EF4-FFF2-40B4-BE49-F238E27FC236}">
                <a16:creationId xmlns:a16="http://schemas.microsoft.com/office/drawing/2014/main" id="{D59BC361-988B-D44D-85DF-379DD66CC125}"/>
              </a:ext>
            </a:extLst>
          </p:cNvPr>
          <p:cNvSpPr>
            <a:spLocks/>
          </p:cNvSpPr>
          <p:nvPr/>
        </p:nvSpPr>
        <p:spPr bwMode="auto">
          <a:xfrm>
            <a:off x="2006600" y="3305175"/>
            <a:ext cx="7938" cy="0"/>
          </a:xfrm>
          <a:custGeom>
            <a:avLst/>
            <a:gdLst>
              <a:gd name="T0" fmla="*/ 0 w 7619"/>
              <a:gd name="T1" fmla="*/ 9023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349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79" name="object 256">
            <a:extLst>
              <a:ext uri="{FF2B5EF4-FFF2-40B4-BE49-F238E27FC236}">
                <a16:creationId xmlns:a16="http://schemas.microsoft.com/office/drawing/2014/main" id="{ABF2A12E-5CC2-DD4A-92E5-F65348D99EFB}"/>
              </a:ext>
            </a:extLst>
          </p:cNvPr>
          <p:cNvSpPr>
            <a:spLocks/>
          </p:cNvSpPr>
          <p:nvPr/>
        </p:nvSpPr>
        <p:spPr bwMode="auto">
          <a:xfrm>
            <a:off x="2008188" y="3087688"/>
            <a:ext cx="0" cy="82550"/>
          </a:xfrm>
          <a:custGeom>
            <a:avLst/>
            <a:gdLst>
              <a:gd name="T0" fmla="*/ 0 h 81914"/>
              <a:gd name="T1" fmla="*/ 84852 h 819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1914">
                <a:moveTo>
                  <a:pt x="0" y="0"/>
                </a:moveTo>
                <a:lnTo>
                  <a:pt x="0" y="8163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0" name="object 257">
            <a:extLst>
              <a:ext uri="{FF2B5EF4-FFF2-40B4-BE49-F238E27FC236}">
                <a16:creationId xmlns:a16="http://schemas.microsoft.com/office/drawing/2014/main" id="{7632B715-9EB9-5640-A7AF-E72B4DEB58B9}"/>
              </a:ext>
            </a:extLst>
          </p:cNvPr>
          <p:cNvSpPr>
            <a:spLocks/>
          </p:cNvSpPr>
          <p:nvPr/>
        </p:nvSpPr>
        <p:spPr bwMode="auto">
          <a:xfrm>
            <a:off x="2008188" y="3305175"/>
            <a:ext cx="1587" cy="0"/>
          </a:xfrm>
          <a:custGeom>
            <a:avLst/>
            <a:gdLst>
              <a:gd name="T0" fmla="*/ 0 w 1269"/>
              <a:gd name="T1" fmla="*/ 3814 w 1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69">
                <a:moveTo>
                  <a:pt x="0" y="0"/>
                </a:moveTo>
                <a:lnTo>
                  <a:pt x="124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1" name="object 258">
            <a:extLst>
              <a:ext uri="{FF2B5EF4-FFF2-40B4-BE49-F238E27FC236}">
                <a16:creationId xmlns:a16="http://schemas.microsoft.com/office/drawing/2014/main" id="{820C791F-E315-924C-A18D-921364250021}"/>
              </a:ext>
            </a:extLst>
          </p:cNvPr>
          <p:cNvSpPr>
            <a:spLocks/>
          </p:cNvSpPr>
          <p:nvPr/>
        </p:nvSpPr>
        <p:spPr bwMode="auto">
          <a:xfrm>
            <a:off x="2662238" y="3086100"/>
            <a:ext cx="0" cy="84138"/>
          </a:xfrm>
          <a:custGeom>
            <a:avLst/>
            <a:gdLst>
              <a:gd name="T0" fmla="*/ 0 h 83819"/>
              <a:gd name="T1" fmla="*/ 84950 h 83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19">
                <a:moveTo>
                  <a:pt x="0" y="0"/>
                </a:moveTo>
                <a:lnTo>
                  <a:pt x="0" y="8335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2" name="object 259">
            <a:extLst>
              <a:ext uri="{FF2B5EF4-FFF2-40B4-BE49-F238E27FC236}">
                <a16:creationId xmlns:a16="http://schemas.microsoft.com/office/drawing/2014/main" id="{4FABC12E-F02E-1141-838E-E5024EF108EF}"/>
              </a:ext>
            </a:extLst>
          </p:cNvPr>
          <p:cNvSpPr>
            <a:spLocks/>
          </p:cNvSpPr>
          <p:nvPr/>
        </p:nvSpPr>
        <p:spPr bwMode="auto">
          <a:xfrm>
            <a:off x="2659063" y="3305175"/>
            <a:ext cx="6350" cy="0"/>
          </a:xfrm>
          <a:custGeom>
            <a:avLst/>
            <a:gdLst>
              <a:gd name="T0" fmla="*/ 0 w 7619"/>
              <a:gd name="T1" fmla="*/ 301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3" name="object 260">
            <a:extLst>
              <a:ext uri="{FF2B5EF4-FFF2-40B4-BE49-F238E27FC236}">
                <a16:creationId xmlns:a16="http://schemas.microsoft.com/office/drawing/2014/main" id="{D97E0FB8-34CC-154F-B94F-2A65727A31B9}"/>
              </a:ext>
            </a:extLst>
          </p:cNvPr>
          <p:cNvSpPr>
            <a:spLocks/>
          </p:cNvSpPr>
          <p:nvPr/>
        </p:nvSpPr>
        <p:spPr bwMode="auto">
          <a:xfrm>
            <a:off x="2660650" y="3087688"/>
            <a:ext cx="0" cy="82550"/>
          </a:xfrm>
          <a:custGeom>
            <a:avLst/>
            <a:gdLst>
              <a:gd name="T0" fmla="*/ 0 h 81914"/>
              <a:gd name="T1" fmla="*/ 84852 h 819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1914">
                <a:moveTo>
                  <a:pt x="0" y="0"/>
                </a:moveTo>
                <a:lnTo>
                  <a:pt x="0" y="8163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4" name="object 261">
            <a:extLst>
              <a:ext uri="{FF2B5EF4-FFF2-40B4-BE49-F238E27FC236}">
                <a16:creationId xmlns:a16="http://schemas.microsoft.com/office/drawing/2014/main" id="{E404623A-47CA-464C-8249-6B762FCE3B4D}"/>
              </a:ext>
            </a:extLst>
          </p:cNvPr>
          <p:cNvSpPr>
            <a:spLocks/>
          </p:cNvSpPr>
          <p:nvPr/>
        </p:nvSpPr>
        <p:spPr bwMode="auto">
          <a:xfrm>
            <a:off x="2659063" y="3305175"/>
            <a:ext cx="1587" cy="0"/>
          </a:xfrm>
          <a:custGeom>
            <a:avLst/>
            <a:gdLst>
              <a:gd name="T0" fmla="*/ 0 w 1269"/>
              <a:gd name="T1" fmla="*/ 3814 w 1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69">
                <a:moveTo>
                  <a:pt x="0" y="0"/>
                </a:moveTo>
                <a:lnTo>
                  <a:pt x="124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5" name="object 262">
            <a:extLst>
              <a:ext uri="{FF2B5EF4-FFF2-40B4-BE49-F238E27FC236}">
                <a16:creationId xmlns:a16="http://schemas.microsoft.com/office/drawing/2014/main" id="{810171A1-F050-8A46-B066-CEBA225A98A2}"/>
              </a:ext>
            </a:extLst>
          </p:cNvPr>
          <p:cNvSpPr>
            <a:spLocks/>
          </p:cNvSpPr>
          <p:nvPr/>
        </p:nvSpPr>
        <p:spPr bwMode="auto">
          <a:xfrm>
            <a:off x="3221038" y="3086100"/>
            <a:ext cx="0" cy="84138"/>
          </a:xfrm>
          <a:custGeom>
            <a:avLst/>
            <a:gdLst>
              <a:gd name="T0" fmla="*/ 0 h 83819"/>
              <a:gd name="T1" fmla="*/ 84950 h 83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19">
                <a:moveTo>
                  <a:pt x="0" y="0"/>
                </a:moveTo>
                <a:lnTo>
                  <a:pt x="0" y="8335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6" name="object 263">
            <a:extLst>
              <a:ext uri="{FF2B5EF4-FFF2-40B4-BE49-F238E27FC236}">
                <a16:creationId xmlns:a16="http://schemas.microsoft.com/office/drawing/2014/main" id="{D11D168C-6312-3745-B082-31741A3B5513}"/>
              </a:ext>
            </a:extLst>
          </p:cNvPr>
          <p:cNvSpPr>
            <a:spLocks/>
          </p:cNvSpPr>
          <p:nvPr/>
        </p:nvSpPr>
        <p:spPr bwMode="auto">
          <a:xfrm>
            <a:off x="3217863" y="3305175"/>
            <a:ext cx="6350" cy="0"/>
          </a:xfrm>
          <a:custGeom>
            <a:avLst/>
            <a:gdLst>
              <a:gd name="T0" fmla="*/ 0 w 7619"/>
              <a:gd name="T1" fmla="*/ 3011 w 76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19">
                <a:moveTo>
                  <a:pt x="0" y="0"/>
                </a:moveTo>
                <a:lnTo>
                  <a:pt x="748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7" name="object 264">
            <a:extLst>
              <a:ext uri="{FF2B5EF4-FFF2-40B4-BE49-F238E27FC236}">
                <a16:creationId xmlns:a16="http://schemas.microsoft.com/office/drawing/2014/main" id="{A080DCCB-F256-EC44-ABD8-F11391B54FEE}"/>
              </a:ext>
            </a:extLst>
          </p:cNvPr>
          <p:cNvSpPr>
            <a:spLocks/>
          </p:cNvSpPr>
          <p:nvPr/>
        </p:nvSpPr>
        <p:spPr bwMode="auto">
          <a:xfrm>
            <a:off x="3219450" y="3087688"/>
            <a:ext cx="0" cy="82550"/>
          </a:xfrm>
          <a:custGeom>
            <a:avLst/>
            <a:gdLst>
              <a:gd name="T0" fmla="*/ 0 h 81914"/>
              <a:gd name="T1" fmla="*/ 84852 h 819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1914">
                <a:moveTo>
                  <a:pt x="0" y="0"/>
                </a:moveTo>
                <a:lnTo>
                  <a:pt x="0" y="8163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8" name="object 265">
            <a:extLst>
              <a:ext uri="{FF2B5EF4-FFF2-40B4-BE49-F238E27FC236}">
                <a16:creationId xmlns:a16="http://schemas.microsoft.com/office/drawing/2014/main" id="{AB18D9FC-2F88-3D46-9CDE-2A482749A6AE}"/>
              </a:ext>
            </a:extLst>
          </p:cNvPr>
          <p:cNvSpPr>
            <a:spLocks/>
          </p:cNvSpPr>
          <p:nvPr/>
        </p:nvSpPr>
        <p:spPr bwMode="auto">
          <a:xfrm>
            <a:off x="3217863" y="3305175"/>
            <a:ext cx="1587" cy="0"/>
          </a:xfrm>
          <a:custGeom>
            <a:avLst/>
            <a:gdLst>
              <a:gd name="T0" fmla="*/ 0 w 1269"/>
              <a:gd name="T1" fmla="*/ 3814 w 1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69">
                <a:moveTo>
                  <a:pt x="0" y="0"/>
                </a:moveTo>
                <a:lnTo>
                  <a:pt x="124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89" name="object 266">
            <a:extLst>
              <a:ext uri="{FF2B5EF4-FFF2-40B4-BE49-F238E27FC236}">
                <a16:creationId xmlns:a16="http://schemas.microsoft.com/office/drawing/2014/main" id="{AE9C00D4-BAA2-E144-B550-4453DBEF3FF7}"/>
              </a:ext>
            </a:extLst>
          </p:cNvPr>
          <p:cNvSpPr>
            <a:spLocks/>
          </p:cNvSpPr>
          <p:nvPr/>
        </p:nvSpPr>
        <p:spPr bwMode="auto">
          <a:xfrm>
            <a:off x="3686175" y="3086100"/>
            <a:ext cx="0" cy="84138"/>
          </a:xfrm>
          <a:custGeom>
            <a:avLst/>
            <a:gdLst>
              <a:gd name="T0" fmla="*/ 0 h 83819"/>
              <a:gd name="T1" fmla="*/ 84950 h 838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3819">
                <a:moveTo>
                  <a:pt x="0" y="0"/>
                </a:moveTo>
                <a:lnTo>
                  <a:pt x="0" y="8335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90" name="object 267">
            <a:extLst>
              <a:ext uri="{FF2B5EF4-FFF2-40B4-BE49-F238E27FC236}">
                <a16:creationId xmlns:a16="http://schemas.microsoft.com/office/drawing/2014/main" id="{860EE33F-CBB1-9846-BD11-0326F01B78C7}"/>
              </a:ext>
            </a:extLst>
          </p:cNvPr>
          <p:cNvSpPr>
            <a:spLocks/>
          </p:cNvSpPr>
          <p:nvPr/>
        </p:nvSpPr>
        <p:spPr bwMode="auto">
          <a:xfrm>
            <a:off x="3683000" y="3305175"/>
            <a:ext cx="7938" cy="0"/>
          </a:xfrm>
          <a:custGeom>
            <a:avLst/>
            <a:gdLst>
              <a:gd name="T0" fmla="*/ 0 w 7620"/>
              <a:gd name="T1" fmla="*/ 9017 w 76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620">
                <a:moveTo>
                  <a:pt x="0" y="0"/>
                </a:moveTo>
                <a:lnTo>
                  <a:pt x="7349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91" name="object 268">
            <a:extLst>
              <a:ext uri="{FF2B5EF4-FFF2-40B4-BE49-F238E27FC236}">
                <a16:creationId xmlns:a16="http://schemas.microsoft.com/office/drawing/2014/main" id="{94F3B71A-AC2E-0942-94BB-3F0A838A25C1}"/>
              </a:ext>
            </a:extLst>
          </p:cNvPr>
          <p:cNvSpPr>
            <a:spLocks/>
          </p:cNvSpPr>
          <p:nvPr/>
        </p:nvSpPr>
        <p:spPr bwMode="auto">
          <a:xfrm>
            <a:off x="3684588" y="3087688"/>
            <a:ext cx="0" cy="82550"/>
          </a:xfrm>
          <a:custGeom>
            <a:avLst/>
            <a:gdLst>
              <a:gd name="T0" fmla="*/ 0 h 81914"/>
              <a:gd name="T1" fmla="*/ 84852 h 819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1914">
                <a:moveTo>
                  <a:pt x="0" y="0"/>
                </a:moveTo>
                <a:lnTo>
                  <a:pt x="0" y="8163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92" name="object 269">
            <a:extLst>
              <a:ext uri="{FF2B5EF4-FFF2-40B4-BE49-F238E27FC236}">
                <a16:creationId xmlns:a16="http://schemas.microsoft.com/office/drawing/2014/main" id="{0480BCA8-576E-0D4F-8D6B-8E15D5D7B92C}"/>
              </a:ext>
            </a:extLst>
          </p:cNvPr>
          <p:cNvSpPr>
            <a:spLocks/>
          </p:cNvSpPr>
          <p:nvPr/>
        </p:nvSpPr>
        <p:spPr bwMode="auto">
          <a:xfrm>
            <a:off x="3684588" y="3305175"/>
            <a:ext cx="0" cy="0"/>
          </a:xfrm>
          <a:custGeom>
            <a:avLst/>
            <a:gdLst>
              <a:gd name="T0" fmla="*/ 0 w 1270"/>
              <a:gd name="T1" fmla="*/ 0 w 127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70">
                <a:moveTo>
                  <a:pt x="0" y="0"/>
                </a:moveTo>
                <a:lnTo>
                  <a:pt x="124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93" name="object 270">
            <a:extLst>
              <a:ext uri="{FF2B5EF4-FFF2-40B4-BE49-F238E27FC236}">
                <a16:creationId xmlns:a16="http://schemas.microsoft.com/office/drawing/2014/main" id="{D25652F1-EDE9-464E-83CA-20BB70B5183B}"/>
              </a:ext>
            </a:extLst>
          </p:cNvPr>
          <p:cNvSpPr>
            <a:spLocks/>
          </p:cNvSpPr>
          <p:nvPr/>
        </p:nvSpPr>
        <p:spPr bwMode="auto">
          <a:xfrm>
            <a:off x="1246188" y="3349625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1" name="object 271">
            <a:extLst>
              <a:ext uri="{FF2B5EF4-FFF2-40B4-BE49-F238E27FC236}">
                <a16:creationId xmlns:a16="http://schemas.microsoft.com/office/drawing/2014/main" id="{5BC32EE0-39EE-CF4E-8E13-1866D15626C3}"/>
              </a:ext>
            </a:extLst>
          </p:cNvPr>
          <p:cNvSpPr txBox="1"/>
          <p:nvPr/>
        </p:nvSpPr>
        <p:spPr>
          <a:xfrm>
            <a:off x="1246188" y="3354388"/>
            <a:ext cx="635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52495" name="object 272">
            <a:extLst>
              <a:ext uri="{FF2B5EF4-FFF2-40B4-BE49-F238E27FC236}">
                <a16:creationId xmlns:a16="http://schemas.microsoft.com/office/drawing/2014/main" id="{3954C679-FCCE-5A44-898A-0B1D2E88B860}"/>
              </a:ext>
            </a:extLst>
          </p:cNvPr>
          <p:cNvSpPr>
            <a:spLocks/>
          </p:cNvSpPr>
          <p:nvPr/>
        </p:nvSpPr>
        <p:spPr bwMode="auto">
          <a:xfrm>
            <a:off x="1195388" y="3327400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480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96" name="object 273">
            <a:extLst>
              <a:ext uri="{FF2B5EF4-FFF2-40B4-BE49-F238E27FC236}">
                <a16:creationId xmlns:a16="http://schemas.microsoft.com/office/drawing/2014/main" id="{AD533FA1-DB66-DB41-AC82-56B708756453}"/>
              </a:ext>
            </a:extLst>
          </p:cNvPr>
          <p:cNvSpPr>
            <a:spLocks/>
          </p:cNvSpPr>
          <p:nvPr/>
        </p:nvSpPr>
        <p:spPr bwMode="auto">
          <a:xfrm>
            <a:off x="1195388" y="337026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4252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97" name="object 274">
            <a:extLst>
              <a:ext uri="{FF2B5EF4-FFF2-40B4-BE49-F238E27FC236}">
                <a16:creationId xmlns:a16="http://schemas.microsoft.com/office/drawing/2014/main" id="{F2E61671-75ED-D44C-8792-64A42739C78E}"/>
              </a:ext>
            </a:extLst>
          </p:cNvPr>
          <p:cNvSpPr>
            <a:spLocks/>
          </p:cNvSpPr>
          <p:nvPr/>
        </p:nvSpPr>
        <p:spPr bwMode="auto">
          <a:xfrm>
            <a:off x="1441450" y="3370263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4252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98" name="object 275">
            <a:extLst>
              <a:ext uri="{FF2B5EF4-FFF2-40B4-BE49-F238E27FC236}">
                <a16:creationId xmlns:a16="http://schemas.microsoft.com/office/drawing/2014/main" id="{770CF5A2-6A32-5241-A0DC-F042ABC4937A}"/>
              </a:ext>
            </a:extLst>
          </p:cNvPr>
          <p:cNvSpPr>
            <a:spLocks/>
          </p:cNvSpPr>
          <p:nvPr/>
        </p:nvSpPr>
        <p:spPr bwMode="auto">
          <a:xfrm>
            <a:off x="1419225" y="3476625"/>
            <a:ext cx="0" cy="46038"/>
          </a:xfrm>
          <a:custGeom>
            <a:avLst/>
            <a:gdLst>
              <a:gd name="T0" fmla="*/ 0 h 46354"/>
              <a:gd name="T1" fmla="*/ 44639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6192"/>
                </a:lnTo>
              </a:path>
            </a:pathLst>
          </a:custGeom>
          <a:noFill/>
          <a:ln w="48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499" name="object 276">
            <a:extLst>
              <a:ext uri="{FF2B5EF4-FFF2-40B4-BE49-F238E27FC236}">
                <a16:creationId xmlns:a16="http://schemas.microsoft.com/office/drawing/2014/main" id="{DB80E69C-9BBE-784A-9542-7814CB08762A}"/>
              </a:ext>
            </a:extLst>
          </p:cNvPr>
          <p:cNvSpPr>
            <a:spLocks/>
          </p:cNvSpPr>
          <p:nvPr/>
        </p:nvSpPr>
        <p:spPr bwMode="auto">
          <a:xfrm>
            <a:off x="1554163" y="3349625"/>
            <a:ext cx="400050" cy="42863"/>
          </a:xfrm>
          <a:custGeom>
            <a:avLst/>
            <a:gdLst>
              <a:gd name="T0" fmla="*/ 0 w 400050"/>
              <a:gd name="T1" fmla="*/ 44133 h 42545"/>
              <a:gd name="T2" fmla="*/ 399765 w 400050"/>
              <a:gd name="T3" fmla="*/ 44133 h 42545"/>
              <a:gd name="T4" fmla="*/ 399765 w 400050"/>
              <a:gd name="T5" fmla="*/ 0 h 42545"/>
              <a:gd name="T6" fmla="*/ 0 w 400050"/>
              <a:gd name="T7" fmla="*/ 0 h 42545"/>
              <a:gd name="T8" fmla="*/ 0 w 400050"/>
              <a:gd name="T9" fmla="*/ 44133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42545">
                <a:moveTo>
                  <a:pt x="0" y="42520"/>
                </a:moveTo>
                <a:lnTo>
                  <a:pt x="399765" y="42520"/>
                </a:lnTo>
                <a:lnTo>
                  <a:pt x="399765" y="0"/>
                </a:lnTo>
                <a:lnTo>
                  <a:pt x="0" y="0"/>
                </a:lnTo>
                <a:lnTo>
                  <a:pt x="0" y="4252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7" name="object 277">
            <a:extLst>
              <a:ext uri="{FF2B5EF4-FFF2-40B4-BE49-F238E27FC236}">
                <a16:creationId xmlns:a16="http://schemas.microsoft.com/office/drawing/2014/main" id="{F070BB96-1C96-F245-B3C3-DF03DACD8FC0}"/>
              </a:ext>
            </a:extLst>
          </p:cNvPr>
          <p:cNvSpPr txBox="1"/>
          <p:nvPr/>
        </p:nvSpPr>
        <p:spPr>
          <a:xfrm>
            <a:off x="1554163" y="3354388"/>
            <a:ext cx="19685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01" name="object 278">
            <a:extLst>
              <a:ext uri="{FF2B5EF4-FFF2-40B4-BE49-F238E27FC236}">
                <a16:creationId xmlns:a16="http://schemas.microsoft.com/office/drawing/2014/main" id="{448EB69E-DC11-174B-8076-B2FC433859B1}"/>
              </a:ext>
            </a:extLst>
          </p:cNvPr>
          <p:cNvSpPr>
            <a:spLocks/>
          </p:cNvSpPr>
          <p:nvPr/>
        </p:nvSpPr>
        <p:spPr bwMode="auto">
          <a:xfrm>
            <a:off x="1503363" y="3327400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4805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02" name="object 279">
            <a:extLst>
              <a:ext uri="{FF2B5EF4-FFF2-40B4-BE49-F238E27FC236}">
                <a16:creationId xmlns:a16="http://schemas.microsoft.com/office/drawing/2014/main" id="{99324135-23C0-7746-89B8-8D8FA84D0C0C}"/>
              </a:ext>
            </a:extLst>
          </p:cNvPr>
          <p:cNvSpPr>
            <a:spLocks/>
          </p:cNvSpPr>
          <p:nvPr/>
        </p:nvSpPr>
        <p:spPr bwMode="auto">
          <a:xfrm>
            <a:off x="1503363" y="3370263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42520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0" name="object 280">
            <a:extLst>
              <a:ext uri="{FF2B5EF4-FFF2-40B4-BE49-F238E27FC236}">
                <a16:creationId xmlns:a16="http://schemas.microsoft.com/office/drawing/2014/main" id="{453646C9-C07A-DA42-85EA-AFBED7E5392B}"/>
              </a:ext>
            </a:extLst>
          </p:cNvPr>
          <p:cNvSpPr txBox="1"/>
          <p:nvPr/>
        </p:nvSpPr>
        <p:spPr>
          <a:xfrm>
            <a:off x="2066925" y="3354388"/>
            <a:ext cx="29051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5" dirty="0">
                <a:latin typeface="Arial"/>
                <a:cs typeface="Arial"/>
              </a:rPr>
              <a:t>r</a:t>
            </a:r>
            <a:r>
              <a:rPr sz="850" spc="35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281" name="object 281">
            <a:extLst>
              <a:ext uri="{FF2B5EF4-FFF2-40B4-BE49-F238E27FC236}">
                <a16:creationId xmlns:a16="http://schemas.microsoft.com/office/drawing/2014/main" id="{33B18051-1178-9943-A59F-1183054D398E}"/>
              </a:ext>
            </a:extLst>
          </p:cNvPr>
          <p:cNvSpPr txBox="1"/>
          <p:nvPr/>
        </p:nvSpPr>
        <p:spPr>
          <a:xfrm>
            <a:off x="2717800" y="3354388"/>
            <a:ext cx="2667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220K</a:t>
            </a:r>
            <a:endParaRPr sz="850">
              <a:latin typeface="Arial"/>
              <a:cs typeface="Arial"/>
            </a:endParaRPr>
          </a:p>
        </p:txBody>
      </p:sp>
      <p:sp>
        <p:nvSpPr>
          <p:cNvPr id="282" name="object 282">
            <a:extLst>
              <a:ext uri="{FF2B5EF4-FFF2-40B4-BE49-F238E27FC236}">
                <a16:creationId xmlns:a16="http://schemas.microsoft.com/office/drawing/2014/main" id="{7B2308C4-4653-C149-AFF3-29962502B393}"/>
              </a:ext>
            </a:extLst>
          </p:cNvPr>
          <p:cNvSpPr txBox="1"/>
          <p:nvPr/>
        </p:nvSpPr>
        <p:spPr>
          <a:xfrm>
            <a:off x="3276600" y="3352800"/>
            <a:ext cx="1524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06" name="object 283">
            <a:extLst>
              <a:ext uri="{FF2B5EF4-FFF2-40B4-BE49-F238E27FC236}">
                <a16:creationId xmlns:a16="http://schemas.microsoft.com/office/drawing/2014/main" id="{076B58D3-3706-EE4B-A0A2-47DBCAE1A852}"/>
              </a:ext>
            </a:extLst>
          </p:cNvPr>
          <p:cNvSpPr>
            <a:spLocks/>
          </p:cNvSpPr>
          <p:nvPr/>
        </p:nvSpPr>
        <p:spPr bwMode="auto">
          <a:xfrm>
            <a:off x="1190625" y="3305175"/>
            <a:ext cx="0" cy="87313"/>
          </a:xfrm>
          <a:custGeom>
            <a:avLst/>
            <a:gdLst>
              <a:gd name="T0" fmla="*/ 0 h 87629"/>
              <a:gd name="T1" fmla="*/ 85766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33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07" name="object 284">
            <a:extLst>
              <a:ext uri="{FF2B5EF4-FFF2-40B4-BE49-F238E27FC236}">
                <a16:creationId xmlns:a16="http://schemas.microsoft.com/office/drawing/2014/main" id="{F64C6A80-B6A0-B140-BBAA-C6E567078181}"/>
              </a:ext>
            </a:extLst>
          </p:cNvPr>
          <p:cNvSpPr>
            <a:spLocks/>
          </p:cNvSpPr>
          <p:nvPr/>
        </p:nvSpPr>
        <p:spPr bwMode="auto">
          <a:xfrm>
            <a:off x="1189038" y="3306763"/>
            <a:ext cx="0" cy="85725"/>
          </a:xfrm>
          <a:custGeom>
            <a:avLst/>
            <a:gdLst>
              <a:gd name="T0" fmla="*/ 0 h 85725"/>
              <a:gd name="T1" fmla="*/ 85582 h 857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5725">
                <a:moveTo>
                  <a:pt x="0" y="0"/>
                </a:moveTo>
                <a:lnTo>
                  <a:pt x="0" y="8558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08" name="object 285">
            <a:extLst>
              <a:ext uri="{FF2B5EF4-FFF2-40B4-BE49-F238E27FC236}">
                <a16:creationId xmlns:a16="http://schemas.microsoft.com/office/drawing/2014/main" id="{78AAAC2E-6E32-2446-8BFF-BF0704DECFCA}"/>
              </a:ext>
            </a:extLst>
          </p:cNvPr>
          <p:cNvSpPr>
            <a:spLocks/>
          </p:cNvSpPr>
          <p:nvPr/>
        </p:nvSpPr>
        <p:spPr bwMode="auto">
          <a:xfrm>
            <a:off x="1498600" y="3305175"/>
            <a:ext cx="0" cy="87313"/>
          </a:xfrm>
          <a:custGeom>
            <a:avLst/>
            <a:gdLst>
              <a:gd name="T0" fmla="*/ 0 h 87629"/>
              <a:gd name="T1" fmla="*/ 85766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33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09" name="object 286">
            <a:extLst>
              <a:ext uri="{FF2B5EF4-FFF2-40B4-BE49-F238E27FC236}">
                <a16:creationId xmlns:a16="http://schemas.microsoft.com/office/drawing/2014/main" id="{05081015-E940-BB41-9B21-C004264B991B}"/>
              </a:ext>
            </a:extLst>
          </p:cNvPr>
          <p:cNvSpPr>
            <a:spLocks/>
          </p:cNvSpPr>
          <p:nvPr/>
        </p:nvSpPr>
        <p:spPr bwMode="auto">
          <a:xfrm>
            <a:off x="1497013" y="3306763"/>
            <a:ext cx="0" cy="85725"/>
          </a:xfrm>
          <a:custGeom>
            <a:avLst/>
            <a:gdLst>
              <a:gd name="T0" fmla="*/ 0 h 85725"/>
              <a:gd name="T1" fmla="*/ 85582 h 857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5725">
                <a:moveTo>
                  <a:pt x="0" y="0"/>
                </a:moveTo>
                <a:lnTo>
                  <a:pt x="0" y="8558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0" name="object 287">
            <a:extLst>
              <a:ext uri="{FF2B5EF4-FFF2-40B4-BE49-F238E27FC236}">
                <a16:creationId xmlns:a16="http://schemas.microsoft.com/office/drawing/2014/main" id="{10086B9D-3A3A-6844-BE29-B1FD811598B4}"/>
              </a:ext>
            </a:extLst>
          </p:cNvPr>
          <p:cNvSpPr>
            <a:spLocks/>
          </p:cNvSpPr>
          <p:nvPr/>
        </p:nvSpPr>
        <p:spPr bwMode="auto">
          <a:xfrm>
            <a:off x="2009775" y="3305175"/>
            <a:ext cx="0" cy="87313"/>
          </a:xfrm>
          <a:custGeom>
            <a:avLst/>
            <a:gdLst>
              <a:gd name="T0" fmla="*/ 0 h 87629"/>
              <a:gd name="T1" fmla="*/ 85766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33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1" name="object 288">
            <a:extLst>
              <a:ext uri="{FF2B5EF4-FFF2-40B4-BE49-F238E27FC236}">
                <a16:creationId xmlns:a16="http://schemas.microsoft.com/office/drawing/2014/main" id="{2282FAE7-01F5-354B-BC3E-2BDDC83E39B9}"/>
              </a:ext>
            </a:extLst>
          </p:cNvPr>
          <p:cNvSpPr>
            <a:spLocks/>
          </p:cNvSpPr>
          <p:nvPr/>
        </p:nvSpPr>
        <p:spPr bwMode="auto">
          <a:xfrm>
            <a:off x="2008188" y="3306763"/>
            <a:ext cx="0" cy="85725"/>
          </a:xfrm>
          <a:custGeom>
            <a:avLst/>
            <a:gdLst>
              <a:gd name="T0" fmla="*/ 0 h 85725"/>
              <a:gd name="T1" fmla="*/ 85582 h 857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5725">
                <a:moveTo>
                  <a:pt x="0" y="0"/>
                </a:moveTo>
                <a:lnTo>
                  <a:pt x="0" y="8558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2" name="object 289">
            <a:extLst>
              <a:ext uri="{FF2B5EF4-FFF2-40B4-BE49-F238E27FC236}">
                <a16:creationId xmlns:a16="http://schemas.microsoft.com/office/drawing/2014/main" id="{390BB909-D38F-5242-AB75-0EEC59C840B9}"/>
              </a:ext>
            </a:extLst>
          </p:cNvPr>
          <p:cNvSpPr>
            <a:spLocks/>
          </p:cNvSpPr>
          <p:nvPr/>
        </p:nvSpPr>
        <p:spPr bwMode="auto">
          <a:xfrm>
            <a:off x="2662238" y="3305175"/>
            <a:ext cx="0" cy="87313"/>
          </a:xfrm>
          <a:custGeom>
            <a:avLst/>
            <a:gdLst>
              <a:gd name="T0" fmla="*/ 0 h 87629"/>
              <a:gd name="T1" fmla="*/ 85766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33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3" name="object 290">
            <a:extLst>
              <a:ext uri="{FF2B5EF4-FFF2-40B4-BE49-F238E27FC236}">
                <a16:creationId xmlns:a16="http://schemas.microsoft.com/office/drawing/2014/main" id="{368F090E-8D59-E243-BE66-C1FE5D8F756C}"/>
              </a:ext>
            </a:extLst>
          </p:cNvPr>
          <p:cNvSpPr>
            <a:spLocks/>
          </p:cNvSpPr>
          <p:nvPr/>
        </p:nvSpPr>
        <p:spPr bwMode="auto">
          <a:xfrm>
            <a:off x="2660650" y="3306763"/>
            <a:ext cx="0" cy="85725"/>
          </a:xfrm>
          <a:custGeom>
            <a:avLst/>
            <a:gdLst>
              <a:gd name="T0" fmla="*/ 0 h 85725"/>
              <a:gd name="T1" fmla="*/ 85582 h 857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5725">
                <a:moveTo>
                  <a:pt x="0" y="0"/>
                </a:moveTo>
                <a:lnTo>
                  <a:pt x="0" y="8558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4" name="object 291">
            <a:extLst>
              <a:ext uri="{FF2B5EF4-FFF2-40B4-BE49-F238E27FC236}">
                <a16:creationId xmlns:a16="http://schemas.microsoft.com/office/drawing/2014/main" id="{514578DA-07BB-4040-BF13-33A12A149119}"/>
              </a:ext>
            </a:extLst>
          </p:cNvPr>
          <p:cNvSpPr>
            <a:spLocks/>
          </p:cNvSpPr>
          <p:nvPr/>
        </p:nvSpPr>
        <p:spPr bwMode="auto">
          <a:xfrm>
            <a:off x="3221038" y="3305175"/>
            <a:ext cx="0" cy="87313"/>
          </a:xfrm>
          <a:custGeom>
            <a:avLst/>
            <a:gdLst>
              <a:gd name="T0" fmla="*/ 0 h 87629"/>
              <a:gd name="T1" fmla="*/ 85766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33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5" name="object 292">
            <a:extLst>
              <a:ext uri="{FF2B5EF4-FFF2-40B4-BE49-F238E27FC236}">
                <a16:creationId xmlns:a16="http://schemas.microsoft.com/office/drawing/2014/main" id="{C22235F9-EE8E-4941-A173-FBD65DB416F0}"/>
              </a:ext>
            </a:extLst>
          </p:cNvPr>
          <p:cNvSpPr>
            <a:spLocks/>
          </p:cNvSpPr>
          <p:nvPr/>
        </p:nvSpPr>
        <p:spPr bwMode="auto">
          <a:xfrm>
            <a:off x="3219450" y="3306763"/>
            <a:ext cx="0" cy="85725"/>
          </a:xfrm>
          <a:custGeom>
            <a:avLst/>
            <a:gdLst>
              <a:gd name="T0" fmla="*/ 0 h 85725"/>
              <a:gd name="T1" fmla="*/ 85582 h 857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5725">
                <a:moveTo>
                  <a:pt x="0" y="0"/>
                </a:moveTo>
                <a:lnTo>
                  <a:pt x="0" y="8558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6" name="object 293">
            <a:extLst>
              <a:ext uri="{FF2B5EF4-FFF2-40B4-BE49-F238E27FC236}">
                <a16:creationId xmlns:a16="http://schemas.microsoft.com/office/drawing/2014/main" id="{FA850528-331A-104B-BB22-0ECC09E09A6E}"/>
              </a:ext>
            </a:extLst>
          </p:cNvPr>
          <p:cNvSpPr>
            <a:spLocks/>
          </p:cNvSpPr>
          <p:nvPr/>
        </p:nvSpPr>
        <p:spPr bwMode="auto">
          <a:xfrm>
            <a:off x="3686175" y="3305175"/>
            <a:ext cx="0" cy="87313"/>
          </a:xfrm>
          <a:custGeom>
            <a:avLst/>
            <a:gdLst>
              <a:gd name="T0" fmla="*/ 0 h 87629"/>
              <a:gd name="T1" fmla="*/ 85766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33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7" name="object 294">
            <a:extLst>
              <a:ext uri="{FF2B5EF4-FFF2-40B4-BE49-F238E27FC236}">
                <a16:creationId xmlns:a16="http://schemas.microsoft.com/office/drawing/2014/main" id="{C36C930F-7915-F240-98DE-4B55EA207DF3}"/>
              </a:ext>
            </a:extLst>
          </p:cNvPr>
          <p:cNvSpPr>
            <a:spLocks/>
          </p:cNvSpPr>
          <p:nvPr/>
        </p:nvSpPr>
        <p:spPr bwMode="auto">
          <a:xfrm>
            <a:off x="3684588" y="3306763"/>
            <a:ext cx="0" cy="85725"/>
          </a:xfrm>
          <a:custGeom>
            <a:avLst/>
            <a:gdLst>
              <a:gd name="T0" fmla="*/ 0 h 85725"/>
              <a:gd name="T1" fmla="*/ 85582 h 857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5725">
                <a:moveTo>
                  <a:pt x="0" y="0"/>
                </a:moveTo>
                <a:lnTo>
                  <a:pt x="0" y="85582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18" name="object 295">
            <a:extLst>
              <a:ext uri="{FF2B5EF4-FFF2-40B4-BE49-F238E27FC236}">
                <a16:creationId xmlns:a16="http://schemas.microsoft.com/office/drawing/2014/main" id="{2BDD10B4-9191-544C-AA99-78C182C8BF19}"/>
              </a:ext>
            </a:extLst>
          </p:cNvPr>
          <p:cNvSpPr>
            <a:spLocks/>
          </p:cNvSpPr>
          <p:nvPr/>
        </p:nvSpPr>
        <p:spPr bwMode="auto">
          <a:xfrm>
            <a:off x="1246188" y="3568700"/>
            <a:ext cx="196850" cy="127000"/>
          </a:xfrm>
          <a:custGeom>
            <a:avLst/>
            <a:gdLst>
              <a:gd name="T0" fmla="*/ 0 w 195580"/>
              <a:gd name="T1" fmla="*/ 124340 h 127635"/>
              <a:gd name="T2" fmla="*/ 201375 w 195580"/>
              <a:gd name="T3" fmla="*/ 124340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340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480"/>
                </a:moveTo>
                <a:lnTo>
                  <a:pt x="194963" y="127480"/>
                </a:lnTo>
                <a:lnTo>
                  <a:pt x="194963" y="0"/>
                </a:lnTo>
                <a:lnTo>
                  <a:pt x="0" y="0"/>
                </a:lnTo>
                <a:lnTo>
                  <a:pt x="0" y="12748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" name="object 296">
            <a:extLst>
              <a:ext uri="{FF2B5EF4-FFF2-40B4-BE49-F238E27FC236}">
                <a16:creationId xmlns:a16="http://schemas.microsoft.com/office/drawing/2014/main" id="{0A926FF1-A476-464F-A274-6A805FE80516}"/>
              </a:ext>
            </a:extLst>
          </p:cNvPr>
          <p:cNvSpPr txBox="1"/>
          <p:nvPr/>
        </p:nvSpPr>
        <p:spPr>
          <a:xfrm>
            <a:off x="1246188" y="3571875"/>
            <a:ext cx="63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8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20" name="object 297">
            <a:extLst>
              <a:ext uri="{FF2B5EF4-FFF2-40B4-BE49-F238E27FC236}">
                <a16:creationId xmlns:a16="http://schemas.microsoft.com/office/drawing/2014/main" id="{036902FD-52C5-C740-855B-24186D44495A}"/>
              </a:ext>
            </a:extLst>
          </p:cNvPr>
          <p:cNvSpPr>
            <a:spLocks/>
          </p:cNvSpPr>
          <p:nvPr/>
        </p:nvSpPr>
        <p:spPr bwMode="auto">
          <a:xfrm>
            <a:off x="1195388" y="3544888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480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21" name="object 298">
            <a:extLst>
              <a:ext uri="{FF2B5EF4-FFF2-40B4-BE49-F238E27FC236}">
                <a16:creationId xmlns:a16="http://schemas.microsoft.com/office/drawing/2014/main" id="{DFB0ADD8-A2C2-8247-AAE9-7665BF48FCC7}"/>
              </a:ext>
            </a:extLst>
          </p:cNvPr>
          <p:cNvSpPr>
            <a:spLocks/>
          </p:cNvSpPr>
          <p:nvPr/>
        </p:nvSpPr>
        <p:spPr bwMode="auto">
          <a:xfrm>
            <a:off x="1195388" y="35909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4661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22" name="object 299">
            <a:extLst>
              <a:ext uri="{FF2B5EF4-FFF2-40B4-BE49-F238E27FC236}">
                <a16:creationId xmlns:a16="http://schemas.microsoft.com/office/drawing/2014/main" id="{419B14D4-408D-E143-82E3-F16B94682C64}"/>
              </a:ext>
            </a:extLst>
          </p:cNvPr>
          <p:cNvSpPr>
            <a:spLocks/>
          </p:cNvSpPr>
          <p:nvPr/>
        </p:nvSpPr>
        <p:spPr bwMode="auto">
          <a:xfrm>
            <a:off x="1441450" y="359092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4661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23" name="object 300">
            <a:extLst>
              <a:ext uri="{FF2B5EF4-FFF2-40B4-BE49-F238E27FC236}">
                <a16:creationId xmlns:a16="http://schemas.microsoft.com/office/drawing/2014/main" id="{BEE97013-B882-4247-99D8-B2D14BB67E55}"/>
              </a:ext>
            </a:extLst>
          </p:cNvPr>
          <p:cNvSpPr>
            <a:spLocks/>
          </p:cNvSpPr>
          <p:nvPr/>
        </p:nvSpPr>
        <p:spPr bwMode="auto">
          <a:xfrm>
            <a:off x="1419225" y="3695700"/>
            <a:ext cx="0" cy="46038"/>
          </a:xfrm>
          <a:custGeom>
            <a:avLst/>
            <a:gdLst>
              <a:gd name="T0" fmla="*/ 0 h 46354"/>
              <a:gd name="T1" fmla="*/ 44504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6053"/>
                </a:lnTo>
              </a:path>
            </a:pathLst>
          </a:custGeom>
          <a:noFill/>
          <a:ln w="48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24" name="object 301">
            <a:extLst>
              <a:ext uri="{FF2B5EF4-FFF2-40B4-BE49-F238E27FC236}">
                <a16:creationId xmlns:a16="http://schemas.microsoft.com/office/drawing/2014/main" id="{4FBBFE0A-E43B-AC4C-BEB4-A344ECE0AC9A}"/>
              </a:ext>
            </a:extLst>
          </p:cNvPr>
          <p:cNvSpPr>
            <a:spLocks/>
          </p:cNvSpPr>
          <p:nvPr/>
        </p:nvSpPr>
        <p:spPr bwMode="auto">
          <a:xfrm>
            <a:off x="1554163" y="3568700"/>
            <a:ext cx="400050" cy="46038"/>
          </a:xfrm>
          <a:custGeom>
            <a:avLst/>
            <a:gdLst>
              <a:gd name="T0" fmla="*/ 0 w 400050"/>
              <a:gd name="T1" fmla="*/ 42087 h 46989"/>
              <a:gd name="T2" fmla="*/ 399765 w 400050"/>
              <a:gd name="T3" fmla="*/ 42087 h 46989"/>
              <a:gd name="T4" fmla="*/ 399765 w 400050"/>
              <a:gd name="T5" fmla="*/ 0 h 46989"/>
              <a:gd name="T6" fmla="*/ 0 w 400050"/>
              <a:gd name="T7" fmla="*/ 0 h 46989"/>
              <a:gd name="T8" fmla="*/ 0 w 400050"/>
              <a:gd name="T9" fmla="*/ 42087 h 469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46989">
                <a:moveTo>
                  <a:pt x="0" y="46616"/>
                </a:moveTo>
                <a:lnTo>
                  <a:pt x="399765" y="46616"/>
                </a:lnTo>
                <a:lnTo>
                  <a:pt x="399765" y="0"/>
                </a:lnTo>
                <a:lnTo>
                  <a:pt x="0" y="0"/>
                </a:lnTo>
                <a:lnTo>
                  <a:pt x="0" y="4661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2" name="object 302">
            <a:extLst>
              <a:ext uri="{FF2B5EF4-FFF2-40B4-BE49-F238E27FC236}">
                <a16:creationId xmlns:a16="http://schemas.microsoft.com/office/drawing/2014/main" id="{2CA45CE8-E1B6-E44F-B155-F9E8B2FDC04F}"/>
              </a:ext>
            </a:extLst>
          </p:cNvPr>
          <p:cNvSpPr txBox="1"/>
          <p:nvPr/>
        </p:nvSpPr>
        <p:spPr>
          <a:xfrm>
            <a:off x="1554163" y="3571875"/>
            <a:ext cx="14605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26" name="object 303">
            <a:extLst>
              <a:ext uri="{FF2B5EF4-FFF2-40B4-BE49-F238E27FC236}">
                <a16:creationId xmlns:a16="http://schemas.microsoft.com/office/drawing/2014/main" id="{7475EA12-484E-074C-9087-13DE6FCE1655}"/>
              </a:ext>
            </a:extLst>
          </p:cNvPr>
          <p:cNvSpPr>
            <a:spLocks/>
          </p:cNvSpPr>
          <p:nvPr/>
        </p:nvSpPr>
        <p:spPr bwMode="auto">
          <a:xfrm>
            <a:off x="1503363" y="3544888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4805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27" name="object 304">
            <a:extLst>
              <a:ext uri="{FF2B5EF4-FFF2-40B4-BE49-F238E27FC236}">
                <a16:creationId xmlns:a16="http://schemas.microsoft.com/office/drawing/2014/main" id="{DCA63AB9-085E-2E4D-AFFE-9BF55B5E9DB5}"/>
              </a:ext>
            </a:extLst>
          </p:cNvPr>
          <p:cNvSpPr>
            <a:spLocks/>
          </p:cNvSpPr>
          <p:nvPr/>
        </p:nvSpPr>
        <p:spPr bwMode="auto">
          <a:xfrm>
            <a:off x="1503363" y="35909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4661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5" name="object 305">
            <a:extLst>
              <a:ext uri="{FF2B5EF4-FFF2-40B4-BE49-F238E27FC236}">
                <a16:creationId xmlns:a16="http://schemas.microsoft.com/office/drawing/2014/main" id="{72921F79-5F19-F442-8D46-F955B96BA829}"/>
              </a:ext>
            </a:extLst>
          </p:cNvPr>
          <p:cNvSpPr txBox="1"/>
          <p:nvPr/>
        </p:nvSpPr>
        <p:spPr>
          <a:xfrm>
            <a:off x="2066925" y="3571875"/>
            <a:ext cx="28416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S</a:t>
            </a:r>
            <a:r>
              <a:rPr sz="850" spc="35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306" name="object 306">
            <a:extLst>
              <a:ext uri="{FF2B5EF4-FFF2-40B4-BE49-F238E27FC236}">
                <a16:creationId xmlns:a16="http://schemas.microsoft.com/office/drawing/2014/main" id="{6BEC99C8-9BB0-0E43-978A-E678626C20BD}"/>
              </a:ext>
            </a:extLst>
          </p:cNvPr>
          <p:cNvSpPr txBox="1"/>
          <p:nvPr/>
        </p:nvSpPr>
        <p:spPr>
          <a:xfrm>
            <a:off x="2717800" y="3571875"/>
            <a:ext cx="2032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85K</a:t>
            </a:r>
            <a:endParaRPr sz="850">
              <a:latin typeface="Arial"/>
              <a:cs typeface="Arial"/>
            </a:endParaRPr>
          </a:p>
        </p:txBody>
      </p:sp>
      <p:sp>
        <p:nvSpPr>
          <p:cNvPr id="307" name="object 307">
            <a:extLst>
              <a:ext uri="{FF2B5EF4-FFF2-40B4-BE49-F238E27FC236}">
                <a16:creationId xmlns:a16="http://schemas.microsoft.com/office/drawing/2014/main" id="{6A3652FA-0DCE-B248-A4BA-62F222657D93}"/>
              </a:ext>
            </a:extLst>
          </p:cNvPr>
          <p:cNvSpPr txBox="1"/>
          <p:nvPr/>
        </p:nvSpPr>
        <p:spPr>
          <a:xfrm>
            <a:off x="3276600" y="3571875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0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31" name="object 308">
            <a:extLst>
              <a:ext uri="{FF2B5EF4-FFF2-40B4-BE49-F238E27FC236}">
                <a16:creationId xmlns:a16="http://schemas.microsoft.com/office/drawing/2014/main" id="{8C31DD42-5D7F-3C4A-AAC6-BF2B16FE881D}"/>
              </a:ext>
            </a:extLst>
          </p:cNvPr>
          <p:cNvSpPr>
            <a:spLocks/>
          </p:cNvSpPr>
          <p:nvPr/>
        </p:nvSpPr>
        <p:spPr bwMode="auto">
          <a:xfrm>
            <a:off x="1190625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32" name="object 309">
            <a:extLst>
              <a:ext uri="{FF2B5EF4-FFF2-40B4-BE49-F238E27FC236}">
                <a16:creationId xmlns:a16="http://schemas.microsoft.com/office/drawing/2014/main" id="{642A49D0-1937-724E-ADFF-4AAA6DDCECBF}"/>
              </a:ext>
            </a:extLst>
          </p:cNvPr>
          <p:cNvSpPr>
            <a:spLocks/>
          </p:cNvSpPr>
          <p:nvPr/>
        </p:nvSpPr>
        <p:spPr bwMode="auto">
          <a:xfrm>
            <a:off x="1189038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33" name="object 310">
            <a:extLst>
              <a:ext uri="{FF2B5EF4-FFF2-40B4-BE49-F238E27FC236}">
                <a16:creationId xmlns:a16="http://schemas.microsoft.com/office/drawing/2014/main" id="{CE14B332-26F5-554D-A1D4-1BE8CA0718E3}"/>
              </a:ext>
            </a:extLst>
          </p:cNvPr>
          <p:cNvSpPr>
            <a:spLocks/>
          </p:cNvSpPr>
          <p:nvPr/>
        </p:nvSpPr>
        <p:spPr bwMode="auto">
          <a:xfrm>
            <a:off x="1498600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34" name="object 311">
            <a:extLst>
              <a:ext uri="{FF2B5EF4-FFF2-40B4-BE49-F238E27FC236}">
                <a16:creationId xmlns:a16="http://schemas.microsoft.com/office/drawing/2014/main" id="{D31DD686-5D0A-5C4A-B4B2-3E3DF33A4A5E}"/>
              </a:ext>
            </a:extLst>
          </p:cNvPr>
          <p:cNvSpPr>
            <a:spLocks/>
          </p:cNvSpPr>
          <p:nvPr/>
        </p:nvSpPr>
        <p:spPr bwMode="auto">
          <a:xfrm>
            <a:off x="1497013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35" name="object 312">
            <a:extLst>
              <a:ext uri="{FF2B5EF4-FFF2-40B4-BE49-F238E27FC236}">
                <a16:creationId xmlns:a16="http://schemas.microsoft.com/office/drawing/2014/main" id="{D576D5FE-982A-6940-ACE7-E65D6392F435}"/>
              </a:ext>
            </a:extLst>
          </p:cNvPr>
          <p:cNvSpPr>
            <a:spLocks/>
          </p:cNvSpPr>
          <p:nvPr/>
        </p:nvSpPr>
        <p:spPr bwMode="auto">
          <a:xfrm>
            <a:off x="2009775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36" name="object 313">
            <a:extLst>
              <a:ext uri="{FF2B5EF4-FFF2-40B4-BE49-F238E27FC236}">
                <a16:creationId xmlns:a16="http://schemas.microsoft.com/office/drawing/2014/main" id="{FB631CCE-67F5-994F-823B-912CC91783AE}"/>
              </a:ext>
            </a:extLst>
          </p:cNvPr>
          <p:cNvSpPr>
            <a:spLocks/>
          </p:cNvSpPr>
          <p:nvPr/>
        </p:nvSpPr>
        <p:spPr bwMode="auto">
          <a:xfrm>
            <a:off x="2008188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37" name="object 314">
            <a:extLst>
              <a:ext uri="{FF2B5EF4-FFF2-40B4-BE49-F238E27FC236}">
                <a16:creationId xmlns:a16="http://schemas.microsoft.com/office/drawing/2014/main" id="{C16D2464-5091-D54E-AF6A-19A14EC90842}"/>
              </a:ext>
            </a:extLst>
          </p:cNvPr>
          <p:cNvSpPr>
            <a:spLocks/>
          </p:cNvSpPr>
          <p:nvPr/>
        </p:nvSpPr>
        <p:spPr bwMode="auto">
          <a:xfrm>
            <a:off x="2662238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38" name="object 315">
            <a:extLst>
              <a:ext uri="{FF2B5EF4-FFF2-40B4-BE49-F238E27FC236}">
                <a16:creationId xmlns:a16="http://schemas.microsoft.com/office/drawing/2014/main" id="{27159E09-4A7C-354A-8224-382F9866B2F1}"/>
              </a:ext>
            </a:extLst>
          </p:cNvPr>
          <p:cNvSpPr>
            <a:spLocks/>
          </p:cNvSpPr>
          <p:nvPr/>
        </p:nvSpPr>
        <p:spPr bwMode="auto">
          <a:xfrm>
            <a:off x="2660650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39" name="object 316">
            <a:extLst>
              <a:ext uri="{FF2B5EF4-FFF2-40B4-BE49-F238E27FC236}">
                <a16:creationId xmlns:a16="http://schemas.microsoft.com/office/drawing/2014/main" id="{E9BC7DB3-A623-7148-868E-FE625CC931C6}"/>
              </a:ext>
            </a:extLst>
          </p:cNvPr>
          <p:cNvSpPr>
            <a:spLocks/>
          </p:cNvSpPr>
          <p:nvPr/>
        </p:nvSpPr>
        <p:spPr bwMode="auto">
          <a:xfrm>
            <a:off x="3221038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40" name="object 317">
            <a:extLst>
              <a:ext uri="{FF2B5EF4-FFF2-40B4-BE49-F238E27FC236}">
                <a16:creationId xmlns:a16="http://schemas.microsoft.com/office/drawing/2014/main" id="{CE53BDAD-4AB4-C640-BDC2-E6F003609548}"/>
              </a:ext>
            </a:extLst>
          </p:cNvPr>
          <p:cNvSpPr>
            <a:spLocks/>
          </p:cNvSpPr>
          <p:nvPr/>
        </p:nvSpPr>
        <p:spPr bwMode="auto">
          <a:xfrm>
            <a:off x="3219450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41" name="object 318">
            <a:extLst>
              <a:ext uri="{FF2B5EF4-FFF2-40B4-BE49-F238E27FC236}">
                <a16:creationId xmlns:a16="http://schemas.microsoft.com/office/drawing/2014/main" id="{C433614C-807D-5E48-B49F-2FDEC8964A4E}"/>
              </a:ext>
            </a:extLst>
          </p:cNvPr>
          <p:cNvSpPr>
            <a:spLocks/>
          </p:cNvSpPr>
          <p:nvPr/>
        </p:nvSpPr>
        <p:spPr bwMode="auto">
          <a:xfrm>
            <a:off x="3686175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42" name="object 319">
            <a:extLst>
              <a:ext uri="{FF2B5EF4-FFF2-40B4-BE49-F238E27FC236}">
                <a16:creationId xmlns:a16="http://schemas.microsoft.com/office/drawing/2014/main" id="{399C4FFF-5BA0-914B-880F-575116411830}"/>
              </a:ext>
            </a:extLst>
          </p:cNvPr>
          <p:cNvSpPr>
            <a:spLocks/>
          </p:cNvSpPr>
          <p:nvPr/>
        </p:nvSpPr>
        <p:spPr bwMode="auto">
          <a:xfrm>
            <a:off x="3684588" y="3527425"/>
            <a:ext cx="0" cy="87313"/>
          </a:xfrm>
          <a:custGeom>
            <a:avLst/>
            <a:gdLst>
              <a:gd name="T0" fmla="*/ 0 h 86995"/>
              <a:gd name="T1" fmla="*/ 88402 h 8699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995">
                <a:moveTo>
                  <a:pt x="0" y="0"/>
                </a:moveTo>
                <a:lnTo>
                  <a:pt x="0" y="8680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43" name="object 320">
            <a:extLst>
              <a:ext uri="{FF2B5EF4-FFF2-40B4-BE49-F238E27FC236}">
                <a16:creationId xmlns:a16="http://schemas.microsoft.com/office/drawing/2014/main" id="{B60634BC-5BC4-A147-AB9B-B17E413E96BA}"/>
              </a:ext>
            </a:extLst>
          </p:cNvPr>
          <p:cNvSpPr>
            <a:spLocks/>
          </p:cNvSpPr>
          <p:nvPr/>
        </p:nvSpPr>
        <p:spPr bwMode="auto">
          <a:xfrm>
            <a:off x="1246188" y="3786188"/>
            <a:ext cx="196850" cy="128587"/>
          </a:xfrm>
          <a:custGeom>
            <a:avLst/>
            <a:gdLst>
              <a:gd name="T0" fmla="*/ 0 w 195580"/>
              <a:gd name="T1" fmla="*/ 132160 h 127635"/>
              <a:gd name="T2" fmla="*/ 201375 w 195580"/>
              <a:gd name="T3" fmla="*/ 132160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32160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1" name="object 321">
            <a:extLst>
              <a:ext uri="{FF2B5EF4-FFF2-40B4-BE49-F238E27FC236}">
                <a16:creationId xmlns:a16="http://schemas.microsoft.com/office/drawing/2014/main" id="{3052B29D-7087-D243-BA9F-1CE5DCE94F93}"/>
              </a:ext>
            </a:extLst>
          </p:cNvPr>
          <p:cNvSpPr txBox="1"/>
          <p:nvPr/>
        </p:nvSpPr>
        <p:spPr>
          <a:xfrm>
            <a:off x="1246188" y="3790950"/>
            <a:ext cx="635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15" dirty="0">
                <a:latin typeface="Arial"/>
                <a:cs typeface="Arial"/>
              </a:rPr>
              <a:t>9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45" name="object 322">
            <a:extLst>
              <a:ext uri="{FF2B5EF4-FFF2-40B4-BE49-F238E27FC236}">
                <a16:creationId xmlns:a16="http://schemas.microsoft.com/office/drawing/2014/main" id="{6EC848B0-94A3-9346-8945-0334A3B559AD}"/>
              </a:ext>
            </a:extLst>
          </p:cNvPr>
          <p:cNvSpPr>
            <a:spLocks/>
          </p:cNvSpPr>
          <p:nvPr/>
        </p:nvSpPr>
        <p:spPr bwMode="auto">
          <a:xfrm>
            <a:off x="1195388" y="3763963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494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46" name="object 323">
            <a:extLst>
              <a:ext uri="{FF2B5EF4-FFF2-40B4-BE49-F238E27FC236}">
                <a16:creationId xmlns:a16="http://schemas.microsoft.com/office/drawing/2014/main" id="{EE7131FE-4D03-D945-B853-0F47733FCCD1}"/>
              </a:ext>
            </a:extLst>
          </p:cNvPr>
          <p:cNvSpPr>
            <a:spLocks/>
          </p:cNvSpPr>
          <p:nvPr/>
        </p:nvSpPr>
        <p:spPr bwMode="auto">
          <a:xfrm>
            <a:off x="1195388" y="381158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5132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47" name="object 324">
            <a:extLst>
              <a:ext uri="{FF2B5EF4-FFF2-40B4-BE49-F238E27FC236}">
                <a16:creationId xmlns:a16="http://schemas.microsoft.com/office/drawing/2014/main" id="{E9EB1917-F851-0C40-85A7-EBEF0527D727}"/>
              </a:ext>
            </a:extLst>
          </p:cNvPr>
          <p:cNvSpPr>
            <a:spLocks/>
          </p:cNvSpPr>
          <p:nvPr/>
        </p:nvSpPr>
        <p:spPr bwMode="auto">
          <a:xfrm>
            <a:off x="1441450" y="3811588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51323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48" name="object 325">
            <a:extLst>
              <a:ext uri="{FF2B5EF4-FFF2-40B4-BE49-F238E27FC236}">
                <a16:creationId xmlns:a16="http://schemas.microsoft.com/office/drawing/2014/main" id="{837E6EED-8776-7D4D-8263-179F97084331}"/>
              </a:ext>
            </a:extLst>
          </p:cNvPr>
          <p:cNvSpPr>
            <a:spLocks/>
          </p:cNvSpPr>
          <p:nvPr/>
        </p:nvSpPr>
        <p:spPr bwMode="auto">
          <a:xfrm>
            <a:off x="1419225" y="3913188"/>
            <a:ext cx="0" cy="47625"/>
          </a:xfrm>
          <a:custGeom>
            <a:avLst/>
            <a:gdLst>
              <a:gd name="T0" fmla="*/ 0 h 46354"/>
              <a:gd name="T1" fmla="*/ 52722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6053"/>
                </a:lnTo>
              </a:path>
            </a:pathLst>
          </a:custGeom>
          <a:noFill/>
          <a:ln w="48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49" name="object 326">
            <a:extLst>
              <a:ext uri="{FF2B5EF4-FFF2-40B4-BE49-F238E27FC236}">
                <a16:creationId xmlns:a16="http://schemas.microsoft.com/office/drawing/2014/main" id="{016D50E2-F2D8-5F42-BBE1-1C45309E5D8D}"/>
              </a:ext>
            </a:extLst>
          </p:cNvPr>
          <p:cNvSpPr>
            <a:spLocks/>
          </p:cNvSpPr>
          <p:nvPr/>
        </p:nvSpPr>
        <p:spPr bwMode="auto">
          <a:xfrm>
            <a:off x="1554163" y="3786188"/>
            <a:ext cx="400050" cy="52387"/>
          </a:xfrm>
          <a:custGeom>
            <a:avLst/>
            <a:gdLst>
              <a:gd name="T0" fmla="*/ 0 w 400050"/>
              <a:gd name="T1" fmla="*/ 56252 h 51435"/>
              <a:gd name="T2" fmla="*/ 399765 w 400050"/>
              <a:gd name="T3" fmla="*/ 56252 h 51435"/>
              <a:gd name="T4" fmla="*/ 399765 w 400050"/>
              <a:gd name="T5" fmla="*/ 0 h 51435"/>
              <a:gd name="T6" fmla="*/ 0 w 400050"/>
              <a:gd name="T7" fmla="*/ 0 h 51435"/>
              <a:gd name="T8" fmla="*/ 0 w 400050"/>
              <a:gd name="T9" fmla="*/ 56252 h 51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51435">
                <a:moveTo>
                  <a:pt x="0" y="51323"/>
                </a:moveTo>
                <a:lnTo>
                  <a:pt x="399765" y="51323"/>
                </a:lnTo>
                <a:lnTo>
                  <a:pt x="399765" y="0"/>
                </a:lnTo>
                <a:lnTo>
                  <a:pt x="0" y="0"/>
                </a:lnTo>
                <a:lnTo>
                  <a:pt x="0" y="5132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" name="object 327">
            <a:extLst>
              <a:ext uri="{FF2B5EF4-FFF2-40B4-BE49-F238E27FC236}">
                <a16:creationId xmlns:a16="http://schemas.microsoft.com/office/drawing/2014/main" id="{70E30568-CD3B-A845-8199-479F30517ED6}"/>
              </a:ext>
            </a:extLst>
          </p:cNvPr>
          <p:cNvSpPr txBox="1"/>
          <p:nvPr/>
        </p:nvSpPr>
        <p:spPr>
          <a:xfrm>
            <a:off x="1554163" y="3790950"/>
            <a:ext cx="14605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51" name="object 328">
            <a:extLst>
              <a:ext uri="{FF2B5EF4-FFF2-40B4-BE49-F238E27FC236}">
                <a16:creationId xmlns:a16="http://schemas.microsoft.com/office/drawing/2014/main" id="{F56C872A-264E-AC49-AB94-075C647A1EF3}"/>
              </a:ext>
            </a:extLst>
          </p:cNvPr>
          <p:cNvSpPr>
            <a:spLocks/>
          </p:cNvSpPr>
          <p:nvPr/>
        </p:nvSpPr>
        <p:spPr bwMode="auto">
          <a:xfrm>
            <a:off x="1503363" y="3763963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494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52" name="object 329">
            <a:extLst>
              <a:ext uri="{FF2B5EF4-FFF2-40B4-BE49-F238E27FC236}">
                <a16:creationId xmlns:a16="http://schemas.microsoft.com/office/drawing/2014/main" id="{54B6D64A-F94D-A34B-A08B-281C58851863}"/>
              </a:ext>
            </a:extLst>
          </p:cNvPr>
          <p:cNvSpPr>
            <a:spLocks/>
          </p:cNvSpPr>
          <p:nvPr/>
        </p:nvSpPr>
        <p:spPr bwMode="auto">
          <a:xfrm>
            <a:off x="1503363" y="3811588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51323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0" name="object 330">
            <a:extLst>
              <a:ext uri="{FF2B5EF4-FFF2-40B4-BE49-F238E27FC236}">
                <a16:creationId xmlns:a16="http://schemas.microsoft.com/office/drawing/2014/main" id="{2FD84E6B-C6D1-494D-80DF-A99FE9ECE742}"/>
              </a:ext>
            </a:extLst>
          </p:cNvPr>
          <p:cNvSpPr txBox="1"/>
          <p:nvPr/>
        </p:nvSpPr>
        <p:spPr>
          <a:xfrm>
            <a:off x="2066925" y="3790950"/>
            <a:ext cx="401638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M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um</a:t>
            </a:r>
            <a:endParaRPr sz="850">
              <a:latin typeface="Arial"/>
              <a:cs typeface="Arial"/>
            </a:endParaRPr>
          </a:p>
        </p:txBody>
      </p:sp>
      <p:sp>
        <p:nvSpPr>
          <p:cNvPr id="331" name="object 331">
            <a:extLst>
              <a:ext uri="{FF2B5EF4-FFF2-40B4-BE49-F238E27FC236}">
                <a16:creationId xmlns:a16="http://schemas.microsoft.com/office/drawing/2014/main" id="{93E2DDC2-5043-A847-9F28-B6D8354EE5D8}"/>
              </a:ext>
            </a:extLst>
          </p:cNvPr>
          <p:cNvSpPr txBox="1"/>
          <p:nvPr/>
        </p:nvSpPr>
        <p:spPr>
          <a:xfrm>
            <a:off x="2717800" y="3790950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75K</a:t>
            </a:r>
            <a:endParaRPr sz="850">
              <a:latin typeface="Arial"/>
              <a:cs typeface="Arial"/>
            </a:endParaRPr>
          </a:p>
        </p:txBody>
      </p:sp>
      <p:sp>
        <p:nvSpPr>
          <p:cNvPr id="332" name="object 332">
            <a:extLst>
              <a:ext uri="{FF2B5EF4-FFF2-40B4-BE49-F238E27FC236}">
                <a16:creationId xmlns:a16="http://schemas.microsoft.com/office/drawing/2014/main" id="{BEF9C52E-8CC1-AC4B-B494-B3D81CEE9DB6}"/>
              </a:ext>
            </a:extLst>
          </p:cNvPr>
          <p:cNvSpPr txBox="1"/>
          <p:nvPr/>
        </p:nvSpPr>
        <p:spPr>
          <a:xfrm>
            <a:off x="3276600" y="3789363"/>
            <a:ext cx="1524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56" name="object 333">
            <a:extLst>
              <a:ext uri="{FF2B5EF4-FFF2-40B4-BE49-F238E27FC236}">
                <a16:creationId xmlns:a16="http://schemas.microsoft.com/office/drawing/2014/main" id="{D15DDE4A-E21C-D340-9E45-1D16C3A9536A}"/>
              </a:ext>
            </a:extLst>
          </p:cNvPr>
          <p:cNvSpPr>
            <a:spLocks/>
          </p:cNvSpPr>
          <p:nvPr/>
        </p:nvSpPr>
        <p:spPr bwMode="auto">
          <a:xfrm>
            <a:off x="1190625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57" name="object 334">
            <a:extLst>
              <a:ext uri="{FF2B5EF4-FFF2-40B4-BE49-F238E27FC236}">
                <a16:creationId xmlns:a16="http://schemas.microsoft.com/office/drawing/2014/main" id="{A2910986-C964-E34E-A477-C3C3B44EFA41}"/>
              </a:ext>
            </a:extLst>
          </p:cNvPr>
          <p:cNvSpPr>
            <a:spLocks/>
          </p:cNvSpPr>
          <p:nvPr/>
        </p:nvSpPr>
        <p:spPr bwMode="auto">
          <a:xfrm>
            <a:off x="1189038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58" name="object 335">
            <a:extLst>
              <a:ext uri="{FF2B5EF4-FFF2-40B4-BE49-F238E27FC236}">
                <a16:creationId xmlns:a16="http://schemas.microsoft.com/office/drawing/2014/main" id="{D038D00F-F8D4-DF45-BA4F-E5C7229CCAAE}"/>
              </a:ext>
            </a:extLst>
          </p:cNvPr>
          <p:cNvSpPr>
            <a:spLocks/>
          </p:cNvSpPr>
          <p:nvPr/>
        </p:nvSpPr>
        <p:spPr bwMode="auto">
          <a:xfrm>
            <a:off x="1498600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59" name="object 336">
            <a:extLst>
              <a:ext uri="{FF2B5EF4-FFF2-40B4-BE49-F238E27FC236}">
                <a16:creationId xmlns:a16="http://schemas.microsoft.com/office/drawing/2014/main" id="{FE6176F0-0D70-AA47-A6C4-0C8DC62E4DA3}"/>
              </a:ext>
            </a:extLst>
          </p:cNvPr>
          <p:cNvSpPr>
            <a:spLocks/>
          </p:cNvSpPr>
          <p:nvPr/>
        </p:nvSpPr>
        <p:spPr bwMode="auto">
          <a:xfrm>
            <a:off x="1497013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0" name="object 337">
            <a:extLst>
              <a:ext uri="{FF2B5EF4-FFF2-40B4-BE49-F238E27FC236}">
                <a16:creationId xmlns:a16="http://schemas.microsoft.com/office/drawing/2014/main" id="{CE09DB01-C6BD-2549-9DC0-33CCABDAEE43}"/>
              </a:ext>
            </a:extLst>
          </p:cNvPr>
          <p:cNvSpPr>
            <a:spLocks/>
          </p:cNvSpPr>
          <p:nvPr/>
        </p:nvSpPr>
        <p:spPr bwMode="auto">
          <a:xfrm>
            <a:off x="2009775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1" name="object 338">
            <a:extLst>
              <a:ext uri="{FF2B5EF4-FFF2-40B4-BE49-F238E27FC236}">
                <a16:creationId xmlns:a16="http://schemas.microsoft.com/office/drawing/2014/main" id="{C3E115D4-2320-E24A-BC16-D225B9C9D742}"/>
              </a:ext>
            </a:extLst>
          </p:cNvPr>
          <p:cNvSpPr>
            <a:spLocks/>
          </p:cNvSpPr>
          <p:nvPr/>
        </p:nvSpPr>
        <p:spPr bwMode="auto">
          <a:xfrm>
            <a:off x="2008188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2" name="object 339">
            <a:extLst>
              <a:ext uri="{FF2B5EF4-FFF2-40B4-BE49-F238E27FC236}">
                <a16:creationId xmlns:a16="http://schemas.microsoft.com/office/drawing/2014/main" id="{21FF85B6-662B-AC4F-B544-EAF3706FB729}"/>
              </a:ext>
            </a:extLst>
          </p:cNvPr>
          <p:cNvSpPr>
            <a:spLocks/>
          </p:cNvSpPr>
          <p:nvPr/>
        </p:nvSpPr>
        <p:spPr bwMode="auto">
          <a:xfrm>
            <a:off x="2662238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3" name="object 340">
            <a:extLst>
              <a:ext uri="{FF2B5EF4-FFF2-40B4-BE49-F238E27FC236}">
                <a16:creationId xmlns:a16="http://schemas.microsoft.com/office/drawing/2014/main" id="{E82E2FF8-9246-6446-ADD3-1E9B7ED8AAD3}"/>
              </a:ext>
            </a:extLst>
          </p:cNvPr>
          <p:cNvSpPr>
            <a:spLocks/>
          </p:cNvSpPr>
          <p:nvPr/>
        </p:nvSpPr>
        <p:spPr bwMode="auto">
          <a:xfrm>
            <a:off x="2660650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4" name="object 341">
            <a:extLst>
              <a:ext uri="{FF2B5EF4-FFF2-40B4-BE49-F238E27FC236}">
                <a16:creationId xmlns:a16="http://schemas.microsoft.com/office/drawing/2014/main" id="{6B2ED398-A992-014F-AFDF-589BD2BDDB7D}"/>
              </a:ext>
            </a:extLst>
          </p:cNvPr>
          <p:cNvSpPr>
            <a:spLocks/>
          </p:cNvSpPr>
          <p:nvPr/>
        </p:nvSpPr>
        <p:spPr bwMode="auto">
          <a:xfrm>
            <a:off x="3221038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5" name="object 342">
            <a:extLst>
              <a:ext uri="{FF2B5EF4-FFF2-40B4-BE49-F238E27FC236}">
                <a16:creationId xmlns:a16="http://schemas.microsoft.com/office/drawing/2014/main" id="{07AC6151-6DEE-FD4E-AB36-1EF83E374C97}"/>
              </a:ext>
            </a:extLst>
          </p:cNvPr>
          <p:cNvSpPr>
            <a:spLocks/>
          </p:cNvSpPr>
          <p:nvPr/>
        </p:nvSpPr>
        <p:spPr bwMode="auto">
          <a:xfrm>
            <a:off x="3219450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6" name="object 343">
            <a:extLst>
              <a:ext uri="{FF2B5EF4-FFF2-40B4-BE49-F238E27FC236}">
                <a16:creationId xmlns:a16="http://schemas.microsoft.com/office/drawing/2014/main" id="{81712C2A-EA0A-6A47-AAF6-400480CAB43D}"/>
              </a:ext>
            </a:extLst>
          </p:cNvPr>
          <p:cNvSpPr>
            <a:spLocks/>
          </p:cNvSpPr>
          <p:nvPr/>
        </p:nvSpPr>
        <p:spPr bwMode="auto">
          <a:xfrm>
            <a:off x="3686175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7" name="object 344">
            <a:extLst>
              <a:ext uri="{FF2B5EF4-FFF2-40B4-BE49-F238E27FC236}">
                <a16:creationId xmlns:a16="http://schemas.microsoft.com/office/drawing/2014/main" id="{AC558C37-8C7F-FF41-8A09-B2B3EA400F51}"/>
              </a:ext>
            </a:extLst>
          </p:cNvPr>
          <p:cNvSpPr>
            <a:spLocks/>
          </p:cNvSpPr>
          <p:nvPr/>
        </p:nvSpPr>
        <p:spPr bwMode="auto">
          <a:xfrm>
            <a:off x="3684588" y="3749675"/>
            <a:ext cx="0" cy="88900"/>
          </a:xfrm>
          <a:custGeom>
            <a:avLst/>
            <a:gdLst>
              <a:gd name="T0" fmla="*/ 0 h 87629"/>
              <a:gd name="T1" fmla="*/ 94069 h 876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7629">
                <a:moveTo>
                  <a:pt x="0" y="0"/>
                </a:moveTo>
                <a:lnTo>
                  <a:pt x="0" y="8753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8" name="object 345">
            <a:extLst>
              <a:ext uri="{FF2B5EF4-FFF2-40B4-BE49-F238E27FC236}">
                <a16:creationId xmlns:a16="http://schemas.microsoft.com/office/drawing/2014/main" id="{F4862E39-C0BD-2349-8582-4DB68C235BB9}"/>
              </a:ext>
            </a:extLst>
          </p:cNvPr>
          <p:cNvSpPr>
            <a:spLocks/>
          </p:cNvSpPr>
          <p:nvPr/>
        </p:nvSpPr>
        <p:spPr bwMode="auto">
          <a:xfrm>
            <a:off x="1246188" y="4005263"/>
            <a:ext cx="196850" cy="127000"/>
          </a:xfrm>
          <a:custGeom>
            <a:avLst/>
            <a:gdLst>
              <a:gd name="T0" fmla="*/ 0 w 195580"/>
              <a:gd name="T1" fmla="*/ 124204 h 127635"/>
              <a:gd name="T2" fmla="*/ 201375 w 195580"/>
              <a:gd name="T3" fmla="*/ 124204 h 127635"/>
              <a:gd name="T4" fmla="*/ 201375 w 195580"/>
              <a:gd name="T5" fmla="*/ 0 h 127635"/>
              <a:gd name="T6" fmla="*/ 0 w 195580"/>
              <a:gd name="T7" fmla="*/ 0 h 127635"/>
              <a:gd name="T8" fmla="*/ 0 w 195580"/>
              <a:gd name="T9" fmla="*/ 124204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127635">
                <a:moveTo>
                  <a:pt x="0" y="127340"/>
                </a:moveTo>
                <a:lnTo>
                  <a:pt x="194963" y="127340"/>
                </a:lnTo>
                <a:lnTo>
                  <a:pt x="194963" y="0"/>
                </a:lnTo>
                <a:lnTo>
                  <a:pt x="0" y="0"/>
                </a:lnTo>
                <a:lnTo>
                  <a:pt x="0" y="12734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69" name="object 346">
            <a:extLst>
              <a:ext uri="{FF2B5EF4-FFF2-40B4-BE49-F238E27FC236}">
                <a16:creationId xmlns:a16="http://schemas.microsoft.com/office/drawing/2014/main" id="{9C62AA60-94C6-5547-93CE-A3CC7A0E1280}"/>
              </a:ext>
            </a:extLst>
          </p:cNvPr>
          <p:cNvSpPr>
            <a:spLocks/>
          </p:cNvSpPr>
          <p:nvPr/>
        </p:nvSpPr>
        <p:spPr bwMode="auto">
          <a:xfrm>
            <a:off x="1195388" y="3983038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4944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70" name="object 347">
            <a:extLst>
              <a:ext uri="{FF2B5EF4-FFF2-40B4-BE49-F238E27FC236}">
                <a16:creationId xmlns:a16="http://schemas.microsoft.com/office/drawing/2014/main" id="{0BB6BDE3-FD5C-5943-99C9-D01544660BBF}"/>
              </a:ext>
            </a:extLst>
          </p:cNvPr>
          <p:cNvSpPr>
            <a:spLocks/>
          </p:cNvSpPr>
          <p:nvPr/>
        </p:nvSpPr>
        <p:spPr bwMode="auto">
          <a:xfrm>
            <a:off x="1220788" y="4005263"/>
            <a:ext cx="0" cy="55562"/>
          </a:xfrm>
          <a:custGeom>
            <a:avLst/>
            <a:gdLst>
              <a:gd name="T0" fmla="*/ 0 h 56514"/>
              <a:gd name="T1" fmla="*/ 51563 h 565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6514">
                <a:moveTo>
                  <a:pt x="0" y="0"/>
                </a:moveTo>
                <a:lnTo>
                  <a:pt x="0" y="56135"/>
                </a:lnTo>
              </a:path>
            </a:pathLst>
          </a:custGeom>
          <a:noFill/>
          <a:ln w="52137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71" name="object 348">
            <a:extLst>
              <a:ext uri="{FF2B5EF4-FFF2-40B4-BE49-F238E27FC236}">
                <a16:creationId xmlns:a16="http://schemas.microsoft.com/office/drawing/2014/main" id="{8BF2CDCC-0E1B-E84D-9FC9-4B60ED04BDD5}"/>
              </a:ext>
            </a:extLst>
          </p:cNvPr>
          <p:cNvSpPr>
            <a:spLocks/>
          </p:cNvSpPr>
          <p:nvPr/>
        </p:nvSpPr>
        <p:spPr bwMode="auto">
          <a:xfrm>
            <a:off x="1468438" y="4005263"/>
            <a:ext cx="0" cy="55562"/>
          </a:xfrm>
          <a:custGeom>
            <a:avLst/>
            <a:gdLst>
              <a:gd name="T0" fmla="*/ 0 h 56514"/>
              <a:gd name="T1" fmla="*/ 51563 h 565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6514">
                <a:moveTo>
                  <a:pt x="0" y="0"/>
                </a:moveTo>
                <a:lnTo>
                  <a:pt x="0" y="56135"/>
                </a:lnTo>
              </a:path>
            </a:pathLst>
          </a:custGeom>
          <a:noFill/>
          <a:ln w="5338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72" name="object 349">
            <a:extLst>
              <a:ext uri="{FF2B5EF4-FFF2-40B4-BE49-F238E27FC236}">
                <a16:creationId xmlns:a16="http://schemas.microsoft.com/office/drawing/2014/main" id="{EC5CEC42-02A8-7447-9C39-5BD8ED95EDB0}"/>
              </a:ext>
            </a:extLst>
          </p:cNvPr>
          <p:cNvSpPr>
            <a:spLocks/>
          </p:cNvSpPr>
          <p:nvPr/>
        </p:nvSpPr>
        <p:spPr bwMode="auto">
          <a:xfrm>
            <a:off x="1419225" y="4132263"/>
            <a:ext cx="0" cy="46037"/>
          </a:xfrm>
          <a:custGeom>
            <a:avLst/>
            <a:gdLst>
              <a:gd name="T0" fmla="*/ 0 h 46354"/>
              <a:gd name="T1" fmla="*/ 44499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6053"/>
                </a:lnTo>
              </a:path>
            </a:pathLst>
          </a:custGeom>
          <a:noFill/>
          <a:ln w="488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73" name="object 350">
            <a:extLst>
              <a:ext uri="{FF2B5EF4-FFF2-40B4-BE49-F238E27FC236}">
                <a16:creationId xmlns:a16="http://schemas.microsoft.com/office/drawing/2014/main" id="{C18DD133-B6D8-BA42-B80B-0F26F6930C0A}"/>
              </a:ext>
            </a:extLst>
          </p:cNvPr>
          <p:cNvSpPr>
            <a:spLocks/>
          </p:cNvSpPr>
          <p:nvPr/>
        </p:nvSpPr>
        <p:spPr bwMode="auto">
          <a:xfrm>
            <a:off x="1554163" y="4005263"/>
            <a:ext cx="400050" cy="55562"/>
          </a:xfrm>
          <a:custGeom>
            <a:avLst/>
            <a:gdLst>
              <a:gd name="T0" fmla="*/ 0 w 400050"/>
              <a:gd name="T1" fmla="*/ 51563 h 56514"/>
              <a:gd name="T2" fmla="*/ 399765 w 400050"/>
              <a:gd name="T3" fmla="*/ 51563 h 56514"/>
              <a:gd name="T4" fmla="*/ 399765 w 400050"/>
              <a:gd name="T5" fmla="*/ 0 h 56514"/>
              <a:gd name="T6" fmla="*/ 0 w 400050"/>
              <a:gd name="T7" fmla="*/ 0 h 56514"/>
              <a:gd name="T8" fmla="*/ 0 w 400050"/>
              <a:gd name="T9" fmla="*/ 51563 h 56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56514">
                <a:moveTo>
                  <a:pt x="0" y="56135"/>
                </a:moveTo>
                <a:lnTo>
                  <a:pt x="399765" y="56135"/>
                </a:lnTo>
                <a:lnTo>
                  <a:pt x="399765" y="0"/>
                </a:lnTo>
                <a:lnTo>
                  <a:pt x="0" y="0"/>
                </a:lnTo>
                <a:lnTo>
                  <a:pt x="0" y="5613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1" name="object 351">
            <a:extLst>
              <a:ext uri="{FF2B5EF4-FFF2-40B4-BE49-F238E27FC236}">
                <a16:creationId xmlns:a16="http://schemas.microsoft.com/office/drawing/2014/main" id="{81118622-5C5C-FD4B-881E-FB2BB8899F3E}"/>
              </a:ext>
            </a:extLst>
          </p:cNvPr>
          <p:cNvSpPr txBox="1"/>
          <p:nvPr/>
        </p:nvSpPr>
        <p:spPr>
          <a:xfrm>
            <a:off x="1554163" y="4008438"/>
            <a:ext cx="14605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75" name="object 352">
            <a:extLst>
              <a:ext uri="{FF2B5EF4-FFF2-40B4-BE49-F238E27FC236}">
                <a16:creationId xmlns:a16="http://schemas.microsoft.com/office/drawing/2014/main" id="{72AA4F73-11BE-8E44-88CB-55B6321ED8DD}"/>
              </a:ext>
            </a:extLst>
          </p:cNvPr>
          <p:cNvSpPr>
            <a:spLocks/>
          </p:cNvSpPr>
          <p:nvPr/>
        </p:nvSpPr>
        <p:spPr bwMode="auto">
          <a:xfrm>
            <a:off x="1503363" y="3983038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4944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76" name="object 353">
            <a:extLst>
              <a:ext uri="{FF2B5EF4-FFF2-40B4-BE49-F238E27FC236}">
                <a16:creationId xmlns:a16="http://schemas.microsoft.com/office/drawing/2014/main" id="{CF8DB059-7A3B-D046-9255-F740135A89AB}"/>
              </a:ext>
            </a:extLst>
          </p:cNvPr>
          <p:cNvSpPr>
            <a:spLocks/>
          </p:cNvSpPr>
          <p:nvPr/>
        </p:nvSpPr>
        <p:spPr bwMode="auto">
          <a:xfrm>
            <a:off x="1528763" y="4005263"/>
            <a:ext cx="0" cy="55562"/>
          </a:xfrm>
          <a:custGeom>
            <a:avLst/>
            <a:gdLst>
              <a:gd name="T0" fmla="*/ 0 h 56514"/>
              <a:gd name="T1" fmla="*/ 51563 h 5651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6514">
                <a:moveTo>
                  <a:pt x="0" y="0"/>
                </a:moveTo>
                <a:lnTo>
                  <a:pt x="0" y="56135"/>
                </a:lnTo>
              </a:path>
            </a:pathLst>
          </a:custGeom>
          <a:noFill/>
          <a:ln w="52137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4" name="object 354">
            <a:extLst>
              <a:ext uri="{FF2B5EF4-FFF2-40B4-BE49-F238E27FC236}">
                <a16:creationId xmlns:a16="http://schemas.microsoft.com/office/drawing/2014/main" id="{3DBE522C-D867-E94A-826A-DB3BAF15FE30}"/>
              </a:ext>
            </a:extLst>
          </p:cNvPr>
          <p:cNvSpPr txBox="1"/>
          <p:nvPr/>
        </p:nvSpPr>
        <p:spPr>
          <a:xfrm>
            <a:off x="2066925" y="4008438"/>
            <a:ext cx="28416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S</a:t>
            </a:r>
            <a:r>
              <a:rPr sz="850" spc="35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355" name="object 355">
            <a:extLst>
              <a:ext uri="{FF2B5EF4-FFF2-40B4-BE49-F238E27FC236}">
                <a16:creationId xmlns:a16="http://schemas.microsoft.com/office/drawing/2014/main" id="{BD3AC4ED-A2CC-344F-8919-6DE678657478}"/>
              </a:ext>
            </a:extLst>
          </p:cNvPr>
          <p:cNvSpPr txBox="1"/>
          <p:nvPr/>
        </p:nvSpPr>
        <p:spPr>
          <a:xfrm>
            <a:off x="2717800" y="4008438"/>
            <a:ext cx="2032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90K</a:t>
            </a:r>
            <a:endParaRPr sz="850">
              <a:latin typeface="Arial"/>
              <a:cs typeface="Arial"/>
            </a:endParaRPr>
          </a:p>
        </p:txBody>
      </p:sp>
      <p:sp>
        <p:nvSpPr>
          <p:cNvPr id="356" name="object 356">
            <a:extLst>
              <a:ext uri="{FF2B5EF4-FFF2-40B4-BE49-F238E27FC236}">
                <a16:creationId xmlns:a16="http://schemas.microsoft.com/office/drawing/2014/main" id="{A12BB1DF-424D-2241-B725-5516266DFB02}"/>
              </a:ext>
            </a:extLst>
          </p:cNvPr>
          <p:cNvSpPr txBox="1"/>
          <p:nvPr/>
        </p:nvSpPr>
        <p:spPr>
          <a:xfrm>
            <a:off x="3276600" y="4008438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0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580" name="object 357">
            <a:extLst>
              <a:ext uri="{FF2B5EF4-FFF2-40B4-BE49-F238E27FC236}">
                <a16:creationId xmlns:a16="http://schemas.microsoft.com/office/drawing/2014/main" id="{26CA13D8-62A3-3144-A852-A64F570FBACF}"/>
              </a:ext>
            </a:extLst>
          </p:cNvPr>
          <p:cNvSpPr>
            <a:spLocks/>
          </p:cNvSpPr>
          <p:nvPr/>
        </p:nvSpPr>
        <p:spPr bwMode="auto">
          <a:xfrm>
            <a:off x="1190625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1" name="object 358">
            <a:extLst>
              <a:ext uri="{FF2B5EF4-FFF2-40B4-BE49-F238E27FC236}">
                <a16:creationId xmlns:a16="http://schemas.microsoft.com/office/drawing/2014/main" id="{E7C2D55E-183C-454F-97AF-0E70ED078285}"/>
              </a:ext>
            </a:extLst>
          </p:cNvPr>
          <p:cNvSpPr>
            <a:spLocks/>
          </p:cNvSpPr>
          <p:nvPr/>
        </p:nvSpPr>
        <p:spPr bwMode="auto">
          <a:xfrm>
            <a:off x="1189038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2" name="object 359">
            <a:extLst>
              <a:ext uri="{FF2B5EF4-FFF2-40B4-BE49-F238E27FC236}">
                <a16:creationId xmlns:a16="http://schemas.microsoft.com/office/drawing/2014/main" id="{0BBDAE17-5871-7A4F-9A79-69D369FDCB43}"/>
              </a:ext>
            </a:extLst>
          </p:cNvPr>
          <p:cNvSpPr>
            <a:spLocks/>
          </p:cNvSpPr>
          <p:nvPr/>
        </p:nvSpPr>
        <p:spPr bwMode="auto">
          <a:xfrm>
            <a:off x="1498600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3" name="object 360">
            <a:extLst>
              <a:ext uri="{FF2B5EF4-FFF2-40B4-BE49-F238E27FC236}">
                <a16:creationId xmlns:a16="http://schemas.microsoft.com/office/drawing/2014/main" id="{AEC12E9D-9370-CF4C-BF9F-985018650965}"/>
              </a:ext>
            </a:extLst>
          </p:cNvPr>
          <p:cNvSpPr>
            <a:spLocks/>
          </p:cNvSpPr>
          <p:nvPr/>
        </p:nvSpPr>
        <p:spPr bwMode="auto">
          <a:xfrm>
            <a:off x="1497013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4" name="object 361">
            <a:extLst>
              <a:ext uri="{FF2B5EF4-FFF2-40B4-BE49-F238E27FC236}">
                <a16:creationId xmlns:a16="http://schemas.microsoft.com/office/drawing/2014/main" id="{354C5D79-D8A0-5544-97AF-3BFAAA8E75E6}"/>
              </a:ext>
            </a:extLst>
          </p:cNvPr>
          <p:cNvSpPr>
            <a:spLocks/>
          </p:cNvSpPr>
          <p:nvPr/>
        </p:nvSpPr>
        <p:spPr bwMode="auto">
          <a:xfrm>
            <a:off x="2009775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5" name="object 362">
            <a:extLst>
              <a:ext uri="{FF2B5EF4-FFF2-40B4-BE49-F238E27FC236}">
                <a16:creationId xmlns:a16="http://schemas.microsoft.com/office/drawing/2014/main" id="{DBAB5929-3B53-D449-B9E8-A102D02DA321}"/>
              </a:ext>
            </a:extLst>
          </p:cNvPr>
          <p:cNvSpPr>
            <a:spLocks/>
          </p:cNvSpPr>
          <p:nvPr/>
        </p:nvSpPr>
        <p:spPr bwMode="auto">
          <a:xfrm>
            <a:off x="2008188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6" name="object 363">
            <a:extLst>
              <a:ext uri="{FF2B5EF4-FFF2-40B4-BE49-F238E27FC236}">
                <a16:creationId xmlns:a16="http://schemas.microsoft.com/office/drawing/2014/main" id="{EAC64060-03B5-1D4C-A56B-0DCFF776973C}"/>
              </a:ext>
            </a:extLst>
          </p:cNvPr>
          <p:cNvSpPr>
            <a:spLocks/>
          </p:cNvSpPr>
          <p:nvPr/>
        </p:nvSpPr>
        <p:spPr bwMode="auto">
          <a:xfrm>
            <a:off x="2662238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7" name="object 364">
            <a:extLst>
              <a:ext uri="{FF2B5EF4-FFF2-40B4-BE49-F238E27FC236}">
                <a16:creationId xmlns:a16="http://schemas.microsoft.com/office/drawing/2014/main" id="{F75AE8C4-652F-E948-A6F6-16BC4F58B3AC}"/>
              </a:ext>
            </a:extLst>
          </p:cNvPr>
          <p:cNvSpPr>
            <a:spLocks/>
          </p:cNvSpPr>
          <p:nvPr/>
        </p:nvSpPr>
        <p:spPr bwMode="auto">
          <a:xfrm>
            <a:off x="2660650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8" name="object 365">
            <a:extLst>
              <a:ext uri="{FF2B5EF4-FFF2-40B4-BE49-F238E27FC236}">
                <a16:creationId xmlns:a16="http://schemas.microsoft.com/office/drawing/2014/main" id="{7B61E192-5573-4141-B5D2-3C609F18AC84}"/>
              </a:ext>
            </a:extLst>
          </p:cNvPr>
          <p:cNvSpPr>
            <a:spLocks/>
          </p:cNvSpPr>
          <p:nvPr/>
        </p:nvSpPr>
        <p:spPr bwMode="auto">
          <a:xfrm>
            <a:off x="3221038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89" name="object 366">
            <a:extLst>
              <a:ext uri="{FF2B5EF4-FFF2-40B4-BE49-F238E27FC236}">
                <a16:creationId xmlns:a16="http://schemas.microsoft.com/office/drawing/2014/main" id="{36BAC490-66FD-3C42-96D9-16C33721744B}"/>
              </a:ext>
            </a:extLst>
          </p:cNvPr>
          <p:cNvSpPr>
            <a:spLocks/>
          </p:cNvSpPr>
          <p:nvPr/>
        </p:nvSpPr>
        <p:spPr bwMode="auto">
          <a:xfrm>
            <a:off x="3219450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90" name="object 367">
            <a:extLst>
              <a:ext uri="{FF2B5EF4-FFF2-40B4-BE49-F238E27FC236}">
                <a16:creationId xmlns:a16="http://schemas.microsoft.com/office/drawing/2014/main" id="{AD0DEB99-E125-964C-8375-E0D252822302}"/>
              </a:ext>
            </a:extLst>
          </p:cNvPr>
          <p:cNvSpPr>
            <a:spLocks/>
          </p:cNvSpPr>
          <p:nvPr/>
        </p:nvSpPr>
        <p:spPr bwMode="auto">
          <a:xfrm>
            <a:off x="3686175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91" name="object 368">
            <a:extLst>
              <a:ext uri="{FF2B5EF4-FFF2-40B4-BE49-F238E27FC236}">
                <a16:creationId xmlns:a16="http://schemas.microsoft.com/office/drawing/2014/main" id="{CF6D34BC-EE78-8C41-A254-4BDFE19C7335}"/>
              </a:ext>
            </a:extLst>
          </p:cNvPr>
          <p:cNvSpPr>
            <a:spLocks/>
          </p:cNvSpPr>
          <p:nvPr/>
        </p:nvSpPr>
        <p:spPr bwMode="auto">
          <a:xfrm>
            <a:off x="3684588" y="3973513"/>
            <a:ext cx="0" cy="87312"/>
          </a:xfrm>
          <a:custGeom>
            <a:avLst/>
            <a:gdLst>
              <a:gd name="T0" fmla="*/ 0 h 88264"/>
              <a:gd name="T1" fmla="*/ 83587 h 882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264">
                <a:moveTo>
                  <a:pt x="0" y="0"/>
                </a:moveTo>
                <a:lnTo>
                  <a:pt x="0" y="8824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" name="object 369">
            <a:extLst>
              <a:ext uri="{FF2B5EF4-FFF2-40B4-BE49-F238E27FC236}">
                <a16:creationId xmlns:a16="http://schemas.microsoft.com/office/drawing/2014/main" id="{613FC788-7E05-7142-AC2B-2AE6A1E01B9D}"/>
              </a:ext>
            </a:extLst>
          </p:cNvPr>
          <p:cNvSpPr txBox="1"/>
          <p:nvPr/>
        </p:nvSpPr>
        <p:spPr>
          <a:xfrm>
            <a:off x="1173163" y="4008438"/>
            <a:ext cx="200025" cy="187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4295"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  <a:p>
            <a:pPr eaLnBrk="1" hangingPunct="1">
              <a:spcBef>
                <a:spcPts val="455"/>
              </a:spcBef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52593" name="object 370">
            <a:extLst>
              <a:ext uri="{FF2B5EF4-FFF2-40B4-BE49-F238E27FC236}">
                <a16:creationId xmlns:a16="http://schemas.microsoft.com/office/drawing/2014/main" id="{0D65CE39-A83A-B548-8A18-0B828D8D8F66}"/>
              </a:ext>
            </a:extLst>
          </p:cNvPr>
          <p:cNvSpPr>
            <a:spLocks/>
          </p:cNvSpPr>
          <p:nvPr/>
        </p:nvSpPr>
        <p:spPr bwMode="auto">
          <a:xfrm>
            <a:off x="1246188" y="5087938"/>
            <a:ext cx="196850" cy="3175"/>
          </a:xfrm>
          <a:custGeom>
            <a:avLst/>
            <a:gdLst>
              <a:gd name="T0" fmla="*/ 0 w 195580"/>
              <a:gd name="T1" fmla="*/ 5874 h 2539"/>
              <a:gd name="T2" fmla="*/ 201375 w 195580"/>
              <a:gd name="T3" fmla="*/ 5874 h 2539"/>
              <a:gd name="T4" fmla="*/ 201375 w 195580"/>
              <a:gd name="T5" fmla="*/ 0 h 2539"/>
              <a:gd name="T6" fmla="*/ 0 w 195580"/>
              <a:gd name="T7" fmla="*/ 0 h 2539"/>
              <a:gd name="T8" fmla="*/ 0 w 195580"/>
              <a:gd name="T9" fmla="*/ 5874 h 2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580" h="2539">
                <a:moveTo>
                  <a:pt x="0" y="1921"/>
                </a:moveTo>
                <a:lnTo>
                  <a:pt x="194963" y="1921"/>
                </a:lnTo>
                <a:lnTo>
                  <a:pt x="194963" y="0"/>
                </a:lnTo>
                <a:lnTo>
                  <a:pt x="0" y="0"/>
                </a:lnTo>
                <a:lnTo>
                  <a:pt x="0" y="192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94" name="object 371">
            <a:extLst>
              <a:ext uri="{FF2B5EF4-FFF2-40B4-BE49-F238E27FC236}">
                <a16:creationId xmlns:a16="http://schemas.microsoft.com/office/drawing/2014/main" id="{4C40238A-A3BF-9642-B466-1FBFAD36F703}"/>
              </a:ext>
            </a:extLst>
          </p:cNvPr>
          <p:cNvSpPr>
            <a:spLocks/>
          </p:cNvSpPr>
          <p:nvPr/>
        </p:nvSpPr>
        <p:spPr bwMode="auto">
          <a:xfrm>
            <a:off x="1195388" y="4938713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340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95" name="object 372">
            <a:extLst>
              <a:ext uri="{FF2B5EF4-FFF2-40B4-BE49-F238E27FC236}">
                <a16:creationId xmlns:a16="http://schemas.microsoft.com/office/drawing/2014/main" id="{42B35C8F-6330-C749-88D3-3B733DEC8E46}"/>
              </a:ext>
            </a:extLst>
          </p:cNvPr>
          <p:cNvSpPr>
            <a:spLocks/>
          </p:cNvSpPr>
          <p:nvPr/>
        </p:nvSpPr>
        <p:spPr bwMode="auto">
          <a:xfrm>
            <a:off x="1195388" y="50895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96" name="object 373">
            <a:extLst>
              <a:ext uri="{FF2B5EF4-FFF2-40B4-BE49-F238E27FC236}">
                <a16:creationId xmlns:a16="http://schemas.microsoft.com/office/drawing/2014/main" id="{ED938B3B-DCEB-DF47-9FC8-F730DE2E3EE9}"/>
              </a:ext>
            </a:extLst>
          </p:cNvPr>
          <p:cNvSpPr>
            <a:spLocks/>
          </p:cNvSpPr>
          <p:nvPr/>
        </p:nvSpPr>
        <p:spPr bwMode="auto">
          <a:xfrm>
            <a:off x="1441450" y="5089525"/>
            <a:ext cx="53975" cy="0"/>
          </a:xfrm>
          <a:custGeom>
            <a:avLst/>
            <a:gdLst>
              <a:gd name="T0" fmla="*/ 0 w 53975"/>
              <a:gd name="T1" fmla="*/ 53385 w 53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3975">
                <a:moveTo>
                  <a:pt x="0" y="0"/>
                </a:moveTo>
                <a:lnTo>
                  <a:pt x="53385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97" name="object 374">
            <a:extLst>
              <a:ext uri="{FF2B5EF4-FFF2-40B4-BE49-F238E27FC236}">
                <a16:creationId xmlns:a16="http://schemas.microsoft.com/office/drawing/2014/main" id="{6EF06F15-4F4C-2549-A4C7-C98772B1938B}"/>
              </a:ext>
            </a:extLst>
          </p:cNvPr>
          <p:cNvSpPr>
            <a:spLocks/>
          </p:cNvSpPr>
          <p:nvPr/>
        </p:nvSpPr>
        <p:spPr bwMode="auto">
          <a:xfrm>
            <a:off x="1195388" y="5089525"/>
            <a:ext cx="300037" cy="42863"/>
          </a:xfrm>
          <a:custGeom>
            <a:avLst/>
            <a:gdLst>
              <a:gd name="T0" fmla="*/ 0 w 300990"/>
              <a:gd name="T1" fmla="*/ 44102 h 42545"/>
              <a:gd name="T2" fmla="*/ 295761 w 300990"/>
              <a:gd name="T3" fmla="*/ 44102 h 42545"/>
              <a:gd name="T4" fmla="*/ 295761 w 300990"/>
              <a:gd name="T5" fmla="*/ 0 h 42545"/>
              <a:gd name="T6" fmla="*/ 0 w 300990"/>
              <a:gd name="T7" fmla="*/ 0 h 42545"/>
              <a:gd name="T8" fmla="*/ 0 w 300990"/>
              <a:gd name="T9" fmla="*/ 44102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2545">
                <a:moveTo>
                  <a:pt x="0" y="42490"/>
                </a:moveTo>
                <a:lnTo>
                  <a:pt x="300486" y="42490"/>
                </a:lnTo>
                <a:lnTo>
                  <a:pt x="300486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598" name="object 375">
            <a:extLst>
              <a:ext uri="{FF2B5EF4-FFF2-40B4-BE49-F238E27FC236}">
                <a16:creationId xmlns:a16="http://schemas.microsoft.com/office/drawing/2014/main" id="{A0ED22F5-3A08-E647-B292-F8FE0178A97C}"/>
              </a:ext>
            </a:extLst>
          </p:cNvPr>
          <p:cNvSpPr>
            <a:spLocks/>
          </p:cNvSpPr>
          <p:nvPr/>
        </p:nvSpPr>
        <p:spPr bwMode="auto">
          <a:xfrm>
            <a:off x="1554163" y="4962525"/>
            <a:ext cx="400050" cy="127000"/>
          </a:xfrm>
          <a:custGeom>
            <a:avLst/>
            <a:gdLst>
              <a:gd name="T0" fmla="*/ 0 w 400050"/>
              <a:gd name="T1" fmla="*/ 124468 h 127635"/>
              <a:gd name="T2" fmla="*/ 399765 w 400050"/>
              <a:gd name="T3" fmla="*/ 124468 h 127635"/>
              <a:gd name="T4" fmla="*/ 399765 w 400050"/>
              <a:gd name="T5" fmla="*/ 0 h 127635"/>
              <a:gd name="T6" fmla="*/ 0 w 400050"/>
              <a:gd name="T7" fmla="*/ 0 h 127635"/>
              <a:gd name="T8" fmla="*/ 0 w 400050"/>
              <a:gd name="T9" fmla="*/ 124468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050" h="127635">
                <a:moveTo>
                  <a:pt x="0" y="127611"/>
                </a:moveTo>
                <a:lnTo>
                  <a:pt x="399765" y="127611"/>
                </a:lnTo>
                <a:lnTo>
                  <a:pt x="399765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6" name="object 376">
            <a:extLst>
              <a:ext uri="{FF2B5EF4-FFF2-40B4-BE49-F238E27FC236}">
                <a16:creationId xmlns:a16="http://schemas.microsoft.com/office/drawing/2014/main" id="{2CF27213-52FE-8746-94CA-548D3367ADF8}"/>
              </a:ext>
            </a:extLst>
          </p:cNvPr>
          <p:cNvSpPr txBox="1"/>
          <p:nvPr/>
        </p:nvSpPr>
        <p:spPr>
          <a:xfrm>
            <a:off x="1244600" y="4965700"/>
            <a:ext cx="51276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60"/>
              </a:lnSpc>
              <a:tabLst>
                <a:tab pos="312420" algn="l"/>
              </a:tabLst>
              <a:defRPr/>
            </a:pPr>
            <a:r>
              <a:rPr sz="850" b="1" i="1" spc="15" dirty="0">
                <a:solidFill>
                  <a:srgbClr val="FFFFFF"/>
                </a:solidFill>
                <a:latin typeface="Arial"/>
                <a:cs typeface="Arial"/>
              </a:rPr>
              <a:t>Tid</a:t>
            </a:r>
            <a:r>
              <a:rPr sz="85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</p:txBody>
      </p:sp>
      <p:sp>
        <p:nvSpPr>
          <p:cNvPr id="52600" name="object 377">
            <a:extLst>
              <a:ext uri="{FF2B5EF4-FFF2-40B4-BE49-F238E27FC236}">
                <a16:creationId xmlns:a16="http://schemas.microsoft.com/office/drawing/2014/main" id="{8DE49A36-E5FD-E843-858E-C36342E84232}"/>
              </a:ext>
            </a:extLst>
          </p:cNvPr>
          <p:cNvSpPr>
            <a:spLocks/>
          </p:cNvSpPr>
          <p:nvPr/>
        </p:nvSpPr>
        <p:spPr bwMode="auto">
          <a:xfrm>
            <a:off x="1503363" y="4941888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124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01" name="object 378">
            <a:extLst>
              <a:ext uri="{FF2B5EF4-FFF2-40B4-BE49-F238E27FC236}">
                <a16:creationId xmlns:a16="http://schemas.microsoft.com/office/drawing/2014/main" id="{AB9A140D-B654-6E49-B9F5-F92673C322B3}"/>
              </a:ext>
            </a:extLst>
          </p:cNvPr>
          <p:cNvSpPr>
            <a:spLocks/>
          </p:cNvSpPr>
          <p:nvPr/>
        </p:nvSpPr>
        <p:spPr bwMode="auto">
          <a:xfrm>
            <a:off x="1503363" y="50895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02" name="object 379">
            <a:extLst>
              <a:ext uri="{FF2B5EF4-FFF2-40B4-BE49-F238E27FC236}">
                <a16:creationId xmlns:a16="http://schemas.microsoft.com/office/drawing/2014/main" id="{3FE9F2B0-C086-E04E-9310-C8192536AC55}"/>
              </a:ext>
            </a:extLst>
          </p:cNvPr>
          <p:cNvSpPr>
            <a:spLocks/>
          </p:cNvSpPr>
          <p:nvPr/>
        </p:nvSpPr>
        <p:spPr bwMode="auto">
          <a:xfrm>
            <a:off x="1954213" y="5089525"/>
            <a:ext cx="52387" cy="0"/>
          </a:xfrm>
          <a:custGeom>
            <a:avLst/>
            <a:gdLst>
              <a:gd name="T0" fmla="*/ 0 w 52705"/>
              <a:gd name="T1" fmla="*/ 5071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27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03" name="object 380">
            <a:extLst>
              <a:ext uri="{FF2B5EF4-FFF2-40B4-BE49-F238E27FC236}">
                <a16:creationId xmlns:a16="http://schemas.microsoft.com/office/drawing/2014/main" id="{B572BEB2-2C09-9B4F-A04C-E6A3ACD99933}"/>
              </a:ext>
            </a:extLst>
          </p:cNvPr>
          <p:cNvSpPr>
            <a:spLocks/>
          </p:cNvSpPr>
          <p:nvPr/>
        </p:nvSpPr>
        <p:spPr bwMode="auto">
          <a:xfrm>
            <a:off x="1503363" y="5089525"/>
            <a:ext cx="503237" cy="42863"/>
          </a:xfrm>
          <a:custGeom>
            <a:avLst/>
            <a:gdLst>
              <a:gd name="T0" fmla="*/ 0 w 504189"/>
              <a:gd name="T1" fmla="*/ 44102 h 42545"/>
              <a:gd name="T2" fmla="*/ 499439 w 504189"/>
              <a:gd name="T3" fmla="*/ 44102 h 42545"/>
              <a:gd name="T4" fmla="*/ 499439 w 504189"/>
              <a:gd name="T5" fmla="*/ 0 h 42545"/>
              <a:gd name="T6" fmla="*/ 0 w 504189"/>
              <a:gd name="T7" fmla="*/ 0 h 42545"/>
              <a:gd name="T8" fmla="*/ 0 w 504189"/>
              <a:gd name="T9" fmla="*/ 44102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2545">
                <a:moveTo>
                  <a:pt x="0" y="42490"/>
                </a:moveTo>
                <a:lnTo>
                  <a:pt x="504181" y="42490"/>
                </a:lnTo>
                <a:lnTo>
                  <a:pt x="504181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04" name="object 381">
            <a:extLst>
              <a:ext uri="{FF2B5EF4-FFF2-40B4-BE49-F238E27FC236}">
                <a16:creationId xmlns:a16="http://schemas.microsoft.com/office/drawing/2014/main" id="{4858CAB6-6F3D-074B-A728-10A327AFF104}"/>
              </a:ext>
            </a:extLst>
          </p:cNvPr>
          <p:cNvSpPr>
            <a:spLocks/>
          </p:cNvSpPr>
          <p:nvPr/>
        </p:nvSpPr>
        <p:spPr bwMode="auto">
          <a:xfrm>
            <a:off x="2066925" y="4962525"/>
            <a:ext cx="539750" cy="127000"/>
          </a:xfrm>
          <a:custGeom>
            <a:avLst/>
            <a:gdLst>
              <a:gd name="T0" fmla="*/ 0 w 540385"/>
              <a:gd name="T1" fmla="*/ 124468 h 127635"/>
              <a:gd name="T2" fmla="*/ 536929 w 540385"/>
              <a:gd name="T3" fmla="*/ 124468 h 127635"/>
              <a:gd name="T4" fmla="*/ 536929 w 540385"/>
              <a:gd name="T5" fmla="*/ 0 h 127635"/>
              <a:gd name="T6" fmla="*/ 0 w 540385"/>
              <a:gd name="T7" fmla="*/ 0 h 127635"/>
              <a:gd name="T8" fmla="*/ 0 w 540385"/>
              <a:gd name="T9" fmla="*/ 124468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385" h="127635">
                <a:moveTo>
                  <a:pt x="0" y="127611"/>
                </a:moveTo>
                <a:lnTo>
                  <a:pt x="540095" y="127611"/>
                </a:lnTo>
                <a:lnTo>
                  <a:pt x="540095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2" name="object 382">
            <a:extLst>
              <a:ext uri="{FF2B5EF4-FFF2-40B4-BE49-F238E27FC236}">
                <a16:creationId xmlns:a16="http://schemas.microsoft.com/office/drawing/2014/main" id="{A01B0D3B-5699-6C43-B882-167000EB671A}"/>
              </a:ext>
            </a:extLst>
          </p:cNvPr>
          <p:cNvSpPr txBox="1"/>
          <p:nvPr/>
        </p:nvSpPr>
        <p:spPr>
          <a:xfrm>
            <a:off x="1757363" y="4965700"/>
            <a:ext cx="760412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94970" algn="l"/>
              </a:tabLst>
              <a:defRPr/>
            </a:pP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ib1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ttrib2</a:t>
            </a:r>
            <a:endParaRPr sz="850">
              <a:latin typeface="Arial"/>
              <a:cs typeface="Arial"/>
            </a:endParaRPr>
          </a:p>
        </p:txBody>
      </p:sp>
      <p:sp>
        <p:nvSpPr>
          <p:cNvPr id="52606" name="object 383">
            <a:extLst>
              <a:ext uri="{FF2B5EF4-FFF2-40B4-BE49-F238E27FC236}">
                <a16:creationId xmlns:a16="http://schemas.microsoft.com/office/drawing/2014/main" id="{E4D9DD73-8C7C-C14D-816F-2121E1AF4C23}"/>
              </a:ext>
            </a:extLst>
          </p:cNvPr>
          <p:cNvSpPr>
            <a:spLocks/>
          </p:cNvSpPr>
          <p:nvPr/>
        </p:nvSpPr>
        <p:spPr bwMode="auto">
          <a:xfrm>
            <a:off x="2014538" y="4941888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4124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07" name="object 384">
            <a:extLst>
              <a:ext uri="{FF2B5EF4-FFF2-40B4-BE49-F238E27FC236}">
                <a16:creationId xmlns:a16="http://schemas.microsoft.com/office/drawing/2014/main" id="{B687BE18-D501-7A48-902A-9E7995B53C86}"/>
              </a:ext>
            </a:extLst>
          </p:cNvPr>
          <p:cNvSpPr>
            <a:spLocks/>
          </p:cNvSpPr>
          <p:nvPr/>
        </p:nvSpPr>
        <p:spPr bwMode="auto">
          <a:xfrm>
            <a:off x="2014538" y="5089525"/>
            <a:ext cx="52387" cy="0"/>
          </a:xfrm>
          <a:custGeom>
            <a:avLst/>
            <a:gdLst>
              <a:gd name="T0" fmla="*/ 0 w 52705"/>
              <a:gd name="T1" fmla="*/ 50582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08" name="object 385">
            <a:extLst>
              <a:ext uri="{FF2B5EF4-FFF2-40B4-BE49-F238E27FC236}">
                <a16:creationId xmlns:a16="http://schemas.microsoft.com/office/drawing/2014/main" id="{2A2C61B2-EB6C-1A4B-B80D-83CB99840D3F}"/>
              </a:ext>
            </a:extLst>
          </p:cNvPr>
          <p:cNvSpPr>
            <a:spLocks/>
          </p:cNvSpPr>
          <p:nvPr/>
        </p:nvSpPr>
        <p:spPr bwMode="auto">
          <a:xfrm>
            <a:off x="2606675" y="5089525"/>
            <a:ext cx="52388" cy="0"/>
          </a:xfrm>
          <a:custGeom>
            <a:avLst/>
            <a:gdLst>
              <a:gd name="T0" fmla="*/ 0 w 52705"/>
              <a:gd name="T1" fmla="*/ 50587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09" name="object 386">
            <a:extLst>
              <a:ext uri="{FF2B5EF4-FFF2-40B4-BE49-F238E27FC236}">
                <a16:creationId xmlns:a16="http://schemas.microsoft.com/office/drawing/2014/main" id="{9798F7E7-1898-204B-8352-9461D6A95DEE}"/>
              </a:ext>
            </a:extLst>
          </p:cNvPr>
          <p:cNvSpPr>
            <a:spLocks/>
          </p:cNvSpPr>
          <p:nvPr/>
        </p:nvSpPr>
        <p:spPr bwMode="auto">
          <a:xfrm>
            <a:off x="2014538" y="5089525"/>
            <a:ext cx="644525" cy="42863"/>
          </a:xfrm>
          <a:custGeom>
            <a:avLst/>
            <a:gdLst>
              <a:gd name="T0" fmla="*/ 0 w 644525"/>
              <a:gd name="T1" fmla="*/ 44102 h 42545"/>
              <a:gd name="T2" fmla="*/ 644380 w 644525"/>
              <a:gd name="T3" fmla="*/ 44102 h 42545"/>
              <a:gd name="T4" fmla="*/ 644380 w 644525"/>
              <a:gd name="T5" fmla="*/ 0 h 42545"/>
              <a:gd name="T6" fmla="*/ 0 w 644525"/>
              <a:gd name="T7" fmla="*/ 0 h 42545"/>
              <a:gd name="T8" fmla="*/ 0 w 644525"/>
              <a:gd name="T9" fmla="*/ 44102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2545">
                <a:moveTo>
                  <a:pt x="0" y="42490"/>
                </a:moveTo>
                <a:lnTo>
                  <a:pt x="644380" y="42490"/>
                </a:lnTo>
                <a:lnTo>
                  <a:pt x="644380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10" name="object 387">
            <a:extLst>
              <a:ext uri="{FF2B5EF4-FFF2-40B4-BE49-F238E27FC236}">
                <a16:creationId xmlns:a16="http://schemas.microsoft.com/office/drawing/2014/main" id="{913CDAEA-230B-914A-86B2-199F28F024AE}"/>
              </a:ext>
            </a:extLst>
          </p:cNvPr>
          <p:cNvSpPr>
            <a:spLocks/>
          </p:cNvSpPr>
          <p:nvPr/>
        </p:nvSpPr>
        <p:spPr bwMode="auto">
          <a:xfrm>
            <a:off x="2717800" y="5087938"/>
            <a:ext cx="447675" cy="3175"/>
          </a:xfrm>
          <a:custGeom>
            <a:avLst/>
            <a:gdLst>
              <a:gd name="T0" fmla="*/ 0 w 447039"/>
              <a:gd name="T1" fmla="*/ 5874 h 2539"/>
              <a:gd name="T2" fmla="*/ 450100 w 447039"/>
              <a:gd name="T3" fmla="*/ 5874 h 2539"/>
              <a:gd name="T4" fmla="*/ 450100 w 447039"/>
              <a:gd name="T5" fmla="*/ 0 h 2539"/>
              <a:gd name="T6" fmla="*/ 0 w 447039"/>
              <a:gd name="T7" fmla="*/ 0 h 2539"/>
              <a:gd name="T8" fmla="*/ 0 w 447039"/>
              <a:gd name="T9" fmla="*/ 5874 h 2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039" h="2539">
                <a:moveTo>
                  <a:pt x="0" y="1921"/>
                </a:moveTo>
                <a:lnTo>
                  <a:pt x="446911" y="1921"/>
                </a:lnTo>
                <a:lnTo>
                  <a:pt x="446911" y="0"/>
                </a:lnTo>
                <a:lnTo>
                  <a:pt x="0" y="0"/>
                </a:lnTo>
                <a:lnTo>
                  <a:pt x="0" y="192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8" name="object 388">
            <a:extLst>
              <a:ext uri="{FF2B5EF4-FFF2-40B4-BE49-F238E27FC236}">
                <a16:creationId xmlns:a16="http://schemas.microsoft.com/office/drawing/2014/main" id="{CBC66A75-6984-2C44-B8E9-40A177D491B6}"/>
              </a:ext>
            </a:extLst>
          </p:cNvPr>
          <p:cNvSpPr txBox="1"/>
          <p:nvPr/>
        </p:nvSpPr>
        <p:spPr>
          <a:xfrm>
            <a:off x="2757488" y="4965700"/>
            <a:ext cx="365125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b="1" spc="15" dirty="0">
                <a:solidFill>
                  <a:srgbClr val="FFFFFF"/>
                </a:solidFill>
                <a:latin typeface="Arial"/>
                <a:cs typeface="Arial"/>
              </a:rPr>
              <a:t>ttrib3</a:t>
            </a:r>
            <a:endParaRPr sz="850">
              <a:latin typeface="Arial"/>
              <a:cs typeface="Arial"/>
            </a:endParaRPr>
          </a:p>
        </p:txBody>
      </p:sp>
      <p:sp>
        <p:nvSpPr>
          <p:cNvPr id="52612" name="object 389">
            <a:extLst>
              <a:ext uri="{FF2B5EF4-FFF2-40B4-BE49-F238E27FC236}">
                <a16:creationId xmlns:a16="http://schemas.microsoft.com/office/drawing/2014/main" id="{ECFF8284-4F5B-C64A-A7CF-8DF3B5CD9A40}"/>
              </a:ext>
            </a:extLst>
          </p:cNvPr>
          <p:cNvSpPr>
            <a:spLocks/>
          </p:cNvSpPr>
          <p:nvPr/>
        </p:nvSpPr>
        <p:spPr bwMode="auto">
          <a:xfrm>
            <a:off x="2665413" y="4941888"/>
            <a:ext cx="552450" cy="0"/>
          </a:xfrm>
          <a:custGeom>
            <a:avLst/>
            <a:gdLst>
              <a:gd name="T0" fmla="*/ 0 w 551180"/>
              <a:gd name="T1" fmla="*/ 557564 w 5511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1180">
                <a:moveTo>
                  <a:pt x="0" y="0"/>
                </a:moveTo>
                <a:lnTo>
                  <a:pt x="551184" y="0"/>
                </a:lnTo>
              </a:path>
            </a:pathLst>
          </a:custGeom>
          <a:noFill/>
          <a:ln w="41244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13" name="object 390">
            <a:extLst>
              <a:ext uri="{FF2B5EF4-FFF2-40B4-BE49-F238E27FC236}">
                <a16:creationId xmlns:a16="http://schemas.microsoft.com/office/drawing/2014/main" id="{85D90836-EE89-6E44-82B7-6754FD3C5BC2}"/>
              </a:ext>
            </a:extLst>
          </p:cNvPr>
          <p:cNvSpPr>
            <a:spLocks/>
          </p:cNvSpPr>
          <p:nvPr/>
        </p:nvSpPr>
        <p:spPr bwMode="auto">
          <a:xfrm>
            <a:off x="2665413" y="5089525"/>
            <a:ext cx="53975" cy="0"/>
          </a:xfrm>
          <a:custGeom>
            <a:avLst/>
            <a:gdLst>
              <a:gd name="T0" fmla="*/ 0 w 52705"/>
              <a:gd name="T1" fmla="*/ 58729 w 527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14" name="object 391">
            <a:extLst>
              <a:ext uri="{FF2B5EF4-FFF2-40B4-BE49-F238E27FC236}">
                <a16:creationId xmlns:a16="http://schemas.microsoft.com/office/drawing/2014/main" id="{E11ABA67-F14C-5B4B-B6EC-17A2BEC2AFDF}"/>
              </a:ext>
            </a:extLst>
          </p:cNvPr>
          <p:cNvSpPr>
            <a:spLocks/>
          </p:cNvSpPr>
          <p:nvPr/>
        </p:nvSpPr>
        <p:spPr bwMode="auto">
          <a:xfrm>
            <a:off x="3190875" y="4962525"/>
            <a:ext cx="0" cy="127000"/>
          </a:xfrm>
          <a:custGeom>
            <a:avLst/>
            <a:gdLst>
              <a:gd name="T0" fmla="*/ 0 h 127635"/>
              <a:gd name="T1" fmla="*/ 124468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611"/>
                </a:lnTo>
              </a:path>
            </a:pathLst>
          </a:custGeom>
          <a:noFill/>
          <a:ln w="5213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15" name="object 392">
            <a:extLst>
              <a:ext uri="{FF2B5EF4-FFF2-40B4-BE49-F238E27FC236}">
                <a16:creationId xmlns:a16="http://schemas.microsoft.com/office/drawing/2014/main" id="{B2DF213C-8E92-1342-873B-450E50DA1CBA}"/>
              </a:ext>
            </a:extLst>
          </p:cNvPr>
          <p:cNvSpPr>
            <a:spLocks/>
          </p:cNvSpPr>
          <p:nvPr/>
        </p:nvSpPr>
        <p:spPr bwMode="auto">
          <a:xfrm>
            <a:off x="2665413" y="5089525"/>
            <a:ext cx="552450" cy="42863"/>
          </a:xfrm>
          <a:custGeom>
            <a:avLst/>
            <a:gdLst>
              <a:gd name="T0" fmla="*/ 0 w 551180"/>
              <a:gd name="T1" fmla="*/ 44102 h 42545"/>
              <a:gd name="T2" fmla="*/ 557564 w 551180"/>
              <a:gd name="T3" fmla="*/ 44102 h 42545"/>
              <a:gd name="T4" fmla="*/ 557564 w 551180"/>
              <a:gd name="T5" fmla="*/ 0 h 42545"/>
              <a:gd name="T6" fmla="*/ 0 w 551180"/>
              <a:gd name="T7" fmla="*/ 0 h 42545"/>
              <a:gd name="T8" fmla="*/ 0 w 551180"/>
              <a:gd name="T9" fmla="*/ 44102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2545">
                <a:moveTo>
                  <a:pt x="0" y="42490"/>
                </a:moveTo>
                <a:lnTo>
                  <a:pt x="551184" y="42490"/>
                </a:lnTo>
                <a:lnTo>
                  <a:pt x="551184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16" name="object 393">
            <a:extLst>
              <a:ext uri="{FF2B5EF4-FFF2-40B4-BE49-F238E27FC236}">
                <a16:creationId xmlns:a16="http://schemas.microsoft.com/office/drawing/2014/main" id="{B7A4E304-73DE-6A46-AF1F-A303CEB86133}"/>
              </a:ext>
            </a:extLst>
          </p:cNvPr>
          <p:cNvSpPr>
            <a:spLocks/>
          </p:cNvSpPr>
          <p:nvPr/>
        </p:nvSpPr>
        <p:spPr bwMode="auto">
          <a:xfrm>
            <a:off x="3276600" y="5087938"/>
            <a:ext cx="354013" cy="3175"/>
          </a:xfrm>
          <a:custGeom>
            <a:avLst/>
            <a:gdLst>
              <a:gd name="T0" fmla="*/ 0 w 354329"/>
              <a:gd name="T1" fmla="*/ 5874 h 2539"/>
              <a:gd name="T2" fmla="*/ 352294 w 354329"/>
              <a:gd name="T3" fmla="*/ 5874 h 2539"/>
              <a:gd name="T4" fmla="*/ 352294 w 354329"/>
              <a:gd name="T5" fmla="*/ 0 h 2539"/>
              <a:gd name="T6" fmla="*/ 0 w 354329"/>
              <a:gd name="T7" fmla="*/ 0 h 2539"/>
              <a:gd name="T8" fmla="*/ 0 w 354329"/>
              <a:gd name="T9" fmla="*/ 5874 h 2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329" h="2539">
                <a:moveTo>
                  <a:pt x="0" y="1921"/>
                </a:moveTo>
                <a:lnTo>
                  <a:pt x="353869" y="1921"/>
                </a:lnTo>
                <a:lnTo>
                  <a:pt x="353869" y="0"/>
                </a:lnTo>
                <a:lnTo>
                  <a:pt x="0" y="0"/>
                </a:lnTo>
                <a:lnTo>
                  <a:pt x="0" y="192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4" name="object 394">
            <a:extLst>
              <a:ext uri="{FF2B5EF4-FFF2-40B4-BE49-F238E27FC236}">
                <a16:creationId xmlns:a16="http://schemas.microsoft.com/office/drawing/2014/main" id="{CE4C9C2A-4A6D-A44D-95CC-6E25739DB8CE}"/>
              </a:ext>
            </a:extLst>
          </p:cNvPr>
          <p:cNvSpPr txBox="1"/>
          <p:nvPr/>
        </p:nvSpPr>
        <p:spPr>
          <a:xfrm>
            <a:off x="3302000" y="4965700"/>
            <a:ext cx="3048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2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618" name="object 395">
            <a:extLst>
              <a:ext uri="{FF2B5EF4-FFF2-40B4-BE49-F238E27FC236}">
                <a16:creationId xmlns:a16="http://schemas.microsoft.com/office/drawing/2014/main" id="{03942DD2-120C-4543-88D8-795AFB17CEDD}"/>
              </a:ext>
            </a:extLst>
          </p:cNvPr>
          <p:cNvSpPr>
            <a:spLocks/>
          </p:cNvSpPr>
          <p:nvPr/>
        </p:nvSpPr>
        <p:spPr bwMode="auto">
          <a:xfrm>
            <a:off x="3224213" y="4938713"/>
            <a:ext cx="458787" cy="0"/>
          </a:xfrm>
          <a:custGeom>
            <a:avLst/>
            <a:gdLst>
              <a:gd name="T0" fmla="*/ 0 w 458470"/>
              <a:gd name="T1" fmla="*/ 459728 w 45847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8470">
                <a:moveTo>
                  <a:pt x="0" y="0"/>
                </a:moveTo>
                <a:lnTo>
                  <a:pt x="458142" y="0"/>
                </a:lnTo>
              </a:path>
            </a:pathLst>
          </a:custGeom>
          <a:noFill/>
          <a:ln w="340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19" name="object 396">
            <a:extLst>
              <a:ext uri="{FF2B5EF4-FFF2-40B4-BE49-F238E27FC236}">
                <a16:creationId xmlns:a16="http://schemas.microsoft.com/office/drawing/2014/main" id="{32B0A24F-260A-D14B-B314-A54EF679D340}"/>
              </a:ext>
            </a:extLst>
          </p:cNvPr>
          <p:cNvSpPr>
            <a:spLocks/>
          </p:cNvSpPr>
          <p:nvPr/>
        </p:nvSpPr>
        <p:spPr bwMode="auto">
          <a:xfrm>
            <a:off x="3224213" y="5089525"/>
            <a:ext cx="53975" cy="0"/>
          </a:xfrm>
          <a:custGeom>
            <a:avLst/>
            <a:gdLst>
              <a:gd name="T0" fmla="*/ 0 w 52704"/>
              <a:gd name="T1" fmla="*/ 58735 w 527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4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0" name="object 397">
            <a:extLst>
              <a:ext uri="{FF2B5EF4-FFF2-40B4-BE49-F238E27FC236}">
                <a16:creationId xmlns:a16="http://schemas.microsoft.com/office/drawing/2014/main" id="{98C3CB8B-01F2-2345-A609-3EF22DAF1558}"/>
              </a:ext>
            </a:extLst>
          </p:cNvPr>
          <p:cNvSpPr>
            <a:spLocks/>
          </p:cNvSpPr>
          <p:nvPr/>
        </p:nvSpPr>
        <p:spPr bwMode="auto">
          <a:xfrm>
            <a:off x="3630613" y="5089525"/>
            <a:ext cx="52387" cy="0"/>
          </a:xfrm>
          <a:custGeom>
            <a:avLst/>
            <a:gdLst>
              <a:gd name="T0" fmla="*/ 0 w 52704"/>
              <a:gd name="T1" fmla="*/ 50587 w 527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704">
                <a:moveTo>
                  <a:pt x="0" y="0"/>
                </a:moveTo>
                <a:lnTo>
                  <a:pt x="5213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1" name="object 398">
            <a:extLst>
              <a:ext uri="{FF2B5EF4-FFF2-40B4-BE49-F238E27FC236}">
                <a16:creationId xmlns:a16="http://schemas.microsoft.com/office/drawing/2014/main" id="{F6234419-7F62-8F44-9469-6AC234CFD1CC}"/>
              </a:ext>
            </a:extLst>
          </p:cNvPr>
          <p:cNvSpPr>
            <a:spLocks/>
          </p:cNvSpPr>
          <p:nvPr/>
        </p:nvSpPr>
        <p:spPr bwMode="auto">
          <a:xfrm>
            <a:off x="3224213" y="5089525"/>
            <a:ext cx="458787" cy="42863"/>
          </a:xfrm>
          <a:custGeom>
            <a:avLst/>
            <a:gdLst>
              <a:gd name="T0" fmla="*/ 0 w 458470"/>
              <a:gd name="T1" fmla="*/ 44102 h 42545"/>
              <a:gd name="T2" fmla="*/ 459728 w 458470"/>
              <a:gd name="T3" fmla="*/ 44102 h 42545"/>
              <a:gd name="T4" fmla="*/ 459728 w 458470"/>
              <a:gd name="T5" fmla="*/ 0 h 42545"/>
              <a:gd name="T6" fmla="*/ 0 w 458470"/>
              <a:gd name="T7" fmla="*/ 0 h 42545"/>
              <a:gd name="T8" fmla="*/ 0 w 458470"/>
              <a:gd name="T9" fmla="*/ 44102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2545">
                <a:moveTo>
                  <a:pt x="0" y="42490"/>
                </a:moveTo>
                <a:lnTo>
                  <a:pt x="458142" y="42490"/>
                </a:lnTo>
                <a:lnTo>
                  <a:pt x="458142" y="0"/>
                </a:lnTo>
                <a:lnTo>
                  <a:pt x="0" y="0"/>
                </a:lnTo>
                <a:lnTo>
                  <a:pt x="0" y="4249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2" name="object 399">
            <a:extLst>
              <a:ext uri="{FF2B5EF4-FFF2-40B4-BE49-F238E27FC236}">
                <a16:creationId xmlns:a16="http://schemas.microsoft.com/office/drawing/2014/main" id="{B79BA297-BD30-D34C-A768-19DC8C87524A}"/>
              </a:ext>
            </a:extLst>
          </p:cNvPr>
          <p:cNvSpPr>
            <a:spLocks/>
          </p:cNvSpPr>
          <p:nvPr/>
        </p:nvSpPr>
        <p:spPr bwMode="auto">
          <a:xfrm>
            <a:off x="1187450" y="4913313"/>
            <a:ext cx="7938" cy="7937"/>
          </a:xfrm>
          <a:custGeom>
            <a:avLst/>
            <a:gdLst>
              <a:gd name="T0" fmla="*/ 0 w 7619"/>
              <a:gd name="T1" fmla="*/ 8993 h 7620"/>
              <a:gd name="T2" fmla="*/ 9191 w 7619"/>
              <a:gd name="T3" fmla="*/ 8993 h 7620"/>
              <a:gd name="T4" fmla="*/ 9191 w 7619"/>
              <a:gd name="T5" fmla="*/ 0 h 7620"/>
              <a:gd name="T6" fmla="*/ 0 w 7619"/>
              <a:gd name="T7" fmla="*/ 0 h 7620"/>
              <a:gd name="T8" fmla="*/ 0 w 7619"/>
              <a:gd name="T9" fmla="*/ 8993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19" h="7620">
                <a:moveTo>
                  <a:pt x="0" y="7335"/>
                </a:moveTo>
                <a:lnTo>
                  <a:pt x="7487" y="7335"/>
                </a:lnTo>
                <a:lnTo>
                  <a:pt x="7487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3" name="object 400">
            <a:extLst>
              <a:ext uri="{FF2B5EF4-FFF2-40B4-BE49-F238E27FC236}">
                <a16:creationId xmlns:a16="http://schemas.microsoft.com/office/drawing/2014/main" id="{99B61F5F-8B33-374D-8A0D-77E04D1FE1E4}"/>
              </a:ext>
            </a:extLst>
          </p:cNvPr>
          <p:cNvSpPr>
            <a:spLocks/>
          </p:cNvSpPr>
          <p:nvPr/>
        </p:nvSpPr>
        <p:spPr bwMode="auto">
          <a:xfrm>
            <a:off x="1189038" y="4914900"/>
            <a:ext cx="6350" cy="0"/>
          </a:xfrm>
          <a:custGeom>
            <a:avLst/>
            <a:gdLst>
              <a:gd name="T0" fmla="*/ 0 w 6350"/>
              <a:gd name="T1" fmla="*/ 6243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243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4" name="object 401">
            <a:extLst>
              <a:ext uri="{FF2B5EF4-FFF2-40B4-BE49-F238E27FC236}">
                <a16:creationId xmlns:a16="http://schemas.microsoft.com/office/drawing/2014/main" id="{BA520EFA-C84C-6C48-90C9-3D729820BA1E}"/>
              </a:ext>
            </a:extLst>
          </p:cNvPr>
          <p:cNvSpPr>
            <a:spLocks/>
          </p:cNvSpPr>
          <p:nvPr/>
        </p:nvSpPr>
        <p:spPr bwMode="auto">
          <a:xfrm>
            <a:off x="1189038" y="4914900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5" name="object 402">
            <a:extLst>
              <a:ext uri="{FF2B5EF4-FFF2-40B4-BE49-F238E27FC236}">
                <a16:creationId xmlns:a16="http://schemas.microsoft.com/office/drawing/2014/main" id="{547DC2BF-6CA7-5D4D-81A8-49D02489DD75}"/>
              </a:ext>
            </a:extLst>
          </p:cNvPr>
          <p:cNvSpPr>
            <a:spLocks/>
          </p:cNvSpPr>
          <p:nvPr/>
        </p:nvSpPr>
        <p:spPr bwMode="auto">
          <a:xfrm>
            <a:off x="1187450" y="4913313"/>
            <a:ext cx="7938" cy="7937"/>
          </a:xfrm>
          <a:custGeom>
            <a:avLst/>
            <a:gdLst>
              <a:gd name="T0" fmla="*/ 0 w 7619"/>
              <a:gd name="T1" fmla="*/ 8993 h 7620"/>
              <a:gd name="T2" fmla="*/ 9191 w 7619"/>
              <a:gd name="T3" fmla="*/ 8993 h 7620"/>
              <a:gd name="T4" fmla="*/ 9191 w 7619"/>
              <a:gd name="T5" fmla="*/ 0 h 7620"/>
              <a:gd name="T6" fmla="*/ 0 w 7619"/>
              <a:gd name="T7" fmla="*/ 0 h 7620"/>
              <a:gd name="T8" fmla="*/ 0 w 7619"/>
              <a:gd name="T9" fmla="*/ 8993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19" h="7620">
                <a:moveTo>
                  <a:pt x="0" y="7335"/>
                </a:moveTo>
                <a:lnTo>
                  <a:pt x="7487" y="7335"/>
                </a:lnTo>
                <a:lnTo>
                  <a:pt x="7487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6" name="object 403">
            <a:extLst>
              <a:ext uri="{FF2B5EF4-FFF2-40B4-BE49-F238E27FC236}">
                <a16:creationId xmlns:a16="http://schemas.microsoft.com/office/drawing/2014/main" id="{4D878F4D-9A55-5A48-84C4-9DD273101472}"/>
              </a:ext>
            </a:extLst>
          </p:cNvPr>
          <p:cNvSpPr>
            <a:spLocks/>
          </p:cNvSpPr>
          <p:nvPr/>
        </p:nvSpPr>
        <p:spPr bwMode="auto">
          <a:xfrm>
            <a:off x="1189038" y="4914900"/>
            <a:ext cx="6350" cy="0"/>
          </a:xfrm>
          <a:custGeom>
            <a:avLst/>
            <a:gdLst>
              <a:gd name="T0" fmla="*/ 0 w 6350"/>
              <a:gd name="T1" fmla="*/ 6243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243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7" name="object 404">
            <a:extLst>
              <a:ext uri="{FF2B5EF4-FFF2-40B4-BE49-F238E27FC236}">
                <a16:creationId xmlns:a16="http://schemas.microsoft.com/office/drawing/2014/main" id="{D2922E0E-26D8-4344-84E3-1F127F3570F3}"/>
              </a:ext>
            </a:extLst>
          </p:cNvPr>
          <p:cNvSpPr>
            <a:spLocks/>
          </p:cNvSpPr>
          <p:nvPr/>
        </p:nvSpPr>
        <p:spPr bwMode="auto">
          <a:xfrm>
            <a:off x="1189038" y="4914900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8" name="object 405">
            <a:extLst>
              <a:ext uri="{FF2B5EF4-FFF2-40B4-BE49-F238E27FC236}">
                <a16:creationId xmlns:a16="http://schemas.microsoft.com/office/drawing/2014/main" id="{26D361A9-0414-114C-A550-9FE6E47693B2}"/>
              </a:ext>
            </a:extLst>
          </p:cNvPr>
          <p:cNvSpPr>
            <a:spLocks/>
          </p:cNvSpPr>
          <p:nvPr/>
        </p:nvSpPr>
        <p:spPr bwMode="auto">
          <a:xfrm>
            <a:off x="1195388" y="4918075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73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29" name="object 406">
            <a:extLst>
              <a:ext uri="{FF2B5EF4-FFF2-40B4-BE49-F238E27FC236}">
                <a16:creationId xmlns:a16="http://schemas.microsoft.com/office/drawing/2014/main" id="{01B35443-E68F-AB46-8073-4F6EEEEDF64D}"/>
              </a:ext>
            </a:extLst>
          </p:cNvPr>
          <p:cNvSpPr>
            <a:spLocks/>
          </p:cNvSpPr>
          <p:nvPr/>
        </p:nvSpPr>
        <p:spPr bwMode="auto">
          <a:xfrm>
            <a:off x="1196975" y="4914900"/>
            <a:ext cx="300038" cy="0"/>
          </a:xfrm>
          <a:custGeom>
            <a:avLst/>
            <a:gdLst>
              <a:gd name="T0" fmla="*/ 0 w 299719"/>
              <a:gd name="T1" fmla="*/ 300832 w 2997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9719">
                <a:moveTo>
                  <a:pt x="0" y="0"/>
                </a:moveTo>
                <a:lnTo>
                  <a:pt x="29923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0" name="object 407">
            <a:extLst>
              <a:ext uri="{FF2B5EF4-FFF2-40B4-BE49-F238E27FC236}">
                <a16:creationId xmlns:a16="http://schemas.microsoft.com/office/drawing/2014/main" id="{D7EA73F5-4FA6-1942-A8B4-030670769880}"/>
              </a:ext>
            </a:extLst>
          </p:cNvPr>
          <p:cNvSpPr>
            <a:spLocks/>
          </p:cNvSpPr>
          <p:nvPr/>
        </p:nvSpPr>
        <p:spPr bwMode="auto">
          <a:xfrm>
            <a:off x="1495425" y="4913313"/>
            <a:ext cx="7938" cy="7937"/>
          </a:xfrm>
          <a:custGeom>
            <a:avLst/>
            <a:gdLst>
              <a:gd name="T0" fmla="*/ 0 w 7619"/>
              <a:gd name="T1" fmla="*/ 8993 h 7620"/>
              <a:gd name="T2" fmla="*/ 9022 w 7619"/>
              <a:gd name="T3" fmla="*/ 8993 h 7620"/>
              <a:gd name="T4" fmla="*/ 9022 w 7619"/>
              <a:gd name="T5" fmla="*/ 0 h 7620"/>
              <a:gd name="T6" fmla="*/ 0 w 7619"/>
              <a:gd name="T7" fmla="*/ 0 h 7620"/>
              <a:gd name="T8" fmla="*/ 0 w 7619"/>
              <a:gd name="T9" fmla="*/ 8993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19" h="7620">
                <a:moveTo>
                  <a:pt x="0" y="7335"/>
                </a:moveTo>
                <a:lnTo>
                  <a:pt x="7348" y="7335"/>
                </a:lnTo>
                <a:lnTo>
                  <a:pt x="7348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1" name="object 408">
            <a:extLst>
              <a:ext uri="{FF2B5EF4-FFF2-40B4-BE49-F238E27FC236}">
                <a16:creationId xmlns:a16="http://schemas.microsoft.com/office/drawing/2014/main" id="{6348624E-2038-6742-9246-EC0E9949EADB}"/>
              </a:ext>
            </a:extLst>
          </p:cNvPr>
          <p:cNvSpPr>
            <a:spLocks/>
          </p:cNvSpPr>
          <p:nvPr/>
        </p:nvSpPr>
        <p:spPr bwMode="auto">
          <a:xfrm>
            <a:off x="1497013" y="4914900"/>
            <a:ext cx="6350" cy="0"/>
          </a:xfrm>
          <a:custGeom>
            <a:avLst/>
            <a:gdLst>
              <a:gd name="T0" fmla="*/ 0 w 6350"/>
              <a:gd name="T1" fmla="*/ 6100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100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2" name="object 409">
            <a:extLst>
              <a:ext uri="{FF2B5EF4-FFF2-40B4-BE49-F238E27FC236}">
                <a16:creationId xmlns:a16="http://schemas.microsoft.com/office/drawing/2014/main" id="{CDF256A7-E845-A740-BAEC-44A527E9536D}"/>
              </a:ext>
            </a:extLst>
          </p:cNvPr>
          <p:cNvSpPr>
            <a:spLocks/>
          </p:cNvSpPr>
          <p:nvPr/>
        </p:nvSpPr>
        <p:spPr bwMode="auto">
          <a:xfrm>
            <a:off x="1497013" y="4914900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3" name="object 410">
            <a:extLst>
              <a:ext uri="{FF2B5EF4-FFF2-40B4-BE49-F238E27FC236}">
                <a16:creationId xmlns:a16="http://schemas.microsoft.com/office/drawing/2014/main" id="{EB2ED0F9-FFD2-3748-9FEF-A8FE5E0BDCDC}"/>
              </a:ext>
            </a:extLst>
          </p:cNvPr>
          <p:cNvSpPr>
            <a:spLocks/>
          </p:cNvSpPr>
          <p:nvPr/>
        </p:nvSpPr>
        <p:spPr bwMode="auto">
          <a:xfrm>
            <a:off x="1503363" y="4918075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73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4" name="object 411">
            <a:extLst>
              <a:ext uri="{FF2B5EF4-FFF2-40B4-BE49-F238E27FC236}">
                <a16:creationId xmlns:a16="http://schemas.microsoft.com/office/drawing/2014/main" id="{CAE2361B-51FA-164F-8A4C-A7A9F0E9D7D7}"/>
              </a:ext>
            </a:extLst>
          </p:cNvPr>
          <p:cNvSpPr>
            <a:spLocks/>
          </p:cNvSpPr>
          <p:nvPr/>
        </p:nvSpPr>
        <p:spPr bwMode="auto">
          <a:xfrm>
            <a:off x="1504950" y="4914900"/>
            <a:ext cx="503238" cy="0"/>
          </a:xfrm>
          <a:custGeom>
            <a:avLst/>
            <a:gdLst>
              <a:gd name="T0" fmla="*/ 0 w 503555"/>
              <a:gd name="T1" fmla="*/ 501367 w 5035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3555">
                <a:moveTo>
                  <a:pt x="0" y="0"/>
                </a:moveTo>
                <a:lnTo>
                  <a:pt x="502948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5" name="object 412">
            <a:extLst>
              <a:ext uri="{FF2B5EF4-FFF2-40B4-BE49-F238E27FC236}">
                <a16:creationId xmlns:a16="http://schemas.microsoft.com/office/drawing/2014/main" id="{3E926A9B-6E04-9A49-A7E6-498DDBCA0217}"/>
              </a:ext>
            </a:extLst>
          </p:cNvPr>
          <p:cNvSpPr>
            <a:spLocks/>
          </p:cNvSpPr>
          <p:nvPr/>
        </p:nvSpPr>
        <p:spPr bwMode="auto">
          <a:xfrm>
            <a:off x="2006600" y="4913313"/>
            <a:ext cx="7938" cy="7937"/>
          </a:xfrm>
          <a:custGeom>
            <a:avLst/>
            <a:gdLst>
              <a:gd name="T0" fmla="*/ 0 w 7619"/>
              <a:gd name="T1" fmla="*/ 8993 h 7620"/>
              <a:gd name="T2" fmla="*/ 9023 w 7619"/>
              <a:gd name="T3" fmla="*/ 8993 h 7620"/>
              <a:gd name="T4" fmla="*/ 9023 w 7619"/>
              <a:gd name="T5" fmla="*/ 0 h 7620"/>
              <a:gd name="T6" fmla="*/ 0 w 7619"/>
              <a:gd name="T7" fmla="*/ 0 h 7620"/>
              <a:gd name="T8" fmla="*/ 0 w 7619"/>
              <a:gd name="T9" fmla="*/ 8993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19" h="7620">
                <a:moveTo>
                  <a:pt x="0" y="7335"/>
                </a:moveTo>
                <a:lnTo>
                  <a:pt x="7349" y="7335"/>
                </a:lnTo>
                <a:lnTo>
                  <a:pt x="7349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6" name="object 413">
            <a:extLst>
              <a:ext uri="{FF2B5EF4-FFF2-40B4-BE49-F238E27FC236}">
                <a16:creationId xmlns:a16="http://schemas.microsoft.com/office/drawing/2014/main" id="{A6C25B0B-E754-C241-8565-BE8DE0691365}"/>
              </a:ext>
            </a:extLst>
          </p:cNvPr>
          <p:cNvSpPr>
            <a:spLocks/>
          </p:cNvSpPr>
          <p:nvPr/>
        </p:nvSpPr>
        <p:spPr bwMode="auto">
          <a:xfrm>
            <a:off x="2008188" y="4914900"/>
            <a:ext cx="6350" cy="0"/>
          </a:xfrm>
          <a:custGeom>
            <a:avLst/>
            <a:gdLst>
              <a:gd name="T0" fmla="*/ 0 w 6350"/>
              <a:gd name="T1" fmla="*/ 6106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10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7" name="object 414">
            <a:extLst>
              <a:ext uri="{FF2B5EF4-FFF2-40B4-BE49-F238E27FC236}">
                <a16:creationId xmlns:a16="http://schemas.microsoft.com/office/drawing/2014/main" id="{04951F8B-5A07-344B-81E9-1E7505B2D43C}"/>
              </a:ext>
            </a:extLst>
          </p:cNvPr>
          <p:cNvSpPr>
            <a:spLocks/>
          </p:cNvSpPr>
          <p:nvPr/>
        </p:nvSpPr>
        <p:spPr bwMode="auto">
          <a:xfrm>
            <a:off x="2008188" y="4914900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8" name="object 415">
            <a:extLst>
              <a:ext uri="{FF2B5EF4-FFF2-40B4-BE49-F238E27FC236}">
                <a16:creationId xmlns:a16="http://schemas.microsoft.com/office/drawing/2014/main" id="{6C60FCB7-9298-AE4F-9104-93300E81747E}"/>
              </a:ext>
            </a:extLst>
          </p:cNvPr>
          <p:cNvSpPr>
            <a:spLocks/>
          </p:cNvSpPr>
          <p:nvPr/>
        </p:nvSpPr>
        <p:spPr bwMode="auto">
          <a:xfrm>
            <a:off x="2014538" y="4918075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73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39" name="object 416">
            <a:extLst>
              <a:ext uri="{FF2B5EF4-FFF2-40B4-BE49-F238E27FC236}">
                <a16:creationId xmlns:a16="http://schemas.microsoft.com/office/drawing/2014/main" id="{B4AEAF63-994B-0E43-B82F-06D5DFA01C83}"/>
              </a:ext>
            </a:extLst>
          </p:cNvPr>
          <p:cNvSpPr>
            <a:spLocks/>
          </p:cNvSpPr>
          <p:nvPr/>
        </p:nvSpPr>
        <p:spPr bwMode="auto">
          <a:xfrm>
            <a:off x="2016125" y="4914900"/>
            <a:ext cx="642938" cy="0"/>
          </a:xfrm>
          <a:custGeom>
            <a:avLst/>
            <a:gdLst>
              <a:gd name="T0" fmla="*/ 0 w 643255"/>
              <a:gd name="T1" fmla="*/ 641541 w 6432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3255">
                <a:moveTo>
                  <a:pt x="0" y="0"/>
                </a:moveTo>
                <a:lnTo>
                  <a:pt x="643124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0" name="object 417">
            <a:extLst>
              <a:ext uri="{FF2B5EF4-FFF2-40B4-BE49-F238E27FC236}">
                <a16:creationId xmlns:a16="http://schemas.microsoft.com/office/drawing/2014/main" id="{8E0F5ABF-89A0-3149-8A14-0B3E7569D60D}"/>
              </a:ext>
            </a:extLst>
          </p:cNvPr>
          <p:cNvSpPr>
            <a:spLocks/>
          </p:cNvSpPr>
          <p:nvPr/>
        </p:nvSpPr>
        <p:spPr bwMode="auto">
          <a:xfrm>
            <a:off x="2659063" y="4913313"/>
            <a:ext cx="6350" cy="7937"/>
          </a:xfrm>
          <a:custGeom>
            <a:avLst/>
            <a:gdLst>
              <a:gd name="T0" fmla="*/ 0 w 7619"/>
              <a:gd name="T1" fmla="*/ 8993 h 7620"/>
              <a:gd name="T2" fmla="*/ 3011 w 7619"/>
              <a:gd name="T3" fmla="*/ 8993 h 7620"/>
              <a:gd name="T4" fmla="*/ 3011 w 7619"/>
              <a:gd name="T5" fmla="*/ 0 h 7620"/>
              <a:gd name="T6" fmla="*/ 0 w 7619"/>
              <a:gd name="T7" fmla="*/ 0 h 7620"/>
              <a:gd name="T8" fmla="*/ 0 w 7619"/>
              <a:gd name="T9" fmla="*/ 8993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19" h="7620">
                <a:moveTo>
                  <a:pt x="0" y="7335"/>
                </a:moveTo>
                <a:lnTo>
                  <a:pt x="7487" y="7335"/>
                </a:lnTo>
                <a:lnTo>
                  <a:pt x="7487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1" name="object 418">
            <a:extLst>
              <a:ext uri="{FF2B5EF4-FFF2-40B4-BE49-F238E27FC236}">
                <a16:creationId xmlns:a16="http://schemas.microsoft.com/office/drawing/2014/main" id="{B64E4772-1B9E-F445-B026-CBB169D60861}"/>
              </a:ext>
            </a:extLst>
          </p:cNvPr>
          <p:cNvSpPr>
            <a:spLocks/>
          </p:cNvSpPr>
          <p:nvPr/>
        </p:nvSpPr>
        <p:spPr bwMode="auto">
          <a:xfrm>
            <a:off x="2660650" y="4914900"/>
            <a:ext cx="6350" cy="0"/>
          </a:xfrm>
          <a:custGeom>
            <a:avLst/>
            <a:gdLst>
              <a:gd name="T0" fmla="*/ 0 w 6350"/>
              <a:gd name="T1" fmla="*/ 6277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27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2" name="object 419">
            <a:extLst>
              <a:ext uri="{FF2B5EF4-FFF2-40B4-BE49-F238E27FC236}">
                <a16:creationId xmlns:a16="http://schemas.microsoft.com/office/drawing/2014/main" id="{8EE7AF54-DD17-594C-B1B6-1F753DC3E1A5}"/>
              </a:ext>
            </a:extLst>
          </p:cNvPr>
          <p:cNvSpPr>
            <a:spLocks/>
          </p:cNvSpPr>
          <p:nvPr/>
        </p:nvSpPr>
        <p:spPr bwMode="auto">
          <a:xfrm>
            <a:off x="2660650" y="4914900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3" name="object 420">
            <a:extLst>
              <a:ext uri="{FF2B5EF4-FFF2-40B4-BE49-F238E27FC236}">
                <a16:creationId xmlns:a16="http://schemas.microsoft.com/office/drawing/2014/main" id="{B6BF6F98-9765-CA4C-BB3D-690F7E4A5A5D}"/>
              </a:ext>
            </a:extLst>
          </p:cNvPr>
          <p:cNvSpPr>
            <a:spLocks/>
          </p:cNvSpPr>
          <p:nvPr/>
        </p:nvSpPr>
        <p:spPr bwMode="auto">
          <a:xfrm>
            <a:off x="2665413" y="4918075"/>
            <a:ext cx="552450" cy="0"/>
          </a:xfrm>
          <a:custGeom>
            <a:avLst/>
            <a:gdLst>
              <a:gd name="T0" fmla="*/ 0 w 551180"/>
              <a:gd name="T1" fmla="*/ 557564 w 5511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1180">
                <a:moveTo>
                  <a:pt x="0" y="0"/>
                </a:moveTo>
                <a:lnTo>
                  <a:pt x="551184" y="0"/>
                </a:lnTo>
              </a:path>
            </a:pathLst>
          </a:custGeom>
          <a:noFill/>
          <a:ln w="73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4" name="object 421">
            <a:extLst>
              <a:ext uri="{FF2B5EF4-FFF2-40B4-BE49-F238E27FC236}">
                <a16:creationId xmlns:a16="http://schemas.microsoft.com/office/drawing/2014/main" id="{47F31E60-0398-4C41-82FA-1D1DB5704478}"/>
              </a:ext>
            </a:extLst>
          </p:cNvPr>
          <p:cNvSpPr>
            <a:spLocks/>
          </p:cNvSpPr>
          <p:nvPr/>
        </p:nvSpPr>
        <p:spPr bwMode="auto">
          <a:xfrm>
            <a:off x="2667000" y="4914900"/>
            <a:ext cx="550863" cy="0"/>
          </a:xfrm>
          <a:custGeom>
            <a:avLst/>
            <a:gdLst>
              <a:gd name="T0" fmla="*/ 0 w 550544"/>
              <a:gd name="T1" fmla="*/ 551581 w 55054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0544">
                <a:moveTo>
                  <a:pt x="0" y="0"/>
                </a:moveTo>
                <a:lnTo>
                  <a:pt x="54998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5" name="object 422">
            <a:extLst>
              <a:ext uri="{FF2B5EF4-FFF2-40B4-BE49-F238E27FC236}">
                <a16:creationId xmlns:a16="http://schemas.microsoft.com/office/drawing/2014/main" id="{7C82F6DC-B5FD-794C-8DC9-A7AA7DBB554A}"/>
              </a:ext>
            </a:extLst>
          </p:cNvPr>
          <p:cNvSpPr>
            <a:spLocks/>
          </p:cNvSpPr>
          <p:nvPr/>
        </p:nvSpPr>
        <p:spPr bwMode="auto">
          <a:xfrm>
            <a:off x="3217863" y="4913313"/>
            <a:ext cx="6350" cy="7937"/>
          </a:xfrm>
          <a:custGeom>
            <a:avLst/>
            <a:gdLst>
              <a:gd name="T0" fmla="*/ 0 w 7619"/>
              <a:gd name="T1" fmla="*/ 8993 h 7620"/>
              <a:gd name="T2" fmla="*/ 3011 w 7619"/>
              <a:gd name="T3" fmla="*/ 8993 h 7620"/>
              <a:gd name="T4" fmla="*/ 3011 w 7619"/>
              <a:gd name="T5" fmla="*/ 0 h 7620"/>
              <a:gd name="T6" fmla="*/ 0 w 7619"/>
              <a:gd name="T7" fmla="*/ 0 h 7620"/>
              <a:gd name="T8" fmla="*/ 0 w 7619"/>
              <a:gd name="T9" fmla="*/ 8993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19" h="7620">
                <a:moveTo>
                  <a:pt x="0" y="7335"/>
                </a:moveTo>
                <a:lnTo>
                  <a:pt x="7487" y="7335"/>
                </a:lnTo>
                <a:lnTo>
                  <a:pt x="7487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6" name="object 423">
            <a:extLst>
              <a:ext uri="{FF2B5EF4-FFF2-40B4-BE49-F238E27FC236}">
                <a16:creationId xmlns:a16="http://schemas.microsoft.com/office/drawing/2014/main" id="{F02D3ABE-F96F-FE4C-8DA5-33CBFF844F35}"/>
              </a:ext>
            </a:extLst>
          </p:cNvPr>
          <p:cNvSpPr>
            <a:spLocks/>
          </p:cNvSpPr>
          <p:nvPr/>
        </p:nvSpPr>
        <p:spPr bwMode="auto">
          <a:xfrm>
            <a:off x="3219450" y="4914900"/>
            <a:ext cx="6350" cy="0"/>
          </a:xfrm>
          <a:custGeom>
            <a:avLst/>
            <a:gdLst>
              <a:gd name="T0" fmla="*/ 0 w 6350"/>
              <a:gd name="T1" fmla="*/ 6277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277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7" name="object 424">
            <a:extLst>
              <a:ext uri="{FF2B5EF4-FFF2-40B4-BE49-F238E27FC236}">
                <a16:creationId xmlns:a16="http://schemas.microsoft.com/office/drawing/2014/main" id="{3BFB24C0-F19E-CF4D-BA35-5921787A11CB}"/>
              </a:ext>
            </a:extLst>
          </p:cNvPr>
          <p:cNvSpPr>
            <a:spLocks/>
          </p:cNvSpPr>
          <p:nvPr/>
        </p:nvSpPr>
        <p:spPr bwMode="auto">
          <a:xfrm>
            <a:off x="3219450" y="4914900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8" name="object 425">
            <a:extLst>
              <a:ext uri="{FF2B5EF4-FFF2-40B4-BE49-F238E27FC236}">
                <a16:creationId xmlns:a16="http://schemas.microsoft.com/office/drawing/2014/main" id="{363B64BB-9847-5B4E-9991-25B61EF5445A}"/>
              </a:ext>
            </a:extLst>
          </p:cNvPr>
          <p:cNvSpPr>
            <a:spLocks/>
          </p:cNvSpPr>
          <p:nvPr/>
        </p:nvSpPr>
        <p:spPr bwMode="auto">
          <a:xfrm>
            <a:off x="3224213" y="4918075"/>
            <a:ext cx="458787" cy="0"/>
          </a:xfrm>
          <a:custGeom>
            <a:avLst/>
            <a:gdLst>
              <a:gd name="T0" fmla="*/ 0 w 458470"/>
              <a:gd name="T1" fmla="*/ 459728 w 45847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8470">
                <a:moveTo>
                  <a:pt x="0" y="0"/>
                </a:moveTo>
                <a:lnTo>
                  <a:pt x="458142" y="0"/>
                </a:lnTo>
              </a:path>
            </a:pathLst>
          </a:custGeom>
          <a:noFill/>
          <a:ln w="73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49" name="object 426">
            <a:extLst>
              <a:ext uri="{FF2B5EF4-FFF2-40B4-BE49-F238E27FC236}">
                <a16:creationId xmlns:a16="http://schemas.microsoft.com/office/drawing/2014/main" id="{BB822014-9EF7-C34F-9855-BA6E49DC1CFD}"/>
              </a:ext>
            </a:extLst>
          </p:cNvPr>
          <p:cNvSpPr>
            <a:spLocks/>
          </p:cNvSpPr>
          <p:nvPr/>
        </p:nvSpPr>
        <p:spPr bwMode="auto">
          <a:xfrm>
            <a:off x="3225800" y="4914900"/>
            <a:ext cx="457200" cy="0"/>
          </a:xfrm>
          <a:custGeom>
            <a:avLst/>
            <a:gdLst>
              <a:gd name="T0" fmla="*/ 0 w 457200"/>
              <a:gd name="T1" fmla="*/ 456904 w 457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200">
                <a:moveTo>
                  <a:pt x="0" y="0"/>
                </a:moveTo>
                <a:lnTo>
                  <a:pt x="456904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0" name="object 427">
            <a:extLst>
              <a:ext uri="{FF2B5EF4-FFF2-40B4-BE49-F238E27FC236}">
                <a16:creationId xmlns:a16="http://schemas.microsoft.com/office/drawing/2014/main" id="{C02F5600-C56E-4F4F-A1EF-F4FDB4C479E8}"/>
              </a:ext>
            </a:extLst>
          </p:cNvPr>
          <p:cNvSpPr>
            <a:spLocks/>
          </p:cNvSpPr>
          <p:nvPr/>
        </p:nvSpPr>
        <p:spPr bwMode="auto">
          <a:xfrm>
            <a:off x="3683000" y="4913313"/>
            <a:ext cx="7938" cy="7937"/>
          </a:xfrm>
          <a:custGeom>
            <a:avLst/>
            <a:gdLst>
              <a:gd name="T0" fmla="*/ 0 w 7620"/>
              <a:gd name="T1" fmla="*/ 8993 h 7620"/>
              <a:gd name="T2" fmla="*/ 9017 w 7620"/>
              <a:gd name="T3" fmla="*/ 8993 h 7620"/>
              <a:gd name="T4" fmla="*/ 9017 w 7620"/>
              <a:gd name="T5" fmla="*/ 0 h 7620"/>
              <a:gd name="T6" fmla="*/ 0 w 7620"/>
              <a:gd name="T7" fmla="*/ 0 h 7620"/>
              <a:gd name="T8" fmla="*/ 0 w 7620"/>
              <a:gd name="T9" fmla="*/ 8993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" h="7620">
                <a:moveTo>
                  <a:pt x="0" y="7335"/>
                </a:moveTo>
                <a:lnTo>
                  <a:pt x="7349" y="7335"/>
                </a:lnTo>
                <a:lnTo>
                  <a:pt x="7349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1" name="object 428">
            <a:extLst>
              <a:ext uri="{FF2B5EF4-FFF2-40B4-BE49-F238E27FC236}">
                <a16:creationId xmlns:a16="http://schemas.microsoft.com/office/drawing/2014/main" id="{1CB6C613-4380-3D48-BD4C-C8DBFEB42A4C}"/>
              </a:ext>
            </a:extLst>
          </p:cNvPr>
          <p:cNvSpPr>
            <a:spLocks/>
          </p:cNvSpPr>
          <p:nvPr/>
        </p:nvSpPr>
        <p:spPr bwMode="auto">
          <a:xfrm>
            <a:off x="3684588" y="4914900"/>
            <a:ext cx="6350" cy="0"/>
          </a:xfrm>
          <a:custGeom>
            <a:avLst/>
            <a:gdLst>
              <a:gd name="T0" fmla="*/ 0 w 6350"/>
              <a:gd name="T1" fmla="*/ 6106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10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2" name="object 429">
            <a:extLst>
              <a:ext uri="{FF2B5EF4-FFF2-40B4-BE49-F238E27FC236}">
                <a16:creationId xmlns:a16="http://schemas.microsoft.com/office/drawing/2014/main" id="{AF1C5F7E-1033-D54A-BEA1-4BAB2F4286E5}"/>
              </a:ext>
            </a:extLst>
          </p:cNvPr>
          <p:cNvSpPr>
            <a:spLocks/>
          </p:cNvSpPr>
          <p:nvPr/>
        </p:nvSpPr>
        <p:spPr bwMode="auto">
          <a:xfrm>
            <a:off x="3684588" y="4914900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3" name="object 430">
            <a:extLst>
              <a:ext uri="{FF2B5EF4-FFF2-40B4-BE49-F238E27FC236}">
                <a16:creationId xmlns:a16="http://schemas.microsoft.com/office/drawing/2014/main" id="{97736190-CD3B-F545-B558-E1E7F68C838A}"/>
              </a:ext>
            </a:extLst>
          </p:cNvPr>
          <p:cNvSpPr>
            <a:spLocks/>
          </p:cNvSpPr>
          <p:nvPr/>
        </p:nvSpPr>
        <p:spPr bwMode="auto">
          <a:xfrm>
            <a:off x="3683000" y="4913313"/>
            <a:ext cx="7938" cy="7937"/>
          </a:xfrm>
          <a:custGeom>
            <a:avLst/>
            <a:gdLst>
              <a:gd name="T0" fmla="*/ 0 w 7620"/>
              <a:gd name="T1" fmla="*/ 8993 h 7620"/>
              <a:gd name="T2" fmla="*/ 9017 w 7620"/>
              <a:gd name="T3" fmla="*/ 8993 h 7620"/>
              <a:gd name="T4" fmla="*/ 9017 w 7620"/>
              <a:gd name="T5" fmla="*/ 0 h 7620"/>
              <a:gd name="T6" fmla="*/ 0 w 7620"/>
              <a:gd name="T7" fmla="*/ 0 h 7620"/>
              <a:gd name="T8" fmla="*/ 0 w 7620"/>
              <a:gd name="T9" fmla="*/ 8993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" h="7620">
                <a:moveTo>
                  <a:pt x="0" y="7335"/>
                </a:moveTo>
                <a:lnTo>
                  <a:pt x="7349" y="7335"/>
                </a:lnTo>
                <a:lnTo>
                  <a:pt x="7349" y="0"/>
                </a:lnTo>
                <a:lnTo>
                  <a:pt x="0" y="0"/>
                </a:lnTo>
                <a:lnTo>
                  <a:pt x="0" y="733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4" name="object 431">
            <a:extLst>
              <a:ext uri="{FF2B5EF4-FFF2-40B4-BE49-F238E27FC236}">
                <a16:creationId xmlns:a16="http://schemas.microsoft.com/office/drawing/2014/main" id="{F1B02587-AB6A-CE47-A02F-56624A3510D2}"/>
              </a:ext>
            </a:extLst>
          </p:cNvPr>
          <p:cNvSpPr>
            <a:spLocks/>
          </p:cNvSpPr>
          <p:nvPr/>
        </p:nvSpPr>
        <p:spPr bwMode="auto">
          <a:xfrm>
            <a:off x="3684588" y="4914900"/>
            <a:ext cx="6350" cy="0"/>
          </a:xfrm>
          <a:custGeom>
            <a:avLst/>
            <a:gdLst>
              <a:gd name="T0" fmla="*/ 0 w 6350"/>
              <a:gd name="T1" fmla="*/ 6106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10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5" name="object 432">
            <a:extLst>
              <a:ext uri="{FF2B5EF4-FFF2-40B4-BE49-F238E27FC236}">
                <a16:creationId xmlns:a16="http://schemas.microsoft.com/office/drawing/2014/main" id="{178934DE-2EB6-1543-87FC-4298C9D0148B}"/>
              </a:ext>
            </a:extLst>
          </p:cNvPr>
          <p:cNvSpPr>
            <a:spLocks/>
          </p:cNvSpPr>
          <p:nvPr/>
        </p:nvSpPr>
        <p:spPr bwMode="auto">
          <a:xfrm>
            <a:off x="3684588" y="4914900"/>
            <a:ext cx="0" cy="6350"/>
          </a:xfrm>
          <a:custGeom>
            <a:avLst/>
            <a:gdLst>
              <a:gd name="T0" fmla="*/ 0 h 6350"/>
              <a:gd name="T1" fmla="*/ 6129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12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6" name="object 433">
            <a:extLst>
              <a:ext uri="{FF2B5EF4-FFF2-40B4-BE49-F238E27FC236}">
                <a16:creationId xmlns:a16="http://schemas.microsoft.com/office/drawing/2014/main" id="{53532505-01DC-4645-A36A-3D317A9C77D3}"/>
              </a:ext>
            </a:extLst>
          </p:cNvPr>
          <p:cNvSpPr>
            <a:spLocks/>
          </p:cNvSpPr>
          <p:nvPr/>
        </p:nvSpPr>
        <p:spPr bwMode="auto">
          <a:xfrm>
            <a:off x="1190625" y="4921250"/>
            <a:ext cx="0" cy="33338"/>
          </a:xfrm>
          <a:custGeom>
            <a:avLst/>
            <a:gdLst>
              <a:gd name="T0" fmla="*/ 0 h 34289"/>
              <a:gd name="T1" fmla="*/ 29577 h 342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289">
                <a:moveTo>
                  <a:pt x="0" y="0"/>
                </a:moveTo>
                <a:lnTo>
                  <a:pt x="0" y="340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7" name="object 434">
            <a:extLst>
              <a:ext uri="{FF2B5EF4-FFF2-40B4-BE49-F238E27FC236}">
                <a16:creationId xmlns:a16="http://schemas.microsoft.com/office/drawing/2014/main" id="{0B8DAB53-AAE6-EE41-B127-516AC9341AC9}"/>
              </a:ext>
            </a:extLst>
          </p:cNvPr>
          <p:cNvSpPr>
            <a:spLocks/>
          </p:cNvSpPr>
          <p:nvPr/>
        </p:nvSpPr>
        <p:spPr bwMode="auto">
          <a:xfrm>
            <a:off x="1190625" y="5087938"/>
            <a:ext cx="0" cy="44450"/>
          </a:xfrm>
          <a:custGeom>
            <a:avLst/>
            <a:gdLst>
              <a:gd name="T0" fmla="*/ 0 h 44450"/>
              <a:gd name="T1" fmla="*/ 44439 h 444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4450">
                <a:moveTo>
                  <a:pt x="0" y="0"/>
                </a:moveTo>
                <a:lnTo>
                  <a:pt x="0" y="44439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8" name="object 435">
            <a:extLst>
              <a:ext uri="{FF2B5EF4-FFF2-40B4-BE49-F238E27FC236}">
                <a16:creationId xmlns:a16="http://schemas.microsoft.com/office/drawing/2014/main" id="{2E1FDFB5-83BE-F14B-AE7B-813982413F37}"/>
              </a:ext>
            </a:extLst>
          </p:cNvPr>
          <p:cNvSpPr>
            <a:spLocks/>
          </p:cNvSpPr>
          <p:nvPr/>
        </p:nvSpPr>
        <p:spPr bwMode="auto">
          <a:xfrm>
            <a:off x="1189038" y="4922838"/>
            <a:ext cx="0" cy="31750"/>
          </a:xfrm>
          <a:custGeom>
            <a:avLst/>
            <a:gdLst>
              <a:gd name="T0" fmla="*/ 0 h 32385"/>
              <a:gd name="T1" fmla="*/ 29290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33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59" name="object 436">
            <a:extLst>
              <a:ext uri="{FF2B5EF4-FFF2-40B4-BE49-F238E27FC236}">
                <a16:creationId xmlns:a16="http://schemas.microsoft.com/office/drawing/2014/main" id="{79D1FE26-7672-AC45-80B8-65847961D133}"/>
              </a:ext>
            </a:extLst>
          </p:cNvPr>
          <p:cNvSpPr>
            <a:spLocks/>
          </p:cNvSpPr>
          <p:nvPr/>
        </p:nvSpPr>
        <p:spPr bwMode="auto">
          <a:xfrm>
            <a:off x="1189038" y="5087938"/>
            <a:ext cx="0" cy="44450"/>
          </a:xfrm>
          <a:custGeom>
            <a:avLst/>
            <a:gdLst>
              <a:gd name="T0" fmla="*/ 0 h 45085"/>
              <a:gd name="T1" fmla="*/ 41812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48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0" name="object 437">
            <a:extLst>
              <a:ext uri="{FF2B5EF4-FFF2-40B4-BE49-F238E27FC236}">
                <a16:creationId xmlns:a16="http://schemas.microsoft.com/office/drawing/2014/main" id="{C5EA49D5-886A-4D40-A735-CE0E398834F0}"/>
              </a:ext>
            </a:extLst>
          </p:cNvPr>
          <p:cNvSpPr>
            <a:spLocks/>
          </p:cNvSpPr>
          <p:nvPr/>
        </p:nvSpPr>
        <p:spPr bwMode="auto">
          <a:xfrm>
            <a:off x="1498600" y="4921250"/>
            <a:ext cx="0" cy="33338"/>
          </a:xfrm>
          <a:custGeom>
            <a:avLst/>
            <a:gdLst>
              <a:gd name="T0" fmla="*/ 0 h 34289"/>
              <a:gd name="T1" fmla="*/ 29577 h 342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289">
                <a:moveTo>
                  <a:pt x="0" y="0"/>
                </a:moveTo>
                <a:lnTo>
                  <a:pt x="0" y="3404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1" name="object 438">
            <a:extLst>
              <a:ext uri="{FF2B5EF4-FFF2-40B4-BE49-F238E27FC236}">
                <a16:creationId xmlns:a16="http://schemas.microsoft.com/office/drawing/2014/main" id="{D7A5270B-156D-5D43-A6E0-07EB9AD16618}"/>
              </a:ext>
            </a:extLst>
          </p:cNvPr>
          <p:cNvSpPr>
            <a:spLocks/>
          </p:cNvSpPr>
          <p:nvPr/>
        </p:nvSpPr>
        <p:spPr bwMode="auto">
          <a:xfrm>
            <a:off x="1498600" y="5087938"/>
            <a:ext cx="0" cy="44450"/>
          </a:xfrm>
          <a:custGeom>
            <a:avLst/>
            <a:gdLst>
              <a:gd name="T0" fmla="*/ 0 h 44450"/>
              <a:gd name="T1" fmla="*/ 44439 h 444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4450">
                <a:moveTo>
                  <a:pt x="0" y="0"/>
                </a:moveTo>
                <a:lnTo>
                  <a:pt x="0" y="44439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2" name="object 439">
            <a:extLst>
              <a:ext uri="{FF2B5EF4-FFF2-40B4-BE49-F238E27FC236}">
                <a16:creationId xmlns:a16="http://schemas.microsoft.com/office/drawing/2014/main" id="{2BB70C05-BC9A-DD43-B2A8-DAD6BD992C1D}"/>
              </a:ext>
            </a:extLst>
          </p:cNvPr>
          <p:cNvSpPr>
            <a:spLocks/>
          </p:cNvSpPr>
          <p:nvPr/>
        </p:nvSpPr>
        <p:spPr bwMode="auto">
          <a:xfrm>
            <a:off x="1497013" y="4922838"/>
            <a:ext cx="0" cy="31750"/>
          </a:xfrm>
          <a:custGeom>
            <a:avLst/>
            <a:gdLst>
              <a:gd name="T0" fmla="*/ 0 h 32385"/>
              <a:gd name="T1" fmla="*/ 29290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33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3" name="object 440">
            <a:extLst>
              <a:ext uri="{FF2B5EF4-FFF2-40B4-BE49-F238E27FC236}">
                <a16:creationId xmlns:a16="http://schemas.microsoft.com/office/drawing/2014/main" id="{4896FB37-6AAB-A14F-BFCE-D1C4C0E7579A}"/>
              </a:ext>
            </a:extLst>
          </p:cNvPr>
          <p:cNvSpPr>
            <a:spLocks/>
          </p:cNvSpPr>
          <p:nvPr/>
        </p:nvSpPr>
        <p:spPr bwMode="auto">
          <a:xfrm>
            <a:off x="1497013" y="5087938"/>
            <a:ext cx="0" cy="44450"/>
          </a:xfrm>
          <a:custGeom>
            <a:avLst/>
            <a:gdLst>
              <a:gd name="T0" fmla="*/ 0 h 45085"/>
              <a:gd name="T1" fmla="*/ 41812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48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4" name="object 441">
            <a:extLst>
              <a:ext uri="{FF2B5EF4-FFF2-40B4-BE49-F238E27FC236}">
                <a16:creationId xmlns:a16="http://schemas.microsoft.com/office/drawing/2014/main" id="{C9A93341-D820-8F47-826F-37CCAC2F5694}"/>
              </a:ext>
            </a:extLst>
          </p:cNvPr>
          <p:cNvSpPr>
            <a:spLocks/>
          </p:cNvSpPr>
          <p:nvPr/>
        </p:nvSpPr>
        <p:spPr bwMode="auto">
          <a:xfrm>
            <a:off x="2009775" y="4921250"/>
            <a:ext cx="0" cy="33338"/>
          </a:xfrm>
          <a:custGeom>
            <a:avLst/>
            <a:gdLst>
              <a:gd name="T0" fmla="*/ 0 h 34289"/>
              <a:gd name="T1" fmla="*/ 29577 h 342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289">
                <a:moveTo>
                  <a:pt x="0" y="0"/>
                </a:moveTo>
                <a:lnTo>
                  <a:pt x="0" y="3404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5" name="object 442">
            <a:extLst>
              <a:ext uri="{FF2B5EF4-FFF2-40B4-BE49-F238E27FC236}">
                <a16:creationId xmlns:a16="http://schemas.microsoft.com/office/drawing/2014/main" id="{D8A4F0C0-6784-1B4F-A4BB-34872F1AB468}"/>
              </a:ext>
            </a:extLst>
          </p:cNvPr>
          <p:cNvSpPr>
            <a:spLocks/>
          </p:cNvSpPr>
          <p:nvPr/>
        </p:nvSpPr>
        <p:spPr bwMode="auto">
          <a:xfrm>
            <a:off x="2009775" y="5087938"/>
            <a:ext cx="0" cy="44450"/>
          </a:xfrm>
          <a:custGeom>
            <a:avLst/>
            <a:gdLst>
              <a:gd name="T0" fmla="*/ 0 h 44450"/>
              <a:gd name="T1" fmla="*/ 44439 h 444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4450">
                <a:moveTo>
                  <a:pt x="0" y="0"/>
                </a:moveTo>
                <a:lnTo>
                  <a:pt x="0" y="44439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6" name="object 443">
            <a:extLst>
              <a:ext uri="{FF2B5EF4-FFF2-40B4-BE49-F238E27FC236}">
                <a16:creationId xmlns:a16="http://schemas.microsoft.com/office/drawing/2014/main" id="{DEC3A97E-5508-6E4C-89EC-586C23CC48D9}"/>
              </a:ext>
            </a:extLst>
          </p:cNvPr>
          <p:cNvSpPr>
            <a:spLocks/>
          </p:cNvSpPr>
          <p:nvPr/>
        </p:nvSpPr>
        <p:spPr bwMode="auto">
          <a:xfrm>
            <a:off x="2008188" y="4922838"/>
            <a:ext cx="0" cy="31750"/>
          </a:xfrm>
          <a:custGeom>
            <a:avLst/>
            <a:gdLst>
              <a:gd name="T0" fmla="*/ 0 h 32385"/>
              <a:gd name="T1" fmla="*/ 29290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33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7" name="object 444">
            <a:extLst>
              <a:ext uri="{FF2B5EF4-FFF2-40B4-BE49-F238E27FC236}">
                <a16:creationId xmlns:a16="http://schemas.microsoft.com/office/drawing/2014/main" id="{E3250030-F1FA-9745-B4E1-27E728798305}"/>
              </a:ext>
            </a:extLst>
          </p:cNvPr>
          <p:cNvSpPr>
            <a:spLocks/>
          </p:cNvSpPr>
          <p:nvPr/>
        </p:nvSpPr>
        <p:spPr bwMode="auto">
          <a:xfrm>
            <a:off x="2008188" y="5087938"/>
            <a:ext cx="0" cy="44450"/>
          </a:xfrm>
          <a:custGeom>
            <a:avLst/>
            <a:gdLst>
              <a:gd name="T0" fmla="*/ 0 h 45085"/>
              <a:gd name="T1" fmla="*/ 41812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48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8" name="object 445">
            <a:extLst>
              <a:ext uri="{FF2B5EF4-FFF2-40B4-BE49-F238E27FC236}">
                <a16:creationId xmlns:a16="http://schemas.microsoft.com/office/drawing/2014/main" id="{23AD5D00-D8A0-AC46-B02C-BE9232D320FC}"/>
              </a:ext>
            </a:extLst>
          </p:cNvPr>
          <p:cNvSpPr>
            <a:spLocks/>
          </p:cNvSpPr>
          <p:nvPr/>
        </p:nvSpPr>
        <p:spPr bwMode="auto">
          <a:xfrm>
            <a:off x="2662238" y="4921250"/>
            <a:ext cx="0" cy="33338"/>
          </a:xfrm>
          <a:custGeom>
            <a:avLst/>
            <a:gdLst>
              <a:gd name="T0" fmla="*/ 0 h 34289"/>
              <a:gd name="T1" fmla="*/ 29577 h 342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289">
                <a:moveTo>
                  <a:pt x="0" y="0"/>
                </a:moveTo>
                <a:lnTo>
                  <a:pt x="0" y="340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69" name="object 446">
            <a:extLst>
              <a:ext uri="{FF2B5EF4-FFF2-40B4-BE49-F238E27FC236}">
                <a16:creationId xmlns:a16="http://schemas.microsoft.com/office/drawing/2014/main" id="{D08E4D3E-1688-F548-A813-845635215DA0}"/>
              </a:ext>
            </a:extLst>
          </p:cNvPr>
          <p:cNvSpPr>
            <a:spLocks/>
          </p:cNvSpPr>
          <p:nvPr/>
        </p:nvSpPr>
        <p:spPr bwMode="auto">
          <a:xfrm>
            <a:off x="2662238" y="5087938"/>
            <a:ext cx="0" cy="44450"/>
          </a:xfrm>
          <a:custGeom>
            <a:avLst/>
            <a:gdLst>
              <a:gd name="T0" fmla="*/ 0 h 44450"/>
              <a:gd name="T1" fmla="*/ 44439 h 444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4450">
                <a:moveTo>
                  <a:pt x="0" y="0"/>
                </a:moveTo>
                <a:lnTo>
                  <a:pt x="0" y="44439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0" name="object 447">
            <a:extLst>
              <a:ext uri="{FF2B5EF4-FFF2-40B4-BE49-F238E27FC236}">
                <a16:creationId xmlns:a16="http://schemas.microsoft.com/office/drawing/2014/main" id="{567F864C-F00F-684C-AA44-45717BC85797}"/>
              </a:ext>
            </a:extLst>
          </p:cNvPr>
          <p:cNvSpPr>
            <a:spLocks/>
          </p:cNvSpPr>
          <p:nvPr/>
        </p:nvSpPr>
        <p:spPr bwMode="auto">
          <a:xfrm>
            <a:off x="2660650" y="4922838"/>
            <a:ext cx="0" cy="31750"/>
          </a:xfrm>
          <a:custGeom>
            <a:avLst/>
            <a:gdLst>
              <a:gd name="T0" fmla="*/ 0 h 32385"/>
              <a:gd name="T1" fmla="*/ 29290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33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1" name="object 448">
            <a:extLst>
              <a:ext uri="{FF2B5EF4-FFF2-40B4-BE49-F238E27FC236}">
                <a16:creationId xmlns:a16="http://schemas.microsoft.com/office/drawing/2014/main" id="{B2F21026-EF40-B740-92B0-BFB0B7270BC0}"/>
              </a:ext>
            </a:extLst>
          </p:cNvPr>
          <p:cNvSpPr>
            <a:spLocks/>
          </p:cNvSpPr>
          <p:nvPr/>
        </p:nvSpPr>
        <p:spPr bwMode="auto">
          <a:xfrm>
            <a:off x="2660650" y="5087938"/>
            <a:ext cx="0" cy="44450"/>
          </a:xfrm>
          <a:custGeom>
            <a:avLst/>
            <a:gdLst>
              <a:gd name="T0" fmla="*/ 0 h 45085"/>
              <a:gd name="T1" fmla="*/ 41812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48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2" name="object 449">
            <a:extLst>
              <a:ext uri="{FF2B5EF4-FFF2-40B4-BE49-F238E27FC236}">
                <a16:creationId xmlns:a16="http://schemas.microsoft.com/office/drawing/2014/main" id="{2989EE79-B893-8E43-8F9F-3C95E9392460}"/>
              </a:ext>
            </a:extLst>
          </p:cNvPr>
          <p:cNvSpPr>
            <a:spLocks/>
          </p:cNvSpPr>
          <p:nvPr/>
        </p:nvSpPr>
        <p:spPr bwMode="auto">
          <a:xfrm>
            <a:off x="3221038" y="4921250"/>
            <a:ext cx="0" cy="33338"/>
          </a:xfrm>
          <a:custGeom>
            <a:avLst/>
            <a:gdLst>
              <a:gd name="T0" fmla="*/ 0 h 34289"/>
              <a:gd name="T1" fmla="*/ 29577 h 342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289">
                <a:moveTo>
                  <a:pt x="0" y="0"/>
                </a:moveTo>
                <a:lnTo>
                  <a:pt x="0" y="3404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3" name="object 450">
            <a:extLst>
              <a:ext uri="{FF2B5EF4-FFF2-40B4-BE49-F238E27FC236}">
                <a16:creationId xmlns:a16="http://schemas.microsoft.com/office/drawing/2014/main" id="{DC8515EF-EA9C-A44D-A34E-45DF2FFB11E1}"/>
              </a:ext>
            </a:extLst>
          </p:cNvPr>
          <p:cNvSpPr>
            <a:spLocks/>
          </p:cNvSpPr>
          <p:nvPr/>
        </p:nvSpPr>
        <p:spPr bwMode="auto">
          <a:xfrm>
            <a:off x="3221038" y="5087938"/>
            <a:ext cx="0" cy="44450"/>
          </a:xfrm>
          <a:custGeom>
            <a:avLst/>
            <a:gdLst>
              <a:gd name="T0" fmla="*/ 0 h 44450"/>
              <a:gd name="T1" fmla="*/ 44439 h 444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4450">
                <a:moveTo>
                  <a:pt x="0" y="0"/>
                </a:moveTo>
                <a:lnTo>
                  <a:pt x="0" y="44439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4" name="object 451">
            <a:extLst>
              <a:ext uri="{FF2B5EF4-FFF2-40B4-BE49-F238E27FC236}">
                <a16:creationId xmlns:a16="http://schemas.microsoft.com/office/drawing/2014/main" id="{81076D4B-8795-6446-A4C6-5E0BEC302DC3}"/>
              </a:ext>
            </a:extLst>
          </p:cNvPr>
          <p:cNvSpPr>
            <a:spLocks/>
          </p:cNvSpPr>
          <p:nvPr/>
        </p:nvSpPr>
        <p:spPr bwMode="auto">
          <a:xfrm>
            <a:off x="3219450" y="4922838"/>
            <a:ext cx="0" cy="31750"/>
          </a:xfrm>
          <a:custGeom>
            <a:avLst/>
            <a:gdLst>
              <a:gd name="T0" fmla="*/ 0 h 32385"/>
              <a:gd name="T1" fmla="*/ 29290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33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5" name="object 452">
            <a:extLst>
              <a:ext uri="{FF2B5EF4-FFF2-40B4-BE49-F238E27FC236}">
                <a16:creationId xmlns:a16="http://schemas.microsoft.com/office/drawing/2014/main" id="{6574B56C-974D-1E47-97A7-B207FA64D2FF}"/>
              </a:ext>
            </a:extLst>
          </p:cNvPr>
          <p:cNvSpPr>
            <a:spLocks/>
          </p:cNvSpPr>
          <p:nvPr/>
        </p:nvSpPr>
        <p:spPr bwMode="auto">
          <a:xfrm>
            <a:off x="3219450" y="5087938"/>
            <a:ext cx="0" cy="44450"/>
          </a:xfrm>
          <a:custGeom>
            <a:avLst/>
            <a:gdLst>
              <a:gd name="T0" fmla="*/ 0 h 45085"/>
              <a:gd name="T1" fmla="*/ 41812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48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6" name="object 453">
            <a:extLst>
              <a:ext uri="{FF2B5EF4-FFF2-40B4-BE49-F238E27FC236}">
                <a16:creationId xmlns:a16="http://schemas.microsoft.com/office/drawing/2014/main" id="{B8A19B5D-FF51-9E43-B376-1C77B7CB8CF1}"/>
              </a:ext>
            </a:extLst>
          </p:cNvPr>
          <p:cNvSpPr>
            <a:spLocks/>
          </p:cNvSpPr>
          <p:nvPr/>
        </p:nvSpPr>
        <p:spPr bwMode="auto">
          <a:xfrm>
            <a:off x="3686175" y="4921250"/>
            <a:ext cx="0" cy="33338"/>
          </a:xfrm>
          <a:custGeom>
            <a:avLst/>
            <a:gdLst>
              <a:gd name="T0" fmla="*/ 0 h 34289"/>
              <a:gd name="T1" fmla="*/ 29577 h 342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289">
                <a:moveTo>
                  <a:pt x="0" y="0"/>
                </a:moveTo>
                <a:lnTo>
                  <a:pt x="0" y="3404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7" name="object 454">
            <a:extLst>
              <a:ext uri="{FF2B5EF4-FFF2-40B4-BE49-F238E27FC236}">
                <a16:creationId xmlns:a16="http://schemas.microsoft.com/office/drawing/2014/main" id="{A2DA6BFC-E08B-5B49-9575-D81FB5BFC7A5}"/>
              </a:ext>
            </a:extLst>
          </p:cNvPr>
          <p:cNvSpPr>
            <a:spLocks/>
          </p:cNvSpPr>
          <p:nvPr/>
        </p:nvSpPr>
        <p:spPr bwMode="auto">
          <a:xfrm>
            <a:off x="3686175" y="5087938"/>
            <a:ext cx="0" cy="44450"/>
          </a:xfrm>
          <a:custGeom>
            <a:avLst/>
            <a:gdLst>
              <a:gd name="T0" fmla="*/ 0 h 44450"/>
              <a:gd name="T1" fmla="*/ 44439 h 444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4450">
                <a:moveTo>
                  <a:pt x="0" y="0"/>
                </a:moveTo>
                <a:lnTo>
                  <a:pt x="0" y="44439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8" name="object 455">
            <a:extLst>
              <a:ext uri="{FF2B5EF4-FFF2-40B4-BE49-F238E27FC236}">
                <a16:creationId xmlns:a16="http://schemas.microsoft.com/office/drawing/2014/main" id="{EEBF92D5-8DF9-1843-9797-67923FAE61F9}"/>
              </a:ext>
            </a:extLst>
          </p:cNvPr>
          <p:cNvSpPr>
            <a:spLocks/>
          </p:cNvSpPr>
          <p:nvPr/>
        </p:nvSpPr>
        <p:spPr bwMode="auto">
          <a:xfrm>
            <a:off x="3684588" y="4922838"/>
            <a:ext cx="0" cy="31750"/>
          </a:xfrm>
          <a:custGeom>
            <a:avLst/>
            <a:gdLst>
              <a:gd name="T0" fmla="*/ 0 h 32385"/>
              <a:gd name="T1" fmla="*/ 29290 h 323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385">
                <a:moveTo>
                  <a:pt x="0" y="0"/>
                </a:moveTo>
                <a:lnTo>
                  <a:pt x="0" y="32339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79" name="object 456">
            <a:extLst>
              <a:ext uri="{FF2B5EF4-FFF2-40B4-BE49-F238E27FC236}">
                <a16:creationId xmlns:a16="http://schemas.microsoft.com/office/drawing/2014/main" id="{E95AFC0A-5FFA-8847-BAE8-FB8A4190D30F}"/>
              </a:ext>
            </a:extLst>
          </p:cNvPr>
          <p:cNvSpPr>
            <a:spLocks/>
          </p:cNvSpPr>
          <p:nvPr/>
        </p:nvSpPr>
        <p:spPr bwMode="auto">
          <a:xfrm>
            <a:off x="3684588" y="5087938"/>
            <a:ext cx="0" cy="44450"/>
          </a:xfrm>
          <a:custGeom>
            <a:avLst/>
            <a:gdLst>
              <a:gd name="T0" fmla="*/ 0 h 45085"/>
              <a:gd name="T1" fmla="*/ 41812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4885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80" name="object 457">
            <a:extLst>
              <a:ext uri="{FF2B5EF4-FFF2-40B4-BE49-F238E27FC236}">
                <a16:creationId xmlns:a16="http://schemas.microsoft.com/office/drawing/2014/main" id="{13D1D82D-32EC-9C4E-A205-F7EE3D26630F}"/>
              </a:ext>
            </a:extLst>
          </p:cNvPr>
          <p:cNvSpPr>
            <a:spLocks/>
          </p:cNvSpPr>
          <p:nvPr/>
        </p:nvSpPr>
        <p:spPr bwMode="auto">
          <a:xfrm>
            <a:off x="1195388" y="5132388"/>
            <a:ext cx="300037" cy="41275"/>
          </a:xfrm>
          <a:custGeom>
            <a:avLst/>
            <a:gdLst>
              <a:gd name="T0" fmla="*/ 0 w 300990"/>
              <a:gd name="T1" fmla="*/ 43922 h 40639"/>
              <a:gd name="T2" fmla="*/ 295761 w 300990"/>
              <a:gd name="T3" fmla="*/ 43922 h 40639"/>
              <a:gd name="T4" fmla="*/ 295761 w 300990"/>
              <a:gd name="T5" fmla="*/ 0 h 40639"/>
              <a:gd name="T6" fmla="*/ 0 w 300990"/>
              <a:gd name="T7" fmla="*/ 0 h 40639"/>
              <a:gd name="T8" fmla="*/ 0 w 300990"/>
              <a:gd name="T9" fmla="*/ 43922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0639">
                <a:moveTo>
                  <a:pt x="0" y="40641"/>
                </a:moveTo>
                <a:lnTo>
                  <a:pt x="300486" y="40641"/>
                </a:lnTo>
                <a:lnTo>
                  <a:pt x="300486" y="0"/>
                </a:lnTo>
                <a:lnTo>
                  <a:pt x="0" y="0"/>
                </a:lnTo>
                <a:lnTo>
                  <a:pt x="0" y="40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81" name="object 458">
            <a:extLst>
              <a:ext uri="{FF2B5EF4-FFF2-40B4-BE49-F238E27FC236}">
                <a16:creationId xmlns:a16="http://schemas.microsoft.com/office/drawing/2014/main" id="{228F5170-0E1F-1D4F-9CE3-3572F6C3B1E7}"/>
              </a:ext>
            </a:extLst>
          </p:cNvPr>
          <p:cNvSpPr>
            <a:spLocks/>
          </p:cNvSpPr>
          <p:nvPr/>
        </p:nvSpPr>
        <p:spPr bwMode="auto">
          <a:xfrm>
            <a:off x="1195388" y="5305425"/>
            <a:ext cx="300037" cy="46038"/>
          </a:xfrm>
          <a:custGeom>
            <a:avLst/>
            <a:gdLst>
              <a:gd name="T0" fmla="*/ 0 w 300990"/>
              <a:gd name="T1" fmla="*/ 50004 h 45085"/>
              <a:gd name="T2" fmla="*/ 295761 w 300990"/>
              <a:gd name="T3" fmla="*/ 50004 h 45085"/>
              <a:gd name="T4" fmla="*/ 295761 w 300990"/>
              <a:gd name="T5" fmla="*/ 0 h 45085"/>
              <a:gd name="T6" fmla="*/ 0 w 300990"/>
              <a:gd name="T7" fmla="*/ 0 h 45085"/>
              <a:gd name="T8" fmla="*/ 0 w 300990"/>
              <a:gd name="T9" fmla="*/ 50004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5085">
                <a:moveTo>
                  <a:pt x="0" y="45038"/>
                </a:moveTo>
                <a:lnTo>
                  <a:pt x="300486" y="45038"/>
                </a:lnTo>
                <a:lnTo>
                  <a:pt x="300486" y="0"/>
                </a:lnTo>
                <a:lnTo>
                  <a:pt x="0" y="0"/>
                </a:lnTo>
                <a:lnTo>
                  <a:pt x="0" y="4503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82" name="object 459">
            <a:extLst>
              <a:ext uri="{FF2B5EF4-FFF2-40B4-BE49-F238E27FC236}">
                <a16:creationId xmlns:a16="http://schemas.microsoft.com/office/drawing/2014/main" id="{515109BE-DF9F-B842-BCAF-59293C27456C}"/>
              </a:ext>
            </a:extLst>
          </p:cNvPr>
          <p:cNvSpPr>
            <a:spLocks/>
          </p:cNvSpPr>
          <p:nvPr/>
        </p:nvSpPr>
        <p:spPr bwMode="auto">
          <a:xfrm>
            <a:off x="1760538" y="5176838"/>
            <a:ext cx="4762" cy="128587"/>
          </a:xfrm>
          <a:custGeom>
            <a:avLst/>
            <a:gdLst>
              <a:gd name="T0" fmla="*/ 0 w 5714"/>
              <a:gd name="T1" fmla="*/ 132442 h 127635"/>
              <a:gd name="T2" fmla="*/ 2166 w 5714"/>
              <a:gd name="T3" fmla="*/ 132442 h 127635"/>
              <a:gd name="T4" fmla="*/ 2166 w 5714"/>
              <a:gd name="T5" fmla="*/ 0 h 127635"/>
              <a:gd name="T6" fmla="*/ 0 w 5714"/>
              <a:gd name="T7" fmla="*/ 0 h 127635"/>
              <a:gd name="T8" fmla="*/ 0 w 5714"/>
              <a:gd name="T9" fmla="*/ 132442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611"/>
                </a:moveTo>
                <a:lnTo>
                  <a:pt x="5388" y="127611"/>
                </a:lnTo>
                <a:lnTo>
                  <a:pt x="5388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" name="object 460">
            <a:extLst>
              <a:ext uri="{FF2B5EF4-FFF2-40B4-BE49-F238E27FC236}">
                <a16:creationId xmlns:a16="http://schemas.microsoft.com/office/drawing/2014/main" id="{86535EB6-E4C9-D749-8BFB-E7A5F590CAF9}"/>
              </a:ext>
            </a:extLst>
          </p:cNvPr>
          <p:cNvSpPr txBox="1"/>
          <p:nvPr/>
        </p:nvSpPr>
        <p:spPr>
          <a:xfrm>
            <a:off x="1246188" y="5181600"/>
            <a:ext cx="454025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1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0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684" name="object 461">
            <a:extLst>
              <a:ext uri="{FF2B5EF4-FFF2-40B4-BE49-F238E27FC236}">
                <a16:creationId xmlns:a16="http://schemas.microsoft.com/office/drawing/2014/main" id="{D800884F-FCC5-2A4E-B5A4-53BD0B91CEB3}"/>
              </a:ext>
            </a:extLst>
          </p:cNvPr>
          <p:cNvSpPr>
            <a:spLocks/>
          </p:cNvSpPr>
          <p:nvPr/>
        </p:nvSpPr>
        <p:spPr bwMode="auto">
          <a:xfrm>
            <a:off x="1503363" y="5132388"/>
            <a:ext cx="503237" cy="44450"/>
          </a:xfrm>
          <a:custGeom>
            <a:avLst/>
            <a:gdLst>
              <a:gd name="T0" fmla="*/ 0 w 504189"/>
              <a:gd name="T1" fmla="*/ 41772 h 45085"/>
              <a:gd name="T2" fmla="*/ 499439 w 504189"/>
              <a:gd name="T3" fmla="*/ 41772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43"/>
                </a:moveTo>
                <a:lnTo>
                  <a:pt x="504181" y="44843"/>
                </a:lnTo>
                <a:lnTo>
                  <a:pt x="504181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85" name="object 462">
            <a:extLst>
              <a:ext uri="{FF2B5EF4-FFF2-40B4-BE49-F238E27FC236}">
                <a16:creationId xmlns:a16="http://schemas.microsoft.com/office/drawing/2014/main" id="{0644FE2A-6915-C04F-BEE6-CDC2781FFAE8}"/>
              </a:ext>
            </a:extLst>
          </p:cNvPr>
          <p:cNvSpPr>
            <a:spLocks/>
          </p:cNvSpPr>
          <p:nvPr/>
        </p:nvSpPr>
        <p:spPr bwMode="auto">
          <a:xfrm>
            <a:off x="1503363" y="5305425"/>
            <a:ext cx="503237" cy="46038"/>
          </a:xfrm>
          <a:custGeom>
            <a:avLst/>
            <a:gdLst>
              <a:gd name="T0" fmla="*/ 0 w 504189"/>
              <a:gd name="T1" fmla="*/ 44538 h 46354"/>
              <a:gd name="T2" fmla="*/ 499439 w 504189"/>
              <a:gd name="T3" fmla="*/ 44538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538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088"/>
                </a:moveTo>
                <a:lnTo>
                  <a:pt x="504181" y="46088"/>
                </a:lnTo>
                <a:lnTo>
                  <a:pt x="504181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86" name="object 463">
            <a:extLst>
              <a:ext uri="{FF2B5EF4-FFF2-40B4-BE49-F238E27FC236}">
                <a16:creationId xmlns:a16="http://schemas.microsoft.com/office/drawing/2014/main" id="{FC1F76F9-DE3C-2440-8EEE-15055F819143}"/>
              </a:ext>
            </a:extLst>
          </p:cNvPr>
          <p:cNvSpPr>
            <a:spLocks/>
          </p:cNvSpPr>
          <p:nvPr/>
        </p:nvSpPr>
        <p:spPr bwMode="auto">
          <a:xfrm>
            <a:off x="2490788" y="5176838"/>
            <a:ext cx="4762" cy="128587"/>
          </a:xfrm>
          <a:custGeom>
            <a:avLst/>
            <a:gdLst>
              <a:gd name="T0" fmla="*/ 0 w 5714"/>
              <a:gd name="T1" fmla="*/ 132442 h 127635"/>
              <a:gd name="T2" fmla="*/ 2175 w 5714"/>
              <a:gd name="T3" fmla="*/ 132442 h 127635"/>
              <a:gd name="T4" fmla="*/ 2175 w 5714"/>
              <a:gd name="T5" fmla="*/ 0 h 127635"/>
              <a:gd name="T6" fmla="*/ 0 w 5714"/>
              <a:gd name="T7" fmla="*/ 0 h 127635"/>
              <a:gd name="T8" fmla="*/ 0 w 5714"/>
              <a:gd name="T9" fmla="*/ 132442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611"/>
                </a:moveTo>
                <a:lnTo>
                  <a:pt x="5411" y="127611"/>
                </a:lnTo>
                <a:lnTo>
                  <a:pt x="5411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4" name="object 464">
            <a:extLst>
              <a:ext uri="{FF2B5EF4-FFF2-40B4-BE49-F238E27FC236}">
                <a16:creationId xmlns:a16="http://schemas.microsoft.com/office/drawing/2014/main" id="{DA02F56A-28CD-E947-A182-B78A89C68FC7}"/>
              </a:ext>
            </a:extLst>
          </p:cNvPr>
          <p:cNvSpPr txBox="1"/>
          <p:nvPr/>
        </p:nvSpPr>
        <p:spPr>
          <a:xfrm>
            <a:off x="2066925" y="5181600"/>
            <a:ext cx="28416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S</a:t>
            </a:r>
            <a:r>
              <a:rPr sz="850" spc="40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52688" name="object 465">
            <a:extLst>
              <a:ext uri="{FF2B5EF4-FFF2-40B4-BE49-F238E27FC236}">
                <a16:creationId xmlns:a16="http://schemas.microsoft.com/office/drawing/2014/main" id="{97C0405D-131C-6A4B-A149-A549376FBFBD}"/>
              </a:ext>
            </a:extLst>
          </p:cNvPr>
          <p:cNvSpPr>
            <a:spLocks/>
          </p:cNvSpPr>
          <p:nvPr/>
        </p:nvSpPr>
        <p:spPr bwMode="auto">
          <a:xfrm>
            <a:off x="2014538" y="5132388"/>
            <a:ext cx="644525" cy="44450"/>
          </a:xfrm>
          <a:custGeom>
            <a:avLst/>
            <a:gdLst>
              <a:gd name="T0" fmla="*/ 0 w 644525"/>
              <a:gd name="T1" fmla="*/ 41772 h 45085"/>
              <a:gd name="T2" fmla="*/ 644380 w 644525"/>
              <a:gd name="T3" fmla="*/ 41772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843"/>
                </a:moveTo>
                <a:lnTo>
                  <a:pt x="644380" y="44843"/>
                </a:lnTo>
                <a:lnTo>
                  <a:pt x="644380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89" name="object 466">
            <a:extLst>
              <a:ext uri="{FF2B5EF4-FFF2-40B4-BE49-F238E27FC236}">
                <a16:creationId xmlns:a16="http://schemas.microsoft.com/office/drawing/2014/main" id="{06DE3188-71D5-F641-88D3-18A206B0B110}"/>
              </a:ext>
            </a:extLst>
          </p:cNvPr>
          <p:cNvSpPr>
            <a:spLocks/>
          </p:cNvSpPr>
          <p:nvPr/>
        </p:nvSpPr>
        <p:spPr bwMode="auto">
          <a:xfrm>
            <a:off x="2014538" y="5305425"/>
            <a:ext cx="644525" cy="46038"/>
          </a:xfrm>
          <a:custGeom>
            <a:avLst/>
            <a:gdLst>
              <a:gd name="T0" fmla="*/ 0 w 644525"/>
              <a:gd name="T1" fmla="*/ 44538 h 46354"/>
              <a:gd name="T2" fmla="*/ 644380 w 644525"/>
              <a:gd name="T3" fmla="*/ 44538 h 46354"/>
              <a:gd name="T4" fmla="*/ 644380 w 644525"/>
              <a:gd name="T5" fmla="*/ 0 h 46354"/>
              <a:gd name="T6" fmla="*/ 0 w 644525"/>
              <a:gd name="T7" fmla="*/ 0 h 46354"/>
              <a:gd name="T8" fmla="*/ 0 w 644525"/>
              <a:gd name="T9" fmla="*/ 44538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6354">
                <a:moveTo>
                  <a:pt x="0" y="46088"/>
                </a:moveTo>
                <a:lnTo>
                  <a:pt x="644380" y="46088"/>
                </a:lnTo>
                <a:lnTo>
                  <a:pt x="644380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7" name="object 467">
            <a:extLst>
              <a:ext uri="{FF2B5EF4-FFF2-40B4-BE49-F238E27FC236}">
                <a16:creationId xmlns:a16="http://schemas.microsoft.com/office/drawing/2014/main" id="{F105E4F6-5D8D-784B-988D-C83067B628F3}"/>
              </a:ext>
            </a:extLst>
          </p:cNvPr>
          <p:cNvSpPr txBox="1"/>
          <p:nvPr/>
        </p:nvSpPr>
        <p:spPr>
          <a:xfrm>
            <a:off x="2717800" y="5181600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55K</a:t>
            </a:r>
            <a:endParaRPr sz="850">
              <a:latin typeface="Arial"/>
              <a:cs typeface="Arial"/>
            </a:endParaRPr>
          </a:p>
        </p:txBody>
      </p:sp>
      <p:sp>
        <p:nvSpPr>
          <p:cNvPr id="52691" name="object 468">
            <a:extLst>
              <a:ext uri="{FF2B5EF4-FFF2-40B4-BE49-F238E27FC236}">
                <a16:creationId xmlns:a16="http://schemas.microsoft.com/office/drawing/2014/main" id="{B95C207B-C5AF-EB49-9A52-2A041D5095D2}"/>
              </a:ext>
            </a:extLst>
          </p:cNvPr>
          <p:cNvSpPr>
            <a:spLocks/>
          </p:cNvSpPr>
          <p:nvPr/>
        </p:nvSpPr>
        <p:spPr bwMode="auto">
          <a:xfrm>
            <a:off x="2665413" y="5132388"/>
            <a:ext cx="552450" cy="44450"/>
          </a:xfrm>
          <a:custGeom>
            <a:avLst/>
            <a:gdLst>
              <a:gd name="T0" fmla="*/ 0 w 551180"/>
              <a:gd name="T1" fmla="*/ 41772 h 45085"/>
              <a:gd name="T2" fmla="*/ 557564 w 551180"/>
              <a:gd name="T3" fmla="*/ 41772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177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843"/>
                </a:moveTo>
                <a:lnTo>
                  <a:pt x="551184" y="44843"/>
                </a:lnTo>
                <a:lnTo>
                  <a:pt x="551184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92" name="object 469">
            <a:extLst>
              <a:ext uri="{FF2B5EF4-FFF2-40B4-BE49-F238E27FC236}">
                <a16:creationId xmlns:a16="http://schemas.microsoft.com/office/drawing/2014/main" id="{D4CC431A-CE01-C646-9AC4-2389A40368BF}"/>
              </a:ext>
            </a:extLst>
          </p:cNvPr>
          <p:cNvSpPr>
            <a:spLocks/>
          </p:cNvSpPr>
          <p:nvPr/>
        </p:nvSpPr>
        <p:spPr bwMode="auto">
          <a:xfrm>
            <a:off x="3190875" y="5176838"/>
            <a:ext cx="0" cy="128587"/>
          </a:xfrm>
          <a:custGeom>
            <a:avLst/>
            <a:gdLst>
              <a:gd name="T0" fmla="*/ 0 h 127635"/>
              <a:gd name="T1" fmla="*/ 132442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611"/>
                </a:lnTo>
              </a:path>
            </a:pathLst>
          </a:custGeom>
          <a:noFill/>
          <a:ln w="535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93" name="object 470">
            <a:extLst>
              <a:ext uri="{FF2B5EF4-FFF2-40B4-BE49-F238E27FC236}">
                <a16:creationId xmlns:a16="http://schemas.microsoft.com/office/drawing/2014/main" id="{112A5FDB-771F-6D4F-ABF2-75C648FA063F}"/>
              </a:ext>
            </a:extLst>
          </p:cNvPr>
          <p:cNvSpPr>
            <a:spLocks/>
          </p:cNvSpPr>
          <p:nvPr/>
        </p:nvSpPr>
        <p:spPr bwMode="auto">
          <a:xfrm>
            <a:off x="2665413" y="5305425"/>
            <a:ext cx="552450" cy="46038"/>
          </a:xfrm>
          <a:custGeom>
            <a:avLst/>
            <a:gdLst>
              <a:gd name="T0" fmla="*/ 0 w 551180"/>
              <a:gd name="T1" fmla="*/ 44538 h 46354"/>
              <a:gd name="T2" fmla="*/ 557564 w 551180"/>
              <a:gd name="T3" fmla="*/ 44538 h 46354"/>
              <a:gd name="T4" fmla="*/ 557564 w 551180"/>
              <a:gd name="T5" fmla="*/ 0 h 46354"/>
              <a:gd name="T6" fmla="*/ 0 w 551180"/>
              <a:gd name="T7" fmla="*/ 0 h 46354"/>
              <a:gd name="T8" fmla="*/ 0 w 551180"/>
              <a:gd name="T9" fmla="*/ 44538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6354">
                <a:moveTo>
                  <a:pt x="0" y="46088"/>
                </a:moveTo>
                <a:lnTo>
                  <a:pt x="551184" y="46088"/>
                </a:lnTo>
                <a:lnTo>
                  <a:pt x="551184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" name="object 471">
            <a:extLst>
              <a:ext uri="{FF2B5EF4-FFF2-40B4-BE49-F238E27FC236}">
                <a16:creationId xmlns:a16="http://schemas.microsoft.com/office/drawing/2014/main" id="{343DD667-0B62-CA43-AC2E-F55D15A949B3}"/>
              </a:ext>
            </a:extLst>
          </p:cNvPr>
          <p:cNvSpPr txBox="1"/>
          <p:nvPr/>
        </p:nvSpPr>
        <p:spPr>
          <a:xfrm>
            <a:off x="3276600" y="5180013"/>
            <a:ext cx="682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52695" name="object 472">
            <a:extLst>
              <a:ext uri="{FF2B5EF4-FFF2-40B4-BE49-F238E27FC236}">
                <a16:creationId xmlns:a16="http://schemas.microsoft.com/office/drawing/2014/main" id="{737DD95A-348B-4D45-AC90-4E1DEEA9B939}"/>
              </a:ext>
            </a:extLst>
          </p:cNvPr>
          <p:cNvSpPr>
            <a:spLocks/>
          </p:cNvSpPr>
          <p:nvPr/>
        </p:nvSpPr>
        <p:spPr bwMode="auto">
          <a:xfrm>
            <a:off x="3224213" y="5132388"/>
            <a:ext cx="458787" cy="41275"/>
          </a:xfrm>
          <a:custGeom>
            <a:avLst/>
            <a:gdLst>
              <a:gd name="T0" fmla="*/ 0 w 458470"/>
              <a:gd name="T1" fmla="*/ 43922 h 40639"/>
              <a:gd name="T2" fmla="*/ 459728 w 458470"/>
              <a:gd name="T3" fmla="*/ 43922 h 40639"/>
              <a:gd name="T4" fmla="*/ 459728 w 458470"/>
              <a:gd name="T5" fmla="*/ 0 h 40639"/>
              <a:gd name="T6" fmla="*/ 0 w 458470"/>
              <a:gd name="T7" fmla="*/ 0 h 40639"/>
              <a:gd name="T8" fmla="*/ 0 w 458470"/>
              <a:gd name="T9" fmla="*/ 43922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0639">
                <a:moveTo>
                  <a:pt x="0" y="40641"/>
                </a:moveTo>
                <a:lnTo>
                  <a:pt x="458142" y="40641"/>
                </a:lnTo>
                <a:lnTo>
                  <a:pt x="458142" y="0"/>
                </a:lnTo>
                <a:lnTo>
                  <a:pt x="0" y="0"/>
                </a:lnTo>
                <a:lnTo>
                  <a:pt x="0" y="40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96" name="object 473">
            <a:extLst>
              <a:ext uri="{FF2B5EF4-FFF2-40B4-BE49-F238E27FC236}">
                <a16:creationId xmlns:a16="http://schemas.microsoft.com/office/drawing/2014/main" id="{4430493B-3531-2E43-B797-F7B1538668CA}"/>
              </a:ext>
            </a:extLst>
          </p:cNvPr>
          <p:cNvSpPr>
            <a:spLocks/>
          </p:cNvSpPr>
          <p:nvPr/>
        </p:nvSpPr>
        <p:spPr bwMode="auto">
          <a:xfrm>
            <a:off x="3224213" y="5305425"/>
            <a:ext cx="458787" cy="46038"/>
          </a:xfrm>
          <a:custGeom>
            <a:avLst/>
            <a:gdLst>
              <a:gd name="T0" fmla="*/ 0 w 458470"/>
              <a:gd name="T1" fmla="*/ 50004 h 45085"/>
              <a:gd name="T2" fmla="*/ 459728 w 458470"/>
              <a:gd name="T3" fmla="*/ 50004 h 45085"/>
              <a:gd name="T4" fmla="*/ 459728 w 458470"/>
              <a:gd name="T5" fmla="*/ 0 h 45085"/>
              <a:gd name="T6" fmla="*/ 0 w 458470"/>
              <a:gd name="T7" fmla="*/ 0 h 45085"/>
              <a:gd name="T8" fmla="*/ 0 w 458470"/>
              <a:gd name="T9" fmla="*/ 50004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5085">
                <a:moveTo>
                  <a:pt x="0" y="45038"/>
                </a:moveTo>
                <a:lnTo>
                  <a:pt x="458142" y="45038"/>
                </a:lnTo>
                <a:lnTo>
                  <a:pt x="458142" y="0"/>
                </a:lnTo>
                <a:lnTo>
                  <a:pt x="0" y="0"/>
                </a:lnTo>
                <a:lnTo>
                  <a:pt x="0" y="4503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97" name="object 474">
            <a:extLst>
              <a:ext uri="{FF2B5EF4-FFF2-40B4-BE49-F238E27FC236}">
                <a16:creationId xmlns:a16="http://schemas.microsoft.com/office/drawing/2014/main" id="{5D851B7E-4049-7C48-9861-D6CF24D1075F}"/>
              </a:ext>
            </a:extLst>
          </p:cNvPr>
          <p:cNvSpPr>
            <a:spLocks/>
          </p:cNvSpPr>
          <p:nvPr/>
        </p:nvSpPr>
        <p:spPr bwMode="auto">
          <a:xfrm>
            <a:off x="1190625" y="5132388"/>
            <a:ext cx="0" cy="41275"/>
          </a:xfrm>
          <a:custGeom>
            <a:avLst/>
            <a:gdLst>
              <a:gd name="T0" fmla="*/ 0 h 40639"/>
              <a:gd name="T1" fmla="*/ 43921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4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98" name="object 475">
            <a:extLst>
              <a:ext uri="{FF2B5EF4-FFF2-40B4-BE49-F238E27FC236}">
                <a16:creationId xmlns:a16="http://schemas.microsoft.com/office/drawing/2014/main" id="{8D53BE2F-7AEA-9645-BC15-C7936812EC33}"/>
              </a:ext>
            </a:extLst>
          </p:cNvPr>
          <p:cNvSpPr>
            <a:spLocks/>
          </p:cNvSpPr>
          <p:nvPr/>
        </p:nvSpPr>
        <p:spPr bwMode="auto">
          <a:xfrm>
            <a:off x="1190625" y="5305425"/>
            <a:ext cx="0" cy="46038"/>
          </a:xfrm>
          <a:custGeom>
            <a:avLst/>
            <a:gdLst>
              <a:gd name="T0" fmla="*/ 0 h 45085"/>
              <a:gd name="T1" fmla="*/ 50004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5038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699" name="object 476">
            <a:extLst>
              <a:ext uri="{FF2B5EF4-FFF2-40B4-BE49-F238E27FC236}">
                <a16:creationId xmlns:a16="http://schemas.microsoft.com/office/drawing/2014/main" id="{0E8FDE04-6D07-7747-A2E3-8EED05C257AB}"/>
              </a:ext>
            </a:extLst>
          </p:cNvPr>
          <p:cNvSpPr>
            <a:spLocks/>
          </p:cNvSpPr>
          <p:nvPr/>
        </p:nvSpPr>
        <p:spPr bwMode="auto">
          <a:xfrm>
            <a:off x="1189038" y="5133975"/>
            <a:ext cx="0" cy="39688"/>
          </a:xfrm>
          <a:custGeom>
            <a:avLst/>
            <a:gdLst>
              <a:gd name="T0" fmla="*/ 0 h 39370"/>
              <a:gd name="T1" fmla="*/ 40470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87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0" name="object 477">
            <a:extLst>
              <a:ext uri="{FF2B5EF4-FFF2-40B4-BE49-F238E27FC236}">
                <a16:creationId xmlns:a16="http://schemas.microsoft.com/office/drawing/2014/main" id="{A2A1C90F-D83E-9349-824C-173C9EB32760}"/>
              </a:ext>
            </a:extLst>
          </p:cNvPr>
          <p:cNvSpPr>
            <a:spLocks/>
          </p:cNvSpPr>
          <p:nvPr/>
        </p:nvSpPr>
        <p:spPr bwMode="auto">
          <a:xfrm>
            <a:off x="1189038" y="5305425"/>
            <a:ext cx="0" cy="46038"/>
          </a:xfrm>
          <a:custGeom>
            <a:avLst/>
            <a:gdLst>
              <a:gd name="T0" fmla="*/ 0 h 45720"/>
              <a:gd name="T1" fmla="*/ 47318 h 457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720">
                <a:moveTo>
                  <a:pt x="0" y="0"/>
                </a:moveTo>
                <a:lnTo>
                  <a:pt x="0" y="457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1" name="object 478">
            <a:extLst>
              <a:ext uri="{FF2B5EF4-FFF2-40B4-BE49-F238E27FC236}">
                <a16:creationId xmlns:a16="http://schemas.microsoft.com/office/drawing/2014/main" id="{40DC7830-A82C-D94E-9094-35FC3574A389}"/>
              </a:ext>
            </a:extLst>
          </p:cNvPr>
          <p:cNvSpPr>
            <a:spLocks/>
          </p:cNvSpPr>
          <p:nvPr/>
        </p:nvSpPr>
        <p:spPr bwMode="auto">
          <a:xfrm>
            <a:off x="1498600" y="5132388"/>
            <a:ext cx="0" cy="41275"/>
          </a:xfrm>
          <a:custGeom>
            <a:avLst/>
            <a:gdLst>
              <a:gd name="T0" fmla="*/ 0 h 40639"/>
              <a:gd name="T1" fmla="*/ 43921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4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2" name="object 479">
            <a:extLst>
              <a:ext uri="{FF2B5EF4-FFF2-40B4-BE49-F238E27FC236}">
                <a16:creationId xmlns:a16="http://schemas.microsoft.com/office/drawing/2014/main" id="{CCBE1E26-93C9-AB4A-BDF4-CB7349421226}"/>
              </a:ext>
            </a:extLst>
          </p:cNvPr>
          <p:cNvSpPr>
            <a:spLocks/>
          </p:cNvSpPr>
          <p:nvPr/>
        </p:nvSpPr>
        <p:spPr bwMode="auto">
          <a:xfrm>
            <a:off x="1498600" y="5305425"/>
            <a:ext cx="0" cy="46038"/>
          </a:xfrm>
          <a:custGeom>
            <a:avLst/>
            <a:gdLst>
              <a:gd name="T0" fmla="*/ 0 h 45085"/>
              <a:gd name="T1" fmla="*/ 50004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5038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3" name="object 480">
            <a:extLst>
              <a:ext uri="{FF2B5EF4-FFF2-40B4-BE49-F238E27FC236}">
                <a16:creationId xmlns:a16="http://schemas.microsoft.com/office/drawing/2014/main" id="{B4748E9F-2414-884F-B947-9E16A229D5B9}"/>
              </a:ext>
            </a:extLst>
          </p:cNvPr>
          <p:cNvSpPr>
            <a:spLocks/>
          </p:cNvSpPr>
          <p:nvPr/>
        </p:nvSpPr>
        <p:spPr bwMode="auto">
          <a:xfrm>
            <a:off x="1497013" y="5133975"/>
            <a:ext cx="0" cy="39688"/>
          </a:xfrm>
          <a:custGeom>
            <a:avLst/>
            <a:gdLst>
              <a:gd name="T0" fmla="*/ 0 h 39370"/>
              <a:gd name="T1" fmla="*/ 40470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87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4" name="object 481">
            <a:extLst>
              <a:ext uri="{FF2B5EF4-FFF2-40B4-BE49-F238E27FC236}">
                <a16:creationId xmlns:a16="http://schemas.microsoft.com/office/drawing/2014/main" id="{D22A7ADB-7C45-854A-89DB-F51020484DA4}"/>
              </a:ext>
            </a:extLst>
          </p:cNvPr>
          <p:cNvSpPr>
            <a:spLocks/>
          </p:cNvSpPr>
          <p:nvPr/>
        </p:nvSpPr>
        <p:spPr bwMode="auto">
          <a:xfrm>
            <a:off x="1497013" y="5305425"/>
            <a:ext cx="0" cy="46038"/>
          </a:xfrm>
          <a:custGeom>
            <a:avLst/>
            <a:gdLst>
              <a:gd name="T0" fmla="*/ 0 h 45720"/>
              <a:gd name="T1" fmla="*/ 47318 h 457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720">
                <a:moveTo>
                  <a:pt x="0" y="0"/>
                </a:moveTo>
                <a:lnTo>
                  <a:pt x="0" y="457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5" name="object 482">
            <a:extLst>
              <a:ext uri="{FF2B5EF4-FFF2-40B4-BE49-F238E27FC236}">
                <a16:creationId xmlns:a16="http://schemas.microsoft.com/office/drawing/2014/main" id="{2F6EC0C4-7C4B-564F-AC3A-EEAA28FAB2F9}"/>
              </a:ext>
            </a:extLst>
          </p:cNvPr>
          <p:cNvSpPr>
            <a:spLocks/>
          </p:cNvSpPr>
          <p:nvPr/>
        </p:nvSpPr>
        <p:spPr bwMode="auto">
          <a:xfrm>
            <a:off x="2009775" y="5132388"/>
            <a:ext cx="0" cy="41275"/>
          </a:xfrm>
          <a:custGeom>
            <a:avLst/>
            <a:gdLst>
              <a:gd name="T0" fmla="*/ 0 h 40639"/>
              <a:gd name="T1" fmla="*/ 43921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4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6" name="object 483">
            <a:extLst>
              <a:ext uri="{FF2B5EF4-FFF2-40B4-BE49-F238E27FC236}">
                <a16:creationId xmlns:a16="http://schemas.microsoft.com/office/drawing/2014/main" id="{E3D078EA-9BA4-7742-AFB0-313EC4FC6EFE}"/>
              </a:ext>
            </a:extLst>
          </p:cNvPr>
          <p:cNvSpPr>
            <a:spLocks/>
          </p:cNvSpPr>
          <p:nvPr/>
        </p:nvSpPr>
        <p:spPr bwMode="auto">
          <a:xfrm>
            <a:off x="2009775" y="5305425"/>
            <a:ext cx="0" cy="46038"/>
          </a:xfrm>
          <a:custGeom>
            <a:avLst/>
            <a:gdLst>
              <a:gd name="T0" fmla="*/ 0 h 45085"/>
              <a:gd name="T1" fmla="*/ 50004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5038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7" name="object 484">
            <a:extLst>
              <a:ext uri="{FF2B5EF4-FFF2-40B4-BE49-F238E27FC236}">
                <a16:creationId xmlns:a16="http://schemas.microsoft.com/office/drawing/2014/main" id="{C212636D-267F-2941-B1E5-FF9C1A5FC57B}"/>
              </a:ext>
            </a:extLst>
          </p:cNvPr>
          <p:cNvSpPr>
            <a:spLocks/>
          </p:cNvSpPr>
          <p:nvPr/>
        </p:nvSpPr>
        <p:spPr bwMode="auto">
          <a:xfrm>
            <a:off x="2008188" y="5133975"/>
            <a:ext cx="0" cy="39688"/>
          </a:xfrm>
          <a:custGeom>
            <a:avLst/>
            <a:gdLst>
              <a:gd name="T0" fmla="*/ 0 h 39370"/>
              <a:gd name="T1" fmla="*/ 40470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87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8" name="object 485">
            <a:extLst>
              <a:ext uri="{FF2B5EF4-FFF2-40B4-BE49-F238E27FC236}">
                <a16:creationId xmlns:a16="http://schemas.microsoft.com/office/drawing/2014/main" id="{0883061E-7A94-234A-99AE-5BB240EEE192}"/>
              </a:ext>
            </a:extLst>
          </p:cNvPr>
          <p:cNvSpPr>
            <a:spLocks/>
          </p:cNvSpPr>
          <p:nvPr/>
        </p:nvSpPr>
        <p:spPr bwMode="auto">
          <a:xfrm>
            <a:off x="2008188" y="5305425"/>
            <a:ext cx="0" cy="46038"/>
          </a:xfrm>
          <a:custGeom>
            <a:avLst/>
            <a:gdLst>
              <a:gd name="T0" fmla="*/ 0 h 45720"/>
              <a:gd name="T1" fmla="*/ 47318 h 457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720">
                <a:moveTo>
                  <a:pt x="0" y="0"/>
                </a:moveTo>
                <a:lnTo>
                  <a:pt x="0" y="457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09" name="object 486">
            <a:extLst>
              <a:ext uri="{FF2B5EF4-FFF2-40B4-BE49-F238E27FC236}">
                <a16:creationId xmlns:a16="http://schemas.microsoft.com/office/drawing/2014/main" id="{C1A36686-9B42-3B4A-9B89-9641CD3B1FFB}"/>
              </a:ext>
            </a:extLst>
          </p:cNvPr>
          <p:cNvSpPr>
            <a:spLocks/>
          </p:cNvSpPr>
          <p:nvPr/>
        </p:nvSpPr>
        <p:spPr bwMode="auto">
          <a:xfrm>
            <a:off x="2662238" y="5132388"/>
            <a:ext cx="0" cy="41275"/>
          </a:xfrm>
          <a:custGeom>
            <a:avLst/>
            <a:gdLst>
              <a:gd name="T0" fmla="*/ 0 h 40639"/>
              <a:gd name="T1" fmla="*/ 43921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4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0" name="object 487">
            <a:extLst>
              <a:ext uri="{FF2B5EF4-FFF2-40B4-BE49-F238E27FC236}">
                <a16:creationId xmlns:a16="http://schemas.microsoft.com/office/drawing/2014/main" id="{8E4A0C5D-3B5C-C945-81E0-01AF5F66F302}"/>
              </a:ext>
            </a:extLst>
          </p:cNvPr>
          <p:cNvSpPr>
            <a:spLocks/>
          </p:cNvSpPr>
          <p:nvPr/>
        </p:nvSpPr>
        <p:spPr bwMode="auto">
          <a:xfrm>
            <a:off x="2662238" y="5305425"/>
            <a:ext cx="0" cy="46038"/>
          </a:xfrm>
          <a:custGeom>
            <a:avLst/>
            <a:gdLst>
              <a:gd name="T0" fmla="*/ 0 h 45085"/>
              <a:gd name="T1" fmla="*/ 50004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5038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1" name="object 488">
            <a:extLst>
              <a:ext uri="{FF2B5EF4-FFF2-40B4-BE49-F238E27FC236}">
                <a16:creationId xmlns:a16="http://schemas.microsoft.com/office/drawing/2014/main" id="{42129A63-01ED-C54A-8FE7-7D4CAD5DD081}"/>
              </a:ext>
            </a:extLst>
          </p:cNvPr>
          <p:cNvSpPr>
            <a:spLocks/>
          </p:cNvSpPr>
          <p:nvPr/>
        </p:nvSpPr>
        <p:spPr bwMode="auto">
          <a:xfrm>
            <a:off x="2660650" y="5133975"/>
            <a:ext cx="0" cy="39688"/>
          </a:xfrm>
          <a:custGeom>
            <a:avLst/>
            <a:gdLst>
              <a:gd name="T0" fmla="*/ 0 h 39370"/>
              <a:gd name="T1" fmla="*/ 40470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87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2" name="object 489">
            <a:extLst>
              <a:ext uri="{FF2B5EF4-FFF2-40B4-BE49-F238E27FC236}">
                <a16:creationId xmlns:a16="http://schemas.microsoft.com/office/drawing/2014/main" id="{CCA4CD82-F5BE-0349-8902-39468F049B6E}"/>
              </a:ext>
            </a:extLst>
          </p:cNvPr>
          <p:cNvSpPr>
            <a:spLocks/>
          </p:cNvSpPr>
          <p:nvPr/>
        </p:nvSpPr>
        <p:spPr bwMode="auto">
          <a:xfrm>
            <a:off x="2660650" y="5305425"/>
            <a:ext cx="0" cy="46038"/>
          </a:xfrm>
          <a:custGeom>
            <a:avLst/>
            <a:gdLst>
              <a:gd name="T0" fmla="*/ 0 h 45720"/>
              <a:gd name="T1" fmla="*/ 47318 h 457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720">
                <a:moveTo>
                  <a:pt x="0" y="0"/>
                </a:moveTo>
                <a:lnTo>
                  <a:pt x="0" y="457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3" name="object 490">
            <a:extLst>
              <a:ext uri="{FF2B5EF4-FFF2-40B4-BE49-F238E27FC236}">
                <a16:creationId xmlns:a16="http://schemas.microsoft.com/office/drawing/2014/main" id="{0925BFDF-31E4-8F41-9F1F-DEF99E5E3C91}"/>
              </a:ext>
            </a:extLst>
          </p:cNvPr>
          <p:cNvSpPr>
            <a:spLocks/>
          </p:cNvSpPr>
          <p:nvPr/>
        </p:nvSpPr>
        <p:spPr bwMode="auto">
          <a:xfrm>
            <a:off x="3221038" y="5132388"/>
            <a:ext cx="0" cy="41275"/>
          </a:xfrm>
          <a:custGeom>
            <a:avLst/>
            <a:gdLst>
              <a:gd name="T0" fmla="*/ 0 h 40639"/>
              <a:gd name="T1" fmla="*/ 43921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4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4" name="object 491">
            <a:extLst>
              <a:ext uri="{FF2B5EF4-FFF2-40B4-BE49-F238E27FC236}">
                <a16:creationId xmlns:a16="http://schemas.microsoft.com/office/drawing/2014/main" id="{493C5680-A5EF-1F47-9327-8B7D30BA0EB2}"/>
              </a:ext>
            </a:extLst>
          </p:cNvPr>
          <p:cNvSpPr>
            <a:spLocks/>
          </p:cNvSpPr>
          <p:nvPr/>
        </p:nvSpPr>
        <p:spPr bwMode="auto">
          <a:xfrm>
            <a:off x="3221038" y="5305425"/>
            <a:ext cx="0" cy="46038"/>
          </a:xfrm>
          <a:custGeom>
            <a:avLst/>
            <a:gdLst>
              <a:gd name="T0" fmla="*/ 0 h 45085"/>
              <a:gd name="T1" fmla="*/ 50004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5038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5" name="object 492">
            <a:extLst>
              <a:ext uri="{FF2B5EF4-FFF2-40B4-BE49-F238E27FC236}">
                <a16:creationId xmlns:a16="http://schemas.microsoft.com/office/drawing/2014/main" id="{471A47AE-F50E-034E-9F84-FBAC9F58B578}"/>
              </a:ext>
            </a:extLst>
          </p:cNvPr>
          <p:cNvSpPr>
            <a:spLocks/>
          </p:cNvSpPr>
          <p:nvPr/>
        </p:nvSpPr>
        <p:spPr bwMode="auto">
          <a:xfrm>
            <a:off x="3219450" y="5133975"/>
            <a:ext cx="0" cy="39688"/>
          </a:xfrm>
          <a:custGeom>
            <a:avLst/>
            <a:gdLst>
              <a:gd name="T0" fmla="*/ 0 h 39370"/>
              <a:gd name="T1" fmla="*/ 40470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87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6" name="object 493">
            <a:extLst>
              <a:ext uri="{FF2B5EF4-FFF2-40B4-BE49-F238E27FC236}">
                <a16:creationId xmlns:a16="http://schemas.microsoft.com/office/drawing/2014/main" id="{23F94A80-E076-8344-8E61-619761EAE08F}"/>
              </a:ext>
            </a:extLst>
          </p:cNvPr>
          <p:cNvSpPr>
            <a:spLocks/>
          </p:cNvSpPr>
          <p:nvPr/>
        </p:nvSpPr>
        <p:spPr bwMode="auto">
          <a:xfrm>
            <a:off x="3219450" y="5305425"/>
            <a:ext cx="0" cy="46038"/>
          </a:xfrm>
          <a:custGeom>
            <a:avLst/>
            <a:gdLst>
              <a:gd name="T0" fmla="*/ 0 h 45720"/>
              <a:gd name="T1" fmla="*/ 47318 h 457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720">
                <a:moveTo>
                  <a:pt x="0" y="0"/>
                </a:moveTo>
                <a:lnTo>
                  <a:pt x="0" y="457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7" name="object 494">
            <a:extLst>
              <a:ext uri="{FF2B5EF4-FFF2-40B4-BE49-F238E27FC236}">
                <a16:creationId xmlns:a16="http://schemas.microsoft.com/office/drawing/2014/main" id="{BE4AC439-987E-B342-97AA-1081D48E5DCC}"/>
              </a:ext>
            </a:extLst>
          </p:cNvPr>
          <p:cNvSpPr>
            <a:spLocks/>
          </p:cNvSpPr>
          <p:nvPr/>
        </p:nvSpPr>
        <p:spPr bwMode="auto">
          <a:xfrm>
            <a:off x="3686175" y="5132388"/>
            <a:ext cx="0" cy="41275"/>
          </a:xfrm>
          <a:custGeom>
            <a:avLst/>
            <a:gdLst>
              <a:gd name="T0" fmla="*/ 0 h 40639"/>
              <a:gd name="T1" fmla="*/ 43921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4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8" name="object 495">
            <a:extLst>
              <a:ext uri="{FF2B5EF4-FFF2-40B4-BE49-F238E27FC236}">
                <a16:creationId xmlns:a16="http://schemas.microsoft.com/office/drawing/2014/main" id="{C540E87A-DE58-CF4C-AD58-CD7A4054A414}"/>
              </a:ext>
            </a:extLst>
          </p:cNvPr>
          <p:cNvSpPr>
            <a:spLocks/>
          </p:cNvSpPr>
          <p:nvPr/>
        </p:nvSpPr>
        <p:spPr bwMode="auto">
          <a:xfrm>
            <a:off x="3686175" y="5305425"/>
            <a:ext cx="0" cy="46038"/>
          </a:xfrm>
          <a:custGeom>
            <a:avLst/>
            <a:gdLst>
              <a:gd name="T0" fmla="*/ 0 h 45085"/>
              <a:gd name="T1" fmla="*/ 50004 h 450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085">
                <a:moveTo>
                  <a:pt x="0" y="0"/>
                </a:moveTo>
                <a:lnTo>
                  <a:pt x="0" y="45038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19" name="object 496">
            <a:extLst>
              <a:ext uri="{FF2B5EF4-FFF2-40B4-BE49-F238E27FC236}">
                <a16:creationId xmlns:a16="http://schemas.microsoft.com/office/drawing/2014/main" id="{53B4C85E-AA6A-3E45-AC4C-8CE9A5AEA890}"/>
              </a:ext>
            </a:extLst>
          </p:cNvPr>
          <p:cNvSpPr>
            <a:spLocks/>
          </p:cNvSpPr>
          <p:nvPr/>
        </p:nvSpPr>
        <p:spPr bwMode="auto">
          <a:xfrm>
            <a:off x="3684588" y="5133975"/>
            <a:ext cx="0" cy="39688"/>
          </a:xfrm>
          <a:custGeom>
            <a:avLst/>
            <a:gdLst>
              <a:gd name="T0" fmla="*/ 0 h 39370"/>
              <a:gd name="T1" fmla="*/ 40470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874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20" name="object 497">
            <a:extLst>
              <a:ext uri="{FF2B5EF4-FFF2-40B4-BE49-F238E27FC236}">
                <a16:creationId xmlns:a16="http://schemas.microsoft.com/office/drawing/2014/main" id="{6ED252A9-6797-4449-A30C-8A6A0FA12553}"/>
              </a:ext>
            </a:extLst>
          </p:cNvPr>
          <p:cNvSpPr>
            <a:spLocks/>
          </p:cNvSpPr>
          <p:nvPr/>
        </p:nvSpPr>
        <p:spPr bwMode="auto">
          <a:xfrm>
            <a:off x="3684588" y="5305425"/>
            <a:ext cx="0" cy="46038"/>
          </a:xfrm>
          <a:custGeom>
            <a:avLst/>
            <a:gdLst>
              <a:gd name="T0" fmla="*/ 0 h 45720"/>
              <a:gd name="T1" fmla="*/ 47318 h 457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720">
                <a:moveTo>
                  <a:pt x="0" y="0"/>
                </a:moveTo>
                <a:lnTo>
                  <a:pt x="0" y="457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21" name="object 498">
            <a:extLst>
              <a:ext uri="{FF2B5EF4-FFF2-40B4-BE49-F238E27FC236}">
                <a16:creationId xmlns:a16="http://schemas.microsoft.com/office/drawing/2014/main" id="{41CD0048-5128-F542-9E36-8BF72B9898CA}"/>
              </a:ext>
            </a:extLst>
          </p:cNvPr>
          <p:cNvSpPr>
            <a:spLocks/>
          </p:cNvSpPr>
          <p:nvPr/>
        </p:nvSpPr>
        <p:spPr bwMode="auto">
          <a:xfrm>
            <a:off x="1195388" y="5351463"/>
            <a:ext cx="300037" cy="39687"/>
          </a:xfrm>
          <a:custGeom>
            <a:avLst/>
            <a:gdLst>
              <a:gd name="T0" fmla="*/ 0 w 300990"/>
              <a:gd name="T1" fmla="*/ 36076 h 40639"/>
              <a:gd name="T2" fmla="*/ 295761 w 300990"/>
              <a:gd name="T3" fmla="*/ 36076 h 40639"/>
              <a:gd name="T4" fmla="*/ 295761 w 300990"/>
              <a:gd name="T5" fmla="*/ 0 h 40639"/>
              <a:gd name="T6" fmla="*/ 0 w 300990"/>
              <a:gd name="T7" fmla="*/ 0 h 40639"/>
              <a:gd name="T8" fmla="*/ 0 w 300990"/>
              <a:gd name="T9" fmla="*/ 36076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0639">
                <a:moveTo>
                  <a:pt x="0" y="40614"/>
                </a:moveTo>
                <a:lnTo>
                  <a:pt x="300486" y="40614"/>
                </a:lnTo>
                <a:lnTo>
                  <a:pt x="300486" y="0"/>
                </a:lnTo>
                <a:lnTo>
                  <a:pt x="0" y="0"/>
                </a:lnTo>
                <a:lnTo>
                  <a:pt x="0" y="4061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22" name="object 499">
            <a:extLst>
              <a:ext uri="{FF2B5EF4-FFF2-40B4-BE49-F238E27FC236}">
                <a16:creationId xmlns:a16="http://schemas.microsoft.com/office/drawing/2014/main" id="{1A1BEA53-EB6D-0F44-A0D3-EC93864AC99F}"/>
              </a:ext>
            </a:extLst>
          </p:cNvPr>
          <p:cNvSpPr>
            <a:spLocks/>
          </p:cNvSpPr>
          <p:nvPr/>
        </p:nvSpPr>
        <p:spPr bwMode="auto">
          <a:xfrm>
            <a:off x="1195388" y="5522913"/>
            <a:ext cx="300037" cy="47625"/>
          </a:xfrm>
          <a:custGeom>
            <a:avLst/>
            <a:gdLst>
              <a:gd name="T0" fmla="*/ 0 w 300990"/>
              <a:gd name="T1" fmla="*/ 52920 h 46354"/>
              <a:gd name="T2" fmla="*/ 295761 w 300990"/>
              <a:gd name="T3" fmla="*/ 52920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52920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226"/>
                </a:moveTo>
                <a:lnTo>
                  <a:pt x="300486" y="46226"/>
                </a:lnTo>
                <a:lnTo>
                  <a:pt x="300486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23" name="object 500">
            <a:extLst>
              <a:ext uri="{FF2B5EF4-FFF2-40B4-BE49-F238E27FC236}">
                <a16:creationId xmlns:a16="http://schemas.microsoft.com/office/drawing/2014/main" id="{3C82BA13-8EDC-7E40-B409-75D568C9D29B}"/>
              </a:ext>
            </a:extLst>
          </p:cNvPr>
          <p:cNvSpPr>
            <a:spLocks/>
          </p:cNvSpPr>
          <p:nvPr/>
        </p:nvSpPr>
        <p:spPr bwMode="auto">
          <a:xfrm>
            <a:off x="1760538" y="5395913"/>
            <a:ext cx="4762" cy="127000"/>
          </a:xfrm>
          <a:custGeom>
            <a:avLst/>
            <a:gdLst>
              <a:gd name="T0" fmla="*/ 0 w 5714"/>
              <a:gd name="T1" fmla="*/ 124331 h 127635"/>
              <a:gd name="T2" fmla="*/ 2166 w 5714"/>
              <a:gd name="T3" fmla="*/ 124331 h 127635"/>
              <a:gd name="T4" fmla="*/ 2166 w 5714"/>
              <a:gd name="T5" fmla="*/ 0 h 127635"/>
              <a:gd name="T6" fmla="*/ 0 w 5714"/>
              <a:gd name="T7" fmla="*/ 0 h 127635"/>
              <a:gd name="T8" fmla="*/ 0 w 5714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471"/>
                </a:moveTo>
                <a:lnTo>
                  <a:pt x="5388" y="127471"/>
                </a:lnTo>
                <a:lnTo>
                  <a:pt x="5388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" name="object 501">
            <a:extLst>
              <a:ext uri="{FF2B5EF4-FFF2-40B4-BE49-F238E27FC236}">
                <a16:creationId xmlns:a16="http://schemas.microsoft.com/office/drawing/2014/main" id="{2D7371F3-28FE-FF40-9FFB-7CEBFE59CEE3}"/>
              </a:ext>
            </a:extLst>
          </p:cNvPr>
          <p:cNvSpPr txBox="1"/>
          <p:nvPr/>
        </p:nvSpPr>
        <p:spPr>
          <a:xfrm>
            <a:off x="1246188" y="5400675"/>
            <a:ext cx="503237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2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5" dirty="0">
                <a:latin typeface="Arial"/>
                <a:cs typeface="Arial"/>
              </a:rPr>
              <a:t>Y</a:t>
            </a:r>
            <a:r>
              <a:rPr sz="850" spc="20" dirty="0">
                <a:latin typeface="Arial"/>
                <a:cs typeface="Arial"/>
              </a:rPr>
              <a:t>e</a:t>
            </a:r>
            <a:r>
              <a:rPr sz="850" spc="15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725" name="object 502">
            <a:extLst>
              <a:ext uri="{FF2B5EF4-FFF2-40B4-BE49-F238E27FC236}">
                <a16:creationId xmlns:a16="http://schemas.microsoft.com/office/drawing/2014/main" id="{BB16584F-DDE0-B84F-A45A-A4C219814B1F}"/>
              </a:ext>
            </a:extLst>
          </p:cNvPr>
          <p:cNvSpPr>
            <a:spLocks/>
          </p:cNvSpPr>
          <p:nvPr/>
        </p:nvSpPr>
        <p:spPr bwMode="auto">
          <a:xfrm>
            <a:off x="1503363" y="5351463"/>
            <a:ext cx="503237" cy="44450"/>
          </a:xfrm>
          <a:custGeom>
            <a:avLst/>
            <a:gdLst>
              <a:gd name="T0" fmla="*/ 0 w 504189"/>
              <a:gd name="T1" fmla="*/ 41900 h 45085"/>
              <a:gd name="T2" fmla="*/ 499439 w 504189"/>
              <a:gd name="T3" fmla="*/ 41900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81"/>
                </a:moveTo>
                <a:lnTo>
                  <a:pt x="504181" y="44981"/>
                </a:lnTo>
                <a:lnTo>
                  <a:pt x="504181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26" name="object 503">
            <a:extLst>
              <a:ext uri="{FF2B5EF4-FFF2-40B4-BE49-F238E27FC236}">
                <a16:creationId xmlns:a16="http://schemas.microsoft.com/office/drawing/2014/main" id="{21F90E0D-DFD7-1D43-8F66-80D3668942F7}"/>
              </a:ext>
            </a:extLst>
          </p:cNvPr>
          <p:cNvSpPr>
            <a:spLocks/>
          </p:cNvSpPr>
          <p:nvPr/>
        </p:nvSpPr>
        <p:spPr bwMode="auto">
          <a:xfrm>
            <a:off x="1503363" y="5522913"/>
            <a:ext cx="503237" cy="47625"/>
          </a:xfrm>
          <a:custGeom>
            <a:avLst/>
            <a:gdLst>
              <a:gd name="T0" fmla="*/ 0 w 504189"/>
              <a:gd name="T1" fmla="*/ 52920 h 46354"/>
              <a:gd name="T2" fmla="*/ 499439 w 504189"/>
              <a:gd name="T3" fmla="*/ 52920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52920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226"/>
                </a:moveTo>
                <a:lnTo>
                  <a:pt x="504181" y="46226"/>
                </a:lnTo>
                <a:lnTo>
                  <a:pt x="504181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27" name="object 504">
            <a:extLst>
              <a:ext uri="{FF2B5EF4-FFF2-40B4-BE49-F238E27FC236}">
                <a16:creationId xmlns:a16="http://schemas.microsoft.com/office/drawing/2014/main" id="{552A017C-B2B3-0C4B-9E05-E3C537DB7BA8}"/>
              </a:ext>
            </a:extLst>
          </p:cNvPr>
          <p:cNvSpPr>
            <a:spLocks/>
          </p:cNvSpPr>
          <p:nvPr/>
        </p:nvSpPr>
        <p:spPr bwMode="auto">
          <a:xfrm>
            <a:off x="2490788" y="5395913"/>
            <a:ext cx="4762" cy="127000"/>
          </a:xfrm>
          <a:custGeom>
            <a:avLst/>
            <a:gdLst>
              <a:gd name="T0" fmla="*/ 0 w 5714"/>
              <a:gd name="T1" fmla="*/ 124331 h 127635"/>
              <a:gd name="T2" fmla="*/ 2175 w 5714"/>
              <a:gd name="T3" fmla="*/ 124331 h 127635"/>
              <a:gd name="T4" fmla="*/ 2175 w 5714"/>
              <a:gd name="T5" fmla="*/ 0 h 127635"/>
              <a:gd name="T6" fmla="*/ 0 w 5714"/>
              <a:gd name="T7" fmla="*/ 0 h 127635"/>
              <a:gd name="T8" fmla="*/ 0 w 5714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471"/>
                </a:moveTo>
                <a:lnTo>
                  <a:pt x="5411" y="127471"/>
                </a:lnTo>
                <a:lnTo>
                  <a:pt x="5411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5" name="object 505">
            <a:extLst>
              <a:ext uri="{FF2B5EF4-FFF2-40B4-BE49-F238E27FC236}">
                <a16:creationId xmlns:a16="http://schemas.microsoft.com/office/drawing/2014/main" id="{705FD563-52B5-4940-8009-2B46332287FE}"/>
              </a:ext>
            </a:extLst>
          </p:cNvPr>
          <p:cNvSpPr txBox="1"/>
          <p:nvPr/>
        </p:nvSpPr>
        <p:spPr>
          <a:xfrm>
            <a:off x="2066925" y="5400675"/>
            <a:ext cx="401638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u</a:t>
            </a:r>
            <a:r>
              <a:rPr sz="850" spc="25" dirty="0">
                <a:latin typeface="Arial"/>
                <a:cs typeface="Arial"/>
              </a:rPr>
              <a:t>m</a:t>
            </a:r>
            <a:endParaRPr sz="850">
              <a:latin typeface="Arial"/>
              <a:cs typeface="Arial"/>
            </a:endParaRPr>
          </a:p>
        </p:txBody>
      </p:sp>
      <p:sp>
        <p:nvSpPr>
          <p:cNvPr id="52729" name="object 506">
            <a:extLst>
              <a:ext uri="{FF2B5EF4-FFF2-40B4-BE49-F238E27FC236}">
                <a16:creationId xmlns:a16="http://schemas.microsoft.com/office/drawing/2014/main" id="{DDDF6746-8F61-594B-8165-5387E8B0EF40}"/>
              </a:ext>
            </a:extLst>
          </p:cNvPr>
          <p:cNvSpPr>
            <a:spLocks/>
          </p:cNvSpPr>
          <p:nvPr/>
        </p:nvSpPr>
        <p:spPr bwMode="auto">
          <a:xfrm>
            <a:off x="2014538" y="5351463"/>
            <a:ext cx="644525" cy="44450"/>
          </a:xfrm>
          <a:custGeom>
            <a:avLst/>
            <a:gdLst>
              <a:gd name="T0" fmla="*/ 0 w 644525"/>
              <a:gd name="T1" fmla="*/ 41900 h 45085"/>
              <a:gd name="T2" fmla="*/ 644380 w 644525"/>
              <a:gd name="T3" fmla="*/ 41900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981"/>
                </a:moveTo>
                <a:lnTo>
                  <a:pt x="644380" y="44981"/>
                </a:lnTo>
                <a:lnTo>
                  <a:pt x="644380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30" name="object 507">
            <a:extLst>
              <a:ext uri="{FF2B5EF4-FFF2-40B4-BE49-F238E27FC236}">
                <a16:creationId xmlns:a16="http://schemas.microsoft.com/office/drawing/2014/main" id="{AEF95848-525D-4141-A29B-295AB0ADD941}"/>
              </a:ext>
            </a:extLst>
          </p:cNvPr>
          <p:cNvSpPr>
            <a:spLocks/>
          </p:cNvSpPr>
          <p:nvPr/>
        </p:nvSpPr>
        <p:spPr bwMode="auto">
          <a:xfrm>
            <a:off x="2014538" y="5522913"/>
            <a:ext cx="644525" cy="47625"/>
          </a:xfrm>
          <a:custGeom>
            <a:avLst/>
            <a:gdLst>
              <a:gd name="T0" fmla="*/ 0 w 644525"/>
              <a:gd name="T1" fmla="*/ 52920 h 46354"/>
              <a:gd name="T2" fmla="*/ 644380 w 644525"/>
              <a:gd name="T3" fmla="*/ 52920 h 46354"/>
              <a:gd name="T4" fmla="*/ 644380 w 644525"/>
              <a:gd name="T5" fmla="*/ 0 h 46354"/>
              <a:gd name="T6" fmla="*/ 0 w 644525"/>
              <a:gd name="T7" fmla="*/ 0 h 46354"/>
              <a:gd name="T8" fmla="*/ 0 w 644525"/>
              <a:gd name="T9" fmla="*/ 52920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6354">
                <a:moveTo>
                  <a:pt x="0" y="46226"/>
                </a:moveTo>
                <a:lnTo>
                  <a:pt x="644380" y="46226"/>
                </a:lnTo>
                <a:lnTo>
                  <a:pt x="644380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8" name="object 508">
            <a:extLst>
              <a:ext uri="{FF2B5EF4-FFF2-40B4-BE49-F238E27FC236}">
                <a16:creationId xmlns:a16="http://schemas.microsoft.com/office/drawing/2014/main" id="{88FC7C2C-C573-C149-BAEA-5F36C6BCBF13}"/>
              </a:ext>
            </a:extLst>
          </p:cNvPr>
          <p:cNvSpPr txBox="1"/>
          <p:nvPr/>
        </p:nvSpPr>
        <p:spPr>
          <a:xfrm>
            <a:off x="2717800" y="5400675"/>
            <a:ext cx="2032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80K</a:t>
            </a:r>
            <a:endParaRPr sz="850">
              <a:latin typeface="Arial"/>
              <a:cs typeface="Arial"/>
            </a:endParaRPr>
          </a:p>
        </p:txBody>
      </p:sp>
      <p:sp>
        <p:nvSpPr>
          <p:cNvPr id="52732" name="object 509">
            <a:extLst>
              <a:ext uri="{FF2B5EF4-FFF2-40B4-BE49-F238E27FC236}">
                <a16:creationId xmlns:a16="http://schemas.microsoft.com/office/drawing/2014/main" id="{070222CA-3CC5-F243-9116-3FC55ECFCB31}"/>
              </a:ext>
            </a:extLst>
          </p:cNvPr>
          <p:cNvSpPr>
            <a:spLocks/>
          </p:cNvSpPr>
          <p:nvPr/>
        </p:nvSpPr>
        <p:spPr bwMode="auto">
          <a:xfrm>
            <a:off x="2665413" y="5351463"/>
            <a:ext cx="552450" cy="44450"/>
          </a:xfrm>
          <a:custGeom>
            <a:avLst/>
            <a:gdLst>
              <a:gd name="T0" fmla="*/ 0 w 551180"/>
              <a:gd name="T1" fmla="*/ 41900 h 45085"/>
              <a:gd name="T2" fmla="*/ 557564 w 551180"/>
              <a:gd name="T3" fmla="*/ 41900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981"/>
                </a:moveTo>
                <a:lnTo>
                  <a:pt x="551184" y="44981"/>
                </a:lnTo>
                <a:lnTo>
                  <a:pt x="551184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33" name="object 510">
            <a:extLst>
              <a:ext uri="{FF2B5EF4-FFF2-40B4-BE49-F238E27FC236}">
                <a16:creationId xmlns:a16="http://schemas.microsoft.com/office/drawing/2014/main" id="{28F4E42F-FE07-1149-A107-456290E75929}"/>
              </a:ext>
            </a:extLst>
          </p:cNvPr>
          <p:cNvSpPr>
            <a:spLocks/>
          </p:cNvSpPr>
          <p:nvPr/>
        </p:nvSpPr>
        <p:spPr bwMode="auto">
          <a:xfrm>
            <a:off x="3190875" y="5395913"/>
            <a:ext cx="0" cy="127000"/>
          </a:xfrm>
          <a:custGeom>
            <a:avLst/>
            <a:gdLst>
              <a:gd name="T0" fmla="*/ 0 h 127635"/>
              <a:gd name="T1" fmla="*/ 124331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471"/>
                </a:lnTo>
              </a:path>
            </a:pathLst>
          </a:custGeom>
          <a:noFill/>
          <a:ln w="535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34" name="object 511">
            <a:extLst>
              <a:ext uri="{FF2B5EF4-FFF2-40B4-BE49-F238E27FC236}">
                <a16:creationId xmlns:a16="http://schemas.microsoft.com/office/drawing/2014/main" id="{B9A91222-09A7-3740-89C9-813ABC89CF3B}"/>
              </a:ext>
            </a:extLst>
          </p:cNvPr>
          <p:cNvSpPr>
            <a:spLocks/>
          </p:cNvSpPr>
          <p:nvPr/>
        </p:nvSpPr>
        <p:spPr bwMode="auto">
          <a:xfrm>
            <a:off x="2665413" y="5522913"/>
            <a:ext cx="552450" cy="47625"/>
          </a:xfrm>
          <a:custGeom>
            <a:avLst/>
            <a:gdLst>
              <a:gd name="T0" fmla="*/ 0 w 551180"/>
              <a:gd name="T1" fmla="*/ 52920 h 46354"/>
              <a:gd name="T2" fmla="*/ 557564 w 551180"/>
              <a:gd name="T3" fmla="*/ 52920 h 46354"/>
              <a:gd name="T4" fmla="*/ 557564 w 551180"/>
              <a:gd name="T5" fmla="*/ 0 h 46354"/>
              <a:gd name="T6" fmla="*/ 0 w 551180"/>
              <a:gd name="T7" fmla="*/ 0 h 46354"/>
              <a:gd name="T8" fmla="*/ 0 w 551180"/>
              <a:gd name="T9" fmla="*/ 52920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6354">
                <a:moveTo>
                  <a:pt x="0" y="46226"/>
                </a:moveTo>
                <a:lnTo>
                  <a:pt x="551184" y="46226"/>
                </a:lnTo>
                <a:lnTo>
                  <a:pt x="551184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" name="object 512">
            <a:extLst>
              <a:ext uri="{FF2B5EF4-FFF2-40B4-BE49-F238E27FC236}">
                <a16:creationId xmlns:a16="http://schemas.microsoft.com/office/drawing/2014/main" id="{44297D1F-C47B-5642-8733-562A4B332133}"/>
              </a:ext>
            </a:extLst>
          </p:cNvPr>
          <p:cNvSpPr txBox="1"/>
          <p:nvPr/>
        </p:nvSpPr>
        <p:spPr>
          <a:xfrm>
            <a:off x="3276600" y="5399088"/>
            <a:ext cx="682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52736" name="object 513">
            <a:extLst>
              <a:ext uri="{FF2B5EF4-FFF2-40B4-BE49-F238E27FC236}">
                <a16:creationId xmlns:a16="http://schemas.microsoft.com/office/drawing/2014/main" id="{CCFF9514-8D58-3948-9C29-D3CA5DF19754}"/>
              </a:ext>
            </a:extLst>
          </p:cNvPr>
          <p:cNvSpPr>
            <a:spLocks/>
          </p:cNvSpPr>
          <p:nvPr/>
        </p:nvSpPr>
        <p:spPr bwMode="auto">
          <a:xfrm>
            <a:off x="3224213" y="5351463"/>
            <a:ext cx="458787" cy="39687"/>
          </a:xfrm>
          <a:custGeom>
            <a:avLst/>
            <a:gdLst>
              <a:gd name="T0" fmla="*/ 0 w 458470"/>
              <a:gd name="T1" fmla="*/ 36076 h 40639"/>
              <a:gd name="T2" fmla="*/ 459728 w 458470"/>
              <a:gd name="T3" fmla="*/ 36076 h 40639"/>
              <a:gd name="T4" fmla="*/ 459728 w 458470"/>
              <a:gd name="T5" fmla="*/ 0 h 40639"/>
              <a:gd name="T6" fmla="*/ 0 w 458470"/>
              <a:gd name="T7" fmla="*/ 0 h 40639"/>
              <a:gd name="T8" fmla="*/ 0 w 458470"/>
              <a:gd name="T9" fmla="*/ 36076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0639">
                <a:moveTo>
                  <a:pt x="0" y="40614"/>
                </a:moveTo>
                <a:lnTo>
                  <a:pt x="458142" y="40614"/>
                </a:lnTo>
                <a:lnTo>
                  <a:pt x="458142" y="0"/>
                </a:lnTo>
                <a:lnTo>
                  <a:pt x="0" y="0"/>
                </a:lnTo>
                <a:lnTo>
                  <a:pt x="0" y="4061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37" name="object 514">
            <a:extLst>
              <a:ext uri="{FF2B5EF4-FFF2-40B4-BE49-F238E27FC236}">
                <a16:creationId xmlns:a16="http://schemas.microsoft.com/office/drawing/2014/main" id="{E46C11C4-DFFC-454F-BD41-3AC502732908}"/>
              </a:ext>
            </a:extLst>
          </p:cNvPr>
          <p:cNvSpPr>
            <a:spLocks/>
          </p:cNvSpPr>
          <p:nvPr/>
        </p:nvSpPr>
        <p:spPr bwMode="auto">
          <a:xfrm>
            <a:off x="3224213" y="5522913"/>
            <a:ext cx="458787" cy="47625"/>
          </a:xfrm>
          <a:custGeom>
            <a:avLst/>
            <a:gdLst>
              <a:gd name="T0" fmla="*/ 0 w 458470"/>
              <a:gd name="T1" fmla="*/ 52920 h 46354"/>
              <a:gd name="T2" fmla="*/ 459728 w 458470"/>
              <a:gd name="T3" fmla="*/ 52920 h 46354"/>
              <a:gd name="T4" fmla="*/ 459728 w 458470"/>
              <a:gd name="T5" fmla="*/ 0 h 46354"/>
              <a:gd name="T6" fmla="*/ 0 w 458470"/>
              <a:gd name="T7" fmla="*/ 0 h 46354"/>
              <a:gd name="T8" fmla="*/ 0 w 458470"/>
              <a:gd name="T9" fmla="*/ 52920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6354">
                <a:moveTo>
                  <a:pt x="0" y="46226"/>
                </a:moveTo>
                <a:lnTo>
                  <a:pt x="458142" y="46226"/>
                </a:lnTo>
                <a:lnTo>
                  <a:pt x="458142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38" name="object 515">
            <a:extLst>
              <a:ext uri="{FF2B5EF4-FFF2-40B4-BE49-F238E27FC236}">
                <a16:creationId xmlns:a16="http://schemas.microsoft.com/office/drawing/2014/main" id="{12C28D2E-E57A-0D49-A22B-EF1E47F2BC0E}"/>
              </a:ext>
            </a:extLst>
          </p:cNvPr>
          <p:cNvSpPr>
            <a:spLocks/>
          </p:cNvSpPr>
          <p:nvPr/>
        </p:nvSpPr>
        <p:spPr bwMode="auto">
          <a:xfrm>
            <a:off x="1190625" y="5351463"/>
            <a:ext cx="0" cy="39687"/>
          </a:xfrm>
          <a:custGeom>
            <a:avLst/>
            <a:gdLst>
              <a:gd name="T0" fmla="*/ 0 h 40639"/>
              <a:gd name="T1" fmla="*/ 36076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1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39" name="object 516">
            <a:extLst>
              <a:ext uri="{FF2B5EF4-FFF2-40B4-BE49-F238E27FC236}">
                <a16:creationId xmlns:a16="http://schemas.microsoft.com/office/drawing/2014/main" id="{7990DC4C-DEB9-134B-A51F-3BF2B2F16279}"/>
              </a:ext>
            </a:extLst>
          </p:cNvPr>
          <p:cNvSpPr>
            <a:spLocks/>
          </p:cNvSpPr>
          <p:nvPr/>
        </p:nvSpPr>
        <p:spPr bwMode="auto">
          <a:xfrm>
            <a:off x="1190625" y="5524500"/>
            <a:ext cx="0" cy="46038"/>
          </a:xfrm>
          <a:custGeom>
            <a:avLst/>
            <a:gdLst>
              <a:gd name="T0" fmla="*/ 0 h 46354"/>
              <a:gd name="T1" fmla="*/ 44372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1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0" name="object 517">
            <a:extLst>
              <a:ext uri="{FF2B5EF4-FFF2-40B4-BE49-F238E27FC236}">
                <a16:creationId xmlns:a16="http://schemas.microsoft.com/office/drawing/2014/main" id="{167B4695-59B9-D740-AD8E-2FD9DF11E161}"/>
              </a:ext>
            </a:extLst>
          </p:cNvPr>
          <p:cNvSpPr>
            <a:spLocks/>
          </p:cNvSpPr>
          <p:nvPr/>
        </p:nvSpPr>
        <p:spPr bwMode="auto">
          <a:xfrm>
            <a:off x="1189038" y="5353050"/>
            <a:ext cx="0" cy="39688"/>
          </a:xfrm>
          <a:custGeom>
            <a:avLst/>
            <a:gdLst>
              <a:gd name="T0" fmla="*/ 0 h 39370"/>
              <a:gd name="T1" fmla="*/ 40529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93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1" name="object 518">
            <a:extLst>
              <a:ext uri="{FF2B5EF4-FFF2-40B4-BE49-F238E27FC236}">
                <a16:creationId xmlns:a16="http://schemas.microsoft.com/office/drawing/2014/main" id="{83651658-0089-6945-979F-D6C569CD69D3}"/>
              </a:ext>
            </a:extLst>
          </p:cNvPr>
          <p:cNvSpPr>
            <a:spLocks/>
          </p:cNvSpPr>
          <p:nvPr/>
        </p:nvSpPr>
        <p:spPr bwMode="auto">
          <a:xfrm>
            <a:off x="1189038" y="5524500"/>
            <a:ext cx="0" cy="46038"/>
          </a:xfrm>
          <a:custGeom>
            <a:avLst/>
            <a:gdLst>
              <a:gd name="T0" fmla="*/ 0 h 46989"/>
              <a:gd name="T1" fmla="*/ 41857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3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2" name="object 519">
            <a:extLst>
              <a:ext uri="{FF2B5EF4-FFF2-40B4-BE49-F238E27FC236}">
                <a16:creationId xmlns:a16="http://schemas.microsoft.com/office/drawing/2014/main" id="{4E08EA85-D7C4-4C48-A0C2-6FAC24591066}"/>
              </a:ext>
            </a:extLst>
          </p:cNvPr>
          <p:cNvSpPr>
            <a:spLocks/>
          </p:cNvSpPr>
          <p:nvPr/>
        </p:nvSpPr>
        <p:spPr bwMode="auto">
          <a:xfrm>
            <a:off x="1498600" y="5351463"/>
            <a:ext cx="0" cy="39687"/>
          </a:xfrm>
          <a:custGeom>
            <a:avLst/>
            <a:gdLst>
              <a:gd name="T0" fmla="*/ 0 h 40639"/>
              <a:gd name="T1" fmla="*/ 36076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14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3" name="object 520">
            <a:extLst>
              <a:ext uri="{FF2B5EF4-FFF2-40B4-BE49-F238E27FC236}">
                <a16:creationId xmlns:a16="http://schemas.microsoft.com/office/drawing/2014/main" id="{91147FC6-8D9B-1242-8D54-701A6F269965}"/>
              </a:ext>
            </a:extLst>
          </p:cNvPr>
          <p:cNvSpPr>
            <a:spLocks/>
          </p:cNvSpPr>
          <p:nvPr/>
        </p:nvSpPr>
        <p:spPr bwMode="auto">
          <a:xfrm>
            <a:off x="1498600" y="5524500"/>
            <a:ext cx="0" cy="46038"/>
          </a:xfrm>
          <a:custGeom>
            <a:avLst/>
            <a:gdLst>
              <a:gd name="T0" fmla="*/ 0 h 46354"/>
              <a:gd name="T1" fmla="*/ 44372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17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4" name="object 521">
            <a:extLst>
              <a:ext uri="{FF2B5EF4-FFF2-40B4-BE49-F238E27FC236}">
                <a16:creationId xmlns:a16="http://schemas.microsoft.com/office/drawing/2014/main" id="{E2162E4B-62C5-1149-AE01-905D22AD07E1}"/>
              </a:ext>
            </a:extLst>
          </p:cNvPr>
          <p:cNvSpPr>
            <a:spLocks/>
          </p:cNvSpPr>
          <p:nvPr/>
        </p:nvSpPr>
        <p:spPr bwMode="auto">
          <a:xfrm>
            <a:off x="1497013" y="5353050"/>
            <a:ext cx="0" cy="39688"/>
          </a:xfrm>
          <a:custGeom>
            <a:avLst/>
            <a:gdLst>
              <a:gd name="T0" fmla="*/ 0 h 39370"/>
              <a:gd name="T1" fmla="*/ 40529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93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5" name="object 522">
            <a:extLst>
              <a:ext uri="{FF2B5EF4-FFF2-40B4-BE49-F238E27FC236}">
                <a16:creationId xmlns:a16="http://schemas.microsoft.com/office/drawing/2014/main" id="{F5761F08-1D5D-DC45-8700-23F9C2FBB955}"/>
              </a:ext>
            </a:extLst>
          </p:cNvPr>
          <p:cNvSpPr>
            <a:spLocks/>
          </p:cNvSpPr>
          <p:nvPr/>
        </p:nvSpPr>
        <p:spPr bwMode="auto">
          <a:xfrm>
            <a:off x="1497013" y="5524500"/>
            <a:ext cx="0" cy="46038"/>
          </a:xfrm>
          <a:custGeom>
            <a:avLst/>
            <a:gdLst>
              <a:gd name="T0" fmla="*/ 0 h 46989"/>
              <a:gd name="T1" fmla="*/ 41857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3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6" name="object 523">
            <a:extLst>
              <a:ext uri="{FF2B5EF4-FFF2-40B4-BE49-F238E27FC236}">
                <a16:creationId xmlns:a16="http://schemas.microsoft.com/office/drawing/2014/main" id="{CCB1E2F7-8C34-E441-A47C-E9B96715C28F}"/>
              </a:ext>
            </a:extLst>
          </p:cNvPr>
          <p:cNvSpPr>
            <a:spLocks/>
          </p:cNvSpPr>
          <p:nvPr/>
        </p:nvSpPr>
        <p:spPr bwMode="auto">
          <a:xfrm>
            <a:off x="2009775" y="5351463"/>
            <a:ext cx="0" cy="39687"/>
          </a:xfrm>
          <a:custGeom>
            <a:avLst/>
            <a:gdLst>
              <a:gd name="T0" fmla="*/ 0 h 40639"/>
              <a:gd name="T1" fmla="*/ 36076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1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7" name="object 524">
            <a:extLst>
              <a:ext uri="{FF2B5EF4-FFF2-40B4-BE49-F238E27FC236}">
                <a16:creationId xmlns:a16="http://schemas.microsoft.com/office/drawing/2014/main" id="{BAAF5028-E524-3A48-A240-0FEC55C0B5CD}"/>
              </a:ext>
            </a:extLst>
          </p:cNvPr>
          <p:cNvSpPr>
            <a:spLocks/>
          </p:cNvSpPr>
          <p:nvPr/>
        </p:nvSpPr>
        <p:spPr bwMode="auto">
          <a:xfrm>
            <a:off x="2009775" y="5524500"/>
            <a:ext cx="0" cy="46038"/>
          </a:xfrm>
          <a:custGeom>
            <a:avLst/>
            <a:gdLst>
              <a:gd name="T0" fmla="*/ 0 h 46354"/>
              <a:gd name="T1" fmla="*/ 44372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17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8" name="object 525">
            <a:extLst>
              <a:ext uri="{FF2B5EF4-FFF2-40B4-BE49-F238E27FC236}">
                <a16:creationId xmlns:a16="http://schemas.microsoft.com/office/drawing/2014/main" id="{E1864B41-D745-8A4C-BDA8-7B3C1CCAFF75}"/>
              </a:ext>
            </a:extLst>
          </p:cNvPr>
          <p:cNvSpPr>
            <a:spLocks/>
          </p:cNvSpPr>
          <p:nvPr/>
        </p:nvSpPr>
        <p:spPr bwMode="auto">
          <a:xfrm>
            <a:off x="2008188" y="5353050"/>
            <a:ext cx="0" cy="39688"/>
          </a:xfrm>
          <a:custGeom>
            <a:avLst/>
            <a:gdLst>
              <a:gd name="T0" fmla="*/ 0 h 39370"/>
              <a:gd name="T1" fmla="*/ 40529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93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49" name="object 526">
            <a:extLst>
              <a:ext uri="{FF2B5EF4-FFF2-40B4-BE49-F238E27FC236}">
                <a16:creationId xmlns:a16="http://schemas.microsoft.com/office/drawing/2014/main" id="{DC5F8C9F-879C-0741-975B-9E0B229F625B}"/>
              </a:ext>
            </a:extLst>
          </p:cNvPr>
          <p:cNvSpPr>
            <a:spLocks/>
          </p:cNvSpPr>
          <p:nvPr/>
        </p:nvSpPr>
        <p:spPr bwMode="auto">
          <a:xfrm>
            <a:off x="2008188" y="5524500"/>
            <a:ext cx="0" cy="46038"/>
          </a:xfrm>
          <a:custGeom>
            <a:avLst/>
            <a:gdLst>
              <a:gd name="T0" fmla="*/ 0 h 46989"/>
              <a:gd name="T1" fmla="*/ 41857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3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0" name="object 527">
            <a:extLst>
              <a:ext uri="{FF2B5EF4-FFF2-40B4-BE49-F238E27FC236}">
                <a16:creationId xmlns:a16="http://schemas.microsoft.com/office/drawing/2014/main" id="{C67A5F8F-4756-FD4A-A27D-3ADB88B7D5F0}"/>
              </a:ext>
            </a:extLst>
          </p:cNvPr>
          <p:cNvSpPr>
            <a:spLocks/>
          </p:cNvSpPr>
          <p:nvPr/>
        </p:nvSpPr>
        <p:spPr bwMode="auto">
          <a:xfrm>
            <a:off x="2662238" y="5351463"/>
            <a:ext cx="0" cy="39687"/>
          </a:xfrm>
          <a:custGeom>
            <a:avLst/>
            <a:gdLst>
              <a:gd name="T0" fmla="*/ 0 h 40639"/>
              <a:gd name="T1" fmla="*/ 36076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1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1" name="object 528">
            <a:extLst>
              <a:ext uri="{FF2B5EF4-FFF2-40B4-BE49-F238E27FC236}">
                <a16:creationId xmlns:a16="http://schemas.microsoft.com/office/drawing/2014/main" id="{AE06701B-CB4F-594C-ADFF-170E6B48711A}"/>
              </a:ext>
            </a:extLst>
          </p:cNvPr>
          <p:cNvSpPr>
            <a:spLocks/>
          </p:cNvSpPr>
          <p:nvPr/>
        </p:nvSpPr>
        <p:spPr bwMode="auto">
          <a:xfrm>
            <a:off x="2662238" y="5524500"/>
            <a:ext cx="0" cy="46038"/>
          </a:xfrm>
          <a:custGeom>
            <a:avLst/>
            <a:gdLst>
              <a:gd name="T0" fmla="*/ 0 h 46354"/>
              <a:gd name="T1" fmla="*/ 44372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1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2" name="object 529">
            <a:extLst>
              <a:ext uri="{FF2B5EF4-FFF2-40B4-BE49-F238E27FC236}">
                <a16:creationId xmlns:a16="http://schemas.microsoft.com/office/drawing/2014/main" id="{BA0FDE9F-0428-4944-8851-A32AE04E48DD}"/>
              </a:ext>
            </a:extLst>
          </p:cNvPr>
          <p:cNvSpPr>
            <a:spLocks/>
          </p:cNvSpPr>
          <p:nvPr/>
        </p:nvSpPr>
        <p:spPr bwMode="auto">
          <a:xfrm>
            <a:off x="2660650" y="5353050"/>
            <a:ext cx="0" cy="39688"/>
          </a:xfrm>
          <a:custGeom>
            <a:avLst/>
            <a:gdLst>
              <a:gd name="T0" fmla="*/ 0 h 39370"/>
              <a:gd name="T1" fmla="*/ 40529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93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3" name="object 530">
            <a:extLst>
              <a:ext uri="{FF2B5EF4-FFF2-40B4-BE49-F238E27FC236}">
                <a16:creationId xmlns:a16="http://schemas.microsoft.com/office/drawing/2014/main" id="{82906536-8993-414F-BF41-F7C99E28D3B2}"/>
              </a:ext>
            </a:extLst>
          </p:cNvPr>
          <p:cNvSpPr>
            <a:spLocks/>
          </p:cNvSpPr>
          <p:nvPr/>
        </p:nvSpPr>
        <p:spPr bwMode="auto">
          <a:xfrm>
            <a:off x="2660650" y="5524500"/>
            <a:ext cx="0" cy="46038"/>
          </a:xfrm>
          <a:custGeom>
            <a:avLst/>
            <a:gdLst>
              <a:gd name="T0" fmla="*/ 0 h 46989"/>
              <a:gd name="T1" fmla="*/ 41857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3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4" name="object 531">
            <a:extLst>
              <a:ext uri="{FF2B5EF4-FFF2-40B4-BE49-F238E27FC236}">
                <a16:creationId xmlns:a16="http://schemas.microsoft.com/office/drawing/2014/main" id="{D3586F67-E0B1-FE43-B44D-24F71C4956C6}"/>
              </a:ext>
            </a:extLst>
          </p:cNvPr>
          <p:cNvSpPr>
            <a:spLocks/>
          </p:cNvSpPr>
          <p:nvPr/>
        </p:nvSpPr>
        <p:spPr bwMode="auto">
          <a:xfrm>
            <a:off x="3221038" y="5351463"/>
            <a:ext cx="0" cy="39687"/>
          </a:xfrm>
          <a:custGeom>
            <a:avLst/>
            <a:gdLst>
              <a:gd name="T0" fmla="*/ 0 h 40639"/>
              <a:gd name="T1" fmla="*/ 36076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14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5" name="object 532">
            <a:extLst>
              <a:ext uri="{FF2B5EF4-FFF2-40B4-BE49-F238E27FC236}">
                <a16:creationId xmlns:a16="http://schemas.microsoft.com/office/drawing/2014/main" id="{0F5E619C-8ADD-8143-847E-AAF8E1F11D2A}"/>
              </a:ext>
            </a:extLst>
          </p:cNvPr>
          <p:cNvSpPr>
            <a:spLocks/>
          </p:cNvSpPr>
          <p:nvPr/>
        </p:nvSpPr>
        <p:spPr bwMode="auto">
          <a:xfrm>
            <a:off x="3221038" y="5524500"/>
            <a:ext cx="0" cy="46038"/>
          </a:xfrm>
          <a:custGeom>
            <a:avLst/>
            <a:gdLst>
              <a:gd name="T0" fmla="*/ 0 h 46354"/>
              <a:gd name="T1" fmla="*/ 44372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17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6" name="object 533">
            <a:extLst>
              <a:ext uri="{FF2B5EF4-FFF2-40B4-BE49-F238E27FC236}">
                <a16:creationId xmlns:a16="http://schemas.microsoft.com/office/drawing/2014/main" id="{EB74F9B3-D291-C240-947B-C8E3380B8F45}"/>
              </a:ext>
            </a:extLst>
          </p:cNvPr>
          <p:cNvSpPr>
            <a:spLocks/>
          </p:cNvSpPr>
          <p:nvPr/>
        </p:nvSpPr>
        <p:spPr bwMode="auto">
          <a:xfrm>
            <a:off x="3219450" y="5353050"/>
            <a:ext cx="0" cy="39688"/>
          </a:xfrm>
          <a:custGeom>
            <a:avLst/>
            <a:gdLst>
              <a:gd name="T0" fmla="*/ 0 h 39370"/>
              <a:gd name="T1" fmla="*/ 40529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93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7" name="object 534">
            <a:extLst>
              <a:ext uri="{FF2B5EF4-FFF2-40B4-BE49-F238E27FC236}">
                <a16:creationId xmlns:a16="http://schemas.microsoft.com/office/drawing/2014/main" id="{AE186BAD-1B96-4A49-8227-E549EB10E822}"/>
              </a:ext>
            </a:extLst>
          </p:cNvPr>
          <p:cNvSpPr>
            <a:spLocks/>
          </p:cNvSpPr>
          <p:nvPr/>
        </p:nvSpPr>
        <p:spPr bwMode="auto">
          <a:xfrm>
            <a:off x="3219450" y="5524500"/>
            <a:ext cx="0" cy="46038"/>
          </a:xfrm>
          <a:custGeom>
            <a:avLst/>
            <a:gdLst>
              <a:gd name="T0" fmla="*/ 0 h 46989"/>
              <a:gd name="T1" fmla="*/ 41857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3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8" name="object 535">
            <a:extLst>
              <a:ext uri="{FF2B5EF4-FFF2-40B4-BE49-F238E27FC236}">
                <a16:creationId xmlns:a16="http://schemas.microsoft.com/office/drawing/2014/main" id="{4206DF9A-F673-4146-8B26-2F8A9AABF2F1}"/>
              </a:ext>
            </a:extLst>
          </p:cNvPr>
          <p:cNvSpPr>
            <a:spLocks/>
          </p:cNvSpPr>
          <p:nvPr/>
        </p:nvSpPr>
        <p:spPr bwMode="auto">
          <a:xfrm>
            <a:off x="3686175" y="5351463"/>
            <a:ext cx="0" cy="39687"/>
          </a:xfrm>
          <a:custGeom>
            <a:avLst/>
            <a:gdLst>
              <a:gd name="T0" fmla="*/ 0 h 40639"/>
              <a:gd name="T1" fmla="*/ 36076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614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59" name="object 536">
            <a:extLst>
              <a:ext uri="{FF2B5EF4-FFF2-40B4-BE49-F238E27FC236}">
                <a16:creationId xmlns:a16="http://schemas.microsoft.com/office/drawing/2014/main" id="{E6BFD9ED-F606-1248-AAFB-4B00174596FD}"/>
              </a:ext>
            </a:extLst>
          </p:cNvPr>
          <p:cNvSpPr>
            <a:spLocks/>
          </p:cNvSpPr>
          <p:nvPr/>
        </p:nvSpPr>
        <p:spPr bwMode="auto">
          <a:xfrm>
            <a:off x="3686175" y="5524500"/>
            <a:ext cx="0" cy="46038"/>
          </a:xfrm>
          <a:custGeom>
            <a:avLst/>
            <a:gdLst>
              <a:gd name="T0" fmla="*/ 0 h 46354"/>
              <a:gd name="T1" fmla="*/ 44372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17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60" name="object 537">
            <a:extLst>
              <a:ext uri="{FF2B5EF4-FFF2-40B4-BE49-F238E27FC236}">
                <a16:creationId xmlns:a16="http://schemas.microsoft.com/office/drawing/2014/main" id="{927BF0EE-18E9-8247-9511-E139535F9BAF}"/>
              </a:ext>
            </a:extLst>
          </p:cNvPr>
          <p:cNvSpPr>
            <a:spLocks/>
          </p:cNvSpPr>
          <p:nvPr/>
        </p:nvSpPr>
        <p:spPr bwMode="auto">
          <a:xfrm>
            <a:off x="3684588" y="5353050"/>
            <a:ext cx="0" cy="39688"/>
          </a:xfrm>
          <a:custGeom>
            <a:avLst/>
            <a:gdLst>
              <a:gd name="T0" fmla="*/ 0 h 39370"/>
              <a:gd name="T1" fmla="*/ 40529 h 39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9370">
                <a:moveTo>
                  <a:pt x="0" y="0"/>
                </a:moveTo>
                <a:lnTo>
                  <a:pt x="0" y="38931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61" name="object 538">
            <a:extLst>
              <a:ext uri="{FF2B5EF4-FFF2-40B4-BE49-F238E27FC236}">
                <a16:creationId xmlns:a16="http://schemas.microsoft.com/office/drawing/2014/main" id="{9DA8CD1F-7CEF-1942-B5F3-D86112A09C7C}"/>
              </a:ext>
            </a:extLst>
          </p:cNvPr>
          <p:cNvSpPr>
            <a:spLocks/>
          </p:cNvSpPr>
          <p:nvPr/>
        </p:nvSpPr>
        <p:spPr bwMode="auto">
          <a:xfrm>
            <a:off x="3684588" y="5524500"/>
            <a:ext cx="0" cy="46038"/>
          </a:xfrm>
          <a:custGeom>
            <a:avLst/>
            <a:gdLst>
              <a:gd name="T0" fmla="*/ 0 h 46989"/>
              <a:gd name="T1" fmla="*/ 41857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36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62" name="object 539">
            <a:extLst>
              <a:ext uri="{FF2B5EF4-FFF2-40B4-BE49-F238E27FC236}">
                <a16:creationId xmlns:a16="http://schemas.microsoft.com/office/drawing/2014/main" id="{80C9B530-5C0B-C04D-B5AF-6EA4764F7032}"/>
              </a:ext>
            </a:extLst>
          </p:cNvPr>
          <p:cNvSpPr>
            <a:spLocks/>
          </p:cNvSpPr>
          <p:nvPr/>
        </p:nvSpPr>
        <p:spPr bwMode="auto">
          <a:xfrm>
            <a:off x="1195388" y="5568950"/>
            <a:ext cx="300037" cy="41275"/>
          </a:xfrm>
          <a:custGeom>
            <a:avLst/>
            <a:gdLst>
              <a:gd name="T0" fmla="*/ 0 w 300990"/>
              <a:gd name="T1" fmla="*/ 46568 h 40004"/>
              <a:gd name="T2" fmla="*/ 295761 w 300990"/>
              <a:gd name="T3" fmla="*/ 46568 h 40004"/>
              <a:gd name="T4" fmla="*/ 295761 w 300990"/>
              <a:gd name="T5" fmla="*/ 0 h 40004"/>
              <a:gd name="T6" fmla="*/ 0 w 300990"/>
              <a:gd name="T7" fmla="*/ 0 h 40004"/>
              <a:gd name="T8" fmla="*/ 0 w 300990"/>
              <a:gd name="T9" fmla="*/ 46568 h 40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0004">
                <a:moveTo>
                  <a:pt x="0" y="39826"/>
                </a:moveTo>
                <a:lnTo>
                  <a:pt x="300486" y="39826"/>
                </a:lnTo>
                <a:lnTo>
                  <a:pt x="300486" y="0"/>
                </a:lnTo>
                <a:lnTo>
                  <a:pt x="0" y="0"/>
                </a:lnTo>
                <a:lnTo>
                  <a:pt x="0" y="398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63" name="object 540">
            <a:extLst>
              <a:ext uri="{FF2B5EF4-FFF2-40B4-BE49-F238E27FC236}">
                <a16:creationId xmlns:a16="http://schemas.microsoft.com/office/drawing/2014/main" id="{F93E31AE-B3D4-0446-9121-5F4955B0633E}"/>
              </a:ext>
            </a:extLst>
          </p:cNvPr>
          <p:cNvSpPr>
            <a:spLocks/>
          </p:cNvSpPr>
          <p:nvPr/>
        </p:nvSpPr>
        <p:spPr bwMode="auto">
          <a:xfrm>
            <a:off x="1195388" y="5741988"/>
            <a:ext cx="300037" cy="46037"/>
          </a:xfrm>
          <a:custGeom>
            <a:avLst/>
            <a:gdLst>
              <a:gd name="T0" fmla="*/ 0 w 300990"/>
              <a:gd name="T1" fmla="*/ 44666 h 46354"/>
              <a:gd name="T2" fmla="*/ 295761 w 300990"/>
              <a:gd name="T3" fmla="*/ 44666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44666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226"/>
                </a:moveTo>
                <a:lnTo>
                  <a:pt x="300486" y="46226"/>
                </a:lnTo>
                <a:lnTo>
                  <a:pt x="300486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64" name="object 541">
            <a:extLst>
              <a:ext uri="{FF2B5EF4-FFF2-40B4-BE49-F238E27FC236}">
                <a16:creationId xmlns:a16="http://schemas.microsoft.com/office/drawing/2014/main" id="{3BA3F7B1-8D25-E34C-8234-68F1CBD12147}"/>
              </a:ext>
            </a:extLst>
          </p:cNvPr>
          <p:cNvSpPr>
            <a:spLocks/>
          </p:cNvSpPr>
          <p:nvPr/>
        </p:nvSpPr>
        <p:spPr bwMode="auto">
          <a:xfrm>
            <a:off x="1760538" y="5614988"/>
            <a:ext cx="4762" cy="127000"/>
          </a:xfrm>
          <a:custGeom>
            <a:avLst/>
            <a:gdLst>
              <a:gd name="T0" fmla="*/ 0 w 5714"/>
              <a:gd name="T1" fmla="*/ 124331 h 127635"/>
              <a:gd name="T2" fmla="*/ 2166 w 5714"/>
              <a:gd name="T3" fmla="*/ 124331 h 127635"/>
              <a:gd name="T4" fmla="*/ 2166 w 5714"/>
              <a:gd name="T5" fmla="*/ 0 h 127635"/>
              <a:gd name="T6" fmla="*/ 0 w 5714"/>
              <a:gd name="T7" fmla="*/ 0 h 127635"/>
              <a:gd name="T8" fmla="*/ 0 w 5714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471"/>
                </a:moveTo>
                <a:lnTo>
                  <a:pt x="5388" y="127471"/>
                </a:lnTo>
                <a:lnTo>
                  <a:pt x="5388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" name="object 542">
            <a:extLst>
              <a:ext uri="{FF2B5EF4-FFF2-40B4-BE49-F238E27FC236}">
                <a16:creationId xmlns:a16="http://schemas.microsoft.com/office/drawing/2014/main" id="{AEBF2940-570A-7E4A-8672-DB6343C199DB}"/>
              </a:ext>
            </a:extLst>
          </p:cNvPr>
          <p:cNvSpPr txBox="1"/>
          <p:nvPr/>
        </p:nvSpPr>
        <p:spPr>
          <a:xfrm>
            <a:off x="1246188" y="5619750"/>
            <a:ext cx="503237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3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5" dirty="0">
                <a:latin typeface="Arial"/>
                <a:cs typeface="Arial"/>
              </a:rPr>
              <a:t>Y</a:t>
            </a:r>
            <a:r>
              <a:rPr sz="850" spc="20" dirty="0">
                <a:latin typeface="Arial"/>
                <a:cs typeface="Arial"/>
              </a:rPr>
              <a:t>e</a:t>
            </a:r>
            <a:r>
              <a:rPr sz="850" spc="15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52766" name="object 543">
            <a:extLst>
              <a:ext uri="{FF2B5EF4-FFF2-40B4-BE49-F238E27FC236}">
                <a16:creationId xmlns:a16="http://schemas.microsoft.com/office/drawing/2014/main" id="{561180B8-1E55-9C41-B350-452C34D8B35C}"/>
              </a:ext>
            </a:extLst>
          </p:cNvPr>
          <p:cNvSpPr>
            <a:spLocks/>
          </p:cNvSpPr>
          <p:nvPr/>
        </p:nvSpPr>
        <p:spPr bwMode="auto">
          <a:xfrm>
            <a:off x="1503363" y="5568950"/>
            <a:ext cx="503237" cy="46038"/>
          </a:xfrm>
          <a:custGeom>
            <a:avLst/>
            <a:gdLst>
              <a:gd name="T0" fmla="*/ 0 w 504189"/>
              <a:gd name="T1" fmla="*/ 49940 h 45085"/>
              <a:gd name="T2" fmla="*/ 499439 w 504189"/>
              <a:gd name="T3" fmla="*/ 49940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994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81"/>
                </a:moveTo>
                <a:lnTo>
                  <a:pt x="504181" y="44981"/>
                </a:lnTo>
                <a:lnTo>
                  <a:pt x="504181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67" name="object 544">
            <a:extLst>
              <a:ext uri="{FF2B5EF4-FFF2-40B4-BE49-F238E27FC236}">
                <a16:creationId xmlns:a16="http://schemas.microsoft.com/office/drawing/2014/main" id="{66772CF8-459F-5644-B69F-BE7321E559D7}"/>
              </a:ext>
            </a:extLst>
          </p:cNvPr>
          <p:cNvSpPr>
            <a:spLocks/>
          </p:cNvSpPr>
          <p:nvPr/>
        </p:nvSpPr>
        <p:spPr bwMode="auto">
          <a:xfrm>
            <a:off x="1503363" y="5741988"/>
            <a:ext cx="503237" cy="46037"/>
          </a:xfrm>
          <a:custGeom>
            <a:avLst/>
            <a:gdLst>
              <a:gd name="T0" fmla="*/ 0 w 504189"/>
              <a:gd name="T1" fmla="*/ 44666 h 46354"/>
              <a:gd name="T2" fmla="*/ 499439 w 504189"/>
              <a:gd name="T3" fmla="*/ 44666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666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226"/>
                </a:moveTo>
                <a:lnTo>
                  <a:pt x="504181" y="46226"/>
                </a:lnTo>
                <a:lnTo>
                  <a:pt x="504181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68" name="object 545">
            <a:extLst>
              <a:ext uri="{FF2B5EF4-FFF2-40B4-BE49-F238E27FC236}">
                <a16:creationId xmlns:a16="http://schemas.microsoft.com/office/drawing/2014/main" id="{AF27B7F4-DB4F-8E4D-91E4-C18DB809FDFD}"/>
              </a:ext>
            </a:extLst>
          </p:cNvPr>
          <p:cNvSpPr>
            <a:spLocks/>
          </p:cNvSpPr>
          <p:nvPr/>
        </p:nvSpPr>
        <p:spPr bwMode="auto">
          <a:xfrm>
            <a:off x="2490788" y="5614988"/>
            <a:ext cx="4762" cy="127000"/>
          </a:xfrm>
          <a:custGeom>
            <a:avLst/>
            <a:gdLst>
              <a:gd name="T0" fmla="*/ 0 w 5714"/>
              <a:gd name="T1" fmla="*/ 124331 h 127635"/>
              <a:gd name="T2" fmla="*/ 2175 w 5714"/>
              <a:gd name="T3" fmla="*/ 124331 h 127635"/>
              <a:gd name="T4" fmla="*/ 2175 w 5714"/>
              <a:gd name="T5" fmla="*/ 0 h 127635"/>
              <a:gd name="T6" fmla="*/ 0 w 5714"/>
              <a:gd name="T7" fmla="*/ 0 h 127635"/>
              <a:gd name="T8" fmla="*/ 0 w 5714"/>
              <a:gd name="T9" fmla="*/ 124331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471"/>
                </a:moveTo>
                <a:lnTo>
                  <a:pt x="5411" y="127471"/>
                </a:lnTo>
                <a:lnTo>
                  <a:pt x="5411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6" name="object 546">
            <a:extLst>
              <a:ext uri="{FF2B5EF4-FFF2-40B4-BE49-F238E27FC236}">
                <a16:creationId xmlns:a16="http://schemas.microsoft.com/office/drawing/2014/main" id="{EBAA0991-2E22-4E4F-8AA6-1B053E38C03E}"/>
              </a:ext>
            </a:extLst>
          </p:cNvPr>
          <p:cNvSpPr txBox="1"/>
          <p:nvPr/>
        </p:nvSpPr>
        <p:spPr>
          <a:xfrm>
            <a:off x="2066925" y="5619750"/>
            <a:ext cx="29051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30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52770" name="object 547">
            <a:extLst>
              <a:ext uri="{FF2B5EF4-FFF2-40B4-BE49-F238E27FC236}">
                <a16:creationId xmlns:a16="http://schemas.microsoft.com/office/drawing/2014/main" id="{1ACE07D9-8DFB-1D4D-8C85-5B1841B50F63}"/>
              </a:ext>
            </a:extLst>
          </p:cNvPr>
          <p:cNvSpPr>
            <a:spLocks/>
          </p:cNvSpPr>
          <p:nvPr/>
        </p:nvSpPr>
        <p:spPr bwMode="auto">
          <a:xfrm>
            <a:off x="2014538" y="5568950"/>
            <a:ext cx="644525" cy="46038"/>
          </a:xfrm>
          <a:custGeom>
            <a:avLst/>
            <a:gdLst>
              <a:gd name="T0" fmla="*/ 0 w 644525"/>
              <a:gd name="T1" fmla="*/ 49940 h 45085"/>
              <a:gd name="T2" fmla="*/ 644380 w 644525"/>
              <a:gd name="T3" fmla="*/ 49940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994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981"/>
                </a:moveTo>
                <a:lnTo>
                  <a:pt x="644380" y="44981"/>
                </a:lnTo>
                <a:lnTo>
                  <a:pt x="644380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71" name="object 548">
            <a:extLst>
              <a:ext uri="{FF2B5EF4-FFF2-40B4-BE49-F238E27FC236}">
                <a16:creationId xmlns:a16="http://schemas.microsoft.com/office/drawing/2014/main" id="{FD46CBBB-8EF8-0942-BC10-757A3552EC4B}"/>
              </a:ext>
            </a:extLst>
          </p:cNvPr>
          <p:cNvSpPr>
            <a:spLocks/>
          </p:cNvSpPr>
          <p:nvPr/>
        </p:nvSpPr>
        <p:spPr bwMode="auto">
          <a:xfrm>
            <a:off x="2014538" y="5741988"/>
            <a:ext cx="644525" cy="46037"/>
          </a:xfrm>
          <a:custGeom>
            <a:avLst/>
            <a:gdLst>
              <a:gd name="T0" fmla="*/ 0 w 644525"/>
              <a:gd name="T1" fmla="*/ 44666 h 46354"/>
              <a:gd name="T2" fmla="*/ 644380 w 644525"/>
              <a:gd name="T3" fmla="*/ 44666 h 46354"/>
              <a:gd name="T4" fmla="*/ 644380 w 644525"/>
              <a:gd name="T5" fmla="*/ 0 h 46354"/>
              <a:gd name="T6" fmla="*/ 0 w 644525"/>
              <a:gd name="T7" fmla="*/ 0 h 46354"/>
              <a:gd name="T8" fmla="*/ 0 w 644525"/>
              <a:gd name="T9" fmla="*/ 44666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6354">
                <a:moveTo>
                  <a:pt x="0" y="46226"/>
                </a:moveTo>
                <a:lnTo>
                  <a:pt x="644380" y="46226"/>
                </a:lnTo>
                <a:lnTo>
                  <a:pt x="644380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9" name="object 549">
            <a:extLst>
              <a:ext uri="{FF2B5EF4-FFF2-40B4-BE49-F238E27FC236}">
                <a16:creationId xmlns:a16="http://schemas.microsoft.com/office/drawing/2014/main" id="{22F199A6-FFB1-B44E-8D9E-20457134F202}"/>
              </a:ext>
            </a:extLst>
          </p:cNvPr>
          <p:cNvSpPr txBox="1"/>
          <p:nvPr/>
        </p:nvSpPr>
        <p:spPr>
          <a:xfrm>
            <a:off x="2717800" y="5619750"/>
            <a:ext cx="2667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110K</a:t>
            </a:r>
            <a:endParaRPr sz="850">
              <a:latin typeface="Arial"/>
              <a:cs typeface="Arial"/>
            </a:endParaRPr>
          </a:p>
        </p:txBody>
      </p:sp>
      <p:sp>
        <p:nvSpPr>
          <p:cNvPr id="52773" name="object 550">
            <a:extLst>
              <a:ext uri="{FF2B5EF4-FFF2-40B4-BE49-F238E27FC236}">
                <a16:creationId xmlns:a16="http://schemas.microsoft.com/office/drawing/2014/main" id="{DA5F6178-33AE-2845-B3D9-C0891128E404}"/>
              </a:ext>
            </a:extLst>
          </p:cNvPr>
          <p:cNvSpPr>
            <a:spLocks/>
          </p:cNvSpPr>
          <p:nvPr/>
        </p:nvSpPr>
        <p:spPr bwMode="auto">
          <a:xfrm>
            <a:off x="2665413" y="5568950"/>
            <a:ext cx="552450" cy="46038"/>
          </a:xfrm>
          <a:custGeom>
            <a:avLst/>
            <a:gdLst>
              <a:gd name="T0" fmla="*/ 0 w 551180"/>
              <a:gd name="T1" fmla="*/ 49940 h 45085"/>
              <a:gd name="T2" fmla="*/ 557564 w 551180"/>
              <a:gd name="T3" fmla="*/ 49940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994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981"/>
                </a:moveTo>
                <a:lnTo>
                  <a:pt x="551184" y="44981"/>
                </a:lnTo>
                <a:lnTo>
                  <a:pt x="551184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74" name="object 551">
            <a:extLst>
              <a:ext uri="{FF2B5EF4-FFF2-40B4-BE49-F238E27FC236}">
                <a16:creationId xmlns:a16="http://schemas.microsoft.com/office/drawing/2014/main" id="{EDF57144-F41C-6346-8240-1CDCA3D5326E}"/>
              </a:ext>
            </a:extLst>
          </p:cNvPr>
          <p:cNvSpPr>
            <a:spLocks/>
          </p:cNvSpPr>
          <p:nvPr/>
        </p:nvSpPr>
        <p:spPr bwMode="auto">
          <a:xfrm>
            <a:off x="3190875" y="5614988"/>
            <a:ext cx="0" cy="127000"/>
          </a:xfrm>
          <a:custGeom>
            <a:avLst/>
            <a:gdLst>
              <a:gd name="T0" fmla="*/ 0 h 127635"/>
              <a:gd name="T1" fmla="*/ 124331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471"/>
                </a:lnTo>
              </a:path>
            </a:pathLst>
          </a:custGeom>
          <a:noFill/>
          <a:ln w="535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75" name="object 552">
            <a:extLst>
              <a:ext uri="{FF2B5EF4-FFF2-40B4-BE49-F238E27FC236}">
                <a16:creationId xmlns:a16="http://schemas.microsoft.com/office/drawing/2014/main" id="{7321E93C-4339-774D-9094-CAF0D5C5C922}"/>
              </a:ext>
            </a:extLst>
          </p:cNvPr>
          <p:cNvSpPr>
            <a:spLocks/>
          </p:cNvSpPr>
          <p:nvPr/>
        </p:nvSpPr>
        <p:spPr bwMode="auto">
          <a:xfrm>
            <a:off x="2665413" y="5741988"/>
            <a:ext cx="552450" cy="46037"/>
          </a:xfrm>
          <a:custGeom>
            <a:avLst/>
            <a:gdLst>
              <a:gd name="T0" fmla="*/ 0 w 551180"/>
              <a:gd name="T1" fmla="*/ 44666 h 46354"/>
              <a:gd name="T2" fmla="*/ 557564 w 551180"/>
              <a:gd name="T3" fmla="*/ 44666 h 46354"/>
              <a:gd name="T4" fmla="*/ 557564 w 551180"/>
              <a:gd name="T5" fmla="*/ 0 h 46354"/>
              <a:gd name="T6" fmla="*/ 0 w 551180"/>
              <a:gd name="T7" fmla="*/ 0 h 46354"/>
              <a:gd name="T8" fmla="*/ 0 w 551180"/>
              <a:gd name="T9" fmla="*/ 44666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6354">
                <a:moveTo>
                  <a:pt x="0" y="46226"/>
                </a:moveTo>
                <a:lnTo>
                  <a:pt x="551184" y="46226"/>
                </a:lnTo>
                <a:lnTo>
                  <a:pt x="551184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" name="object 553">
            <a:extLst>
              <a:ext uri="{FF2B5EF4-FFF2-40B4-BE49-F238E27FC236}">
                <a16:creationId xmlns:a16="http://schemas.microsoft.com/office/drawing/2014/main" id="{4380BDCE-80B3-4740-BAB0-4EDB435120EF}"/>
              </a:ext>
            </a:extLst>
          </p:cNvPr>
          <p:cNvSpPr txBox="1"/>
          <p:nvPr/>
        </p:nvSpPr>
        <p:spPr>
          <a:xfrm>
            <a:off x="3276600" y="5618163"/>
            <a:ext cx="682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52777" name="object 554">
            <a:extLst>
              <a:ext uri="{FF2B5EF4-FFF2-40B4-BE49-F238E27FC236}">
                <a16:creationId xmlns:a16="http://schemas.microsoft.com/office/drawing/2014/main" id="{80B20F27-1D9E-E541-9A96-9A39BCC9DD67}"/>
              </a:ext>
            </a:extLst>
          </p:cNvPr>
          <p:cNvSpPr>
            <a:spLocks/>
          </p:cNvSpPr>
          <p:nvPr/>
        </p:nvSpPr>
        <p:spPr bwMode="auto">
          <a:xfrm>
            <a:off x="3224213" y="5568950"/>
            <a:ext cx="458787" cy="41275"/>
          </a:xfrm>
          <a:custGeom>
            <a:avLst/>
            <a:gdLst>
              <a:gd name="T0" fmla="*/ 0 w 458470"/>
              <a:gd name="T1" fmla="*/ 46568 h 40004"/>
              <a:gd name="T2" fmla="*/ 459728 w 458470"/>
              <a:gd name="T3" fmla="*/ 46568 h 40004"/>
              <a:gd name="T4" fmla="*/ 459728 w 458470"/>
              <a:gd name="T5" fmla="*/ 0 h 40004"/>
              <a:gd name="T6" fmla="*/ 0 w 458470"/>
              <a:gd name="T7" fmla="*/ 0 h 40004"/>
              <a:gd name="T8" fmla="*/ 0 w 458470"/>
              <a:gd name="T9" fmla="*/ 46568 h 40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0004">
                <a:moveTo>
                  <a:pt x="0" y="39826"/>
                </a:moveTo>
                <a:lnTo>
                  <a:pt x="458142" y="39826"/>
                </a:lnTo>
                <a:lnTo>
                  <a:pt x="458142" y="0"/>
                </a:lnTo>
                <a:lnTo>
                  <a:pt x="0" y="0"/>
                </a:lnTo>
                <a:lnTo>
                  <a:pt x="0" y="398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78" name="object 555">
            <a:extLst>
              <a:ext uri="{FF2B5EF4-FFF2-40B4-BE49-F238E27FC236}">
                <a16:creationId xmlns:a16="http://schemas.microsoft.com/office/drawing/2014/main" id="{193E8241-BB68-3048-A885-B38BADB2C870}"/>
              </a:ext>
            </a:extLst>
          </p:cNvPr>
          <p:cNvSpPr>
            <a:spLocks/>
          </p:cNvSpPr>
          <p:nvPr/>
        </p:nvSpPr>
        <p:spPr bwMode="auto">
          <a:xfrm>
            <a:off x="3224213" y="5741988"/>
            <a:ext cx="458787" cy="46037"/>
          </a:xfrm>
          <a:custGeom>
            <a:avLst/>
            <a:gdLst>
              <a:gd name="T0" fmla="*/ 0 w 458470"/>
              <a:gd name="T1" fmla="*/ 44666 h 46354"/>
              <a:gd name="T2" fmla="*/ 459728 w 458470"/>
              <a:gd name="T3" fmla="*/ 44666 h 46354"/>
              <a:gd name="T4" fmla="*/ 459728 w 458470"/>
              <a:gd name="T5" fmla="*/ 0 h 46354"/>
              <a:gd name="T6" fmla="*/ 0 w 458470"/>
              <a:gd name="T7" fmla="*/ 0 h 46354"/>
              <a:gd name="T8" fmla="*/ 0 w 458470"/>
              <a:gd name="T9" fmla="*/ 44666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6354">
                <a:moveTo>
                  <a:pt x="0" y="46226"/>
                </a:moveTo>
                <a:lnTo>
                  <a:pt x="458142" y="46226"/>
                </a:lnTo>
                <a:lnTo>
                  <a:pt x="458142" y="0"/>
                </a:lnTo>
                <a:lnTo>
                  <a:pt x="0" y="0"/>
                </a:lnTo>
                <a:lnTo>
                  <a:pt x="0" y="462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79" name="object 556">
            <a:extLst>
              <a:ext uri="{FF2B5EF4-FFF2-40B4-BE49-F238E27FC236}">
                <a16:creationId xmlns:a16="http://schemas.microsoft.com/office/drawing/2014/main" id="{43DCAB6A-26CF-E44B-9B94-625A66499A06}"/>
              </a:ext>
            </a:extLst>
          </p:cNvPr>
          <p:cNvSpPr>
            <a:spLocks/>
          </p:cNvSpPr>
          <p:nvPr/>
        </p:nvSpPr>
        <p:spPr bwMode="auto">
          <a:xfrm>
            <a:off x="1190625" y="5568950"/>
            <a:ext cx="0" cy="41275"/>
          </a:xfrm>
          <a:custGeom>
            <a:avLst/>
            <a:gdLst>
              <a:gd name="T0" fmla="*/ 0 h 40004"/>
              <a:gd name="T1" fmla="*/ 46568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2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0" name="object 557">
            <a:extLst>
              <a:ext uri="{FF2B5EF4-FFF2-40B4-BE49-F238E27FC236}">
                <a16:creationId xmlns:a16="http://schemas.microsoft.com/office/drawing/2014/main" id="{ABCEA393-852F-DA4A-963D-ECF04350C481}"/>
              </a:ext>
            </a:extLst>
          </p:cNvPr>
          <p:cNvSpPr>
            <a:spLocks/>
          </p:cNvSpPr>
          <p:nvPr/>
        </p:nvSpPr>
        <p:spPr bwMode="auto">
          <a:xfrm>
            <a:off x="1190625" y="5741988"/>
            <a:ext cx="0" cy="46037"/>
          </a:xfrm>
          <a:custGeom>
            <a:avLst/>
            <a:gdLst>
              <a:gd name="T0" fmla="*/ 0 h 46354"/>
              <a:gd name="T1" fmla="*/ 4444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9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1" name="object 558">
            <a:extLst>
              <a:ext uri="{FF2B5EF4-FFF2-40B4-BE49-F238E27FC236}">
                <a16:creationId xmlns:a16="http://schemas.microsoft.com/office/drawing/2014/main" id="{C1AF80C8-F296-8E44-8D91-F8B21EEC6195}"/>
              </a:ext>
            </a:extLst>
          </p:cNvPr>
          <p:cNvSpPr>
            <a:spLocks/>
          </p:cNvSpPr>
          <p:nvPr/>
        </p:nvSpPr>
        <p:spPr bwMode="auto">
          <a:xfrm>
            <a:off x="1189038" y="5572125"/>
            <a:ext cx="0" cy="38100"/>
          </a:xfrm>
          <a:custGeom>
            <a:avLst/>
            <a:gdLst>
              <a:gd name="T0" fmla="*/ 0 h 38100"/>
              <a:gd name="T1" fmla="*/ 38087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2" name="object 559">
            <a:extLst>
              <a:ext uri="{FF2B5EF4-FFF2-40B4-BE49-F238E27FC236}">
                <a16:creationId xmlns:a16="http://schemas.microsoft.com/office/drawing/2014/main" id="{5B77182E-E138-9745-BCBF-5604D854FBA3}"/>
              </a:ext>
            </a:extLst>
          </p:cNvPr>
          <p:cNvSpPr>
            <a:spLocks/>
          </p:cNvSpPr>
          <p:nvPr/>
        </p:nvSpPr>
        <p:spPr bwMode="auto">
          <a:xfrm>
            <a:off x="1189038" y="5741988"/>
            <a:ext cx="0" cy="47625"/>
          </a:xfrm>
          <a:custGeom>
            <a:avLst/>
            <a:gdLst>
              <a:gd name="T0" fmla="*/ 0 h 46989"/>
              <a:gd name="T1" fmla="*/ 49725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9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3" name="object 560">
            <a:extLst>
              <a:ext uri="{FF2B5EF4-FFF2-40B4-BE49-F238E27FC236}">
                <a16:creationId xmlns:a16="http://schemas.microsoft.com/office/drawing/2014/main" id="{256484A5-7F65-614A-A067-67BF505CD3A7}"/>
              </a:ext>
            </a:extLst>
          </p:cNvPr>
          <p:cNvSpPr>
            <a:spLocks/>
          </p:cNvSpPr>
          <p:nvPr/>
        </p:nvSpPr>
        <p:spPr bwMode="auto">
          <a:xfrm>
            <a:off x="1498600" y="5568950"/>
            <a:ext cx="0" cy="41275"/>
          </a:xfrm>
          <a:custGeom>
            <a:avLst/>
            <a:gdLst>
              <a:gd name="T0" fmla="*/ 0 h 40004"/>
              <a:gd name="T1" fmla="*/ 46568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26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4" name="object 561">
            <a:extLst>
              <a:ext uri="{FF2B5EF4-FFF2-40B4-BE49-F238E27FC236}">
                <a16:creationId xmlns:a16="http://schemas.microsoft.com/office/drawing/2014/main" id="{E927EAED-7D3A-F14F-8305-80EECC39798B}"/>
              </a:ext>
            </a:extLst>
          </p:cNvPr>
          <p:cNvSpPr>
            <a:spLocks/>
          </p:cNvSpPr>
          <p:nvPr/>
        </p:nvSpPr>
        <p:spPr bwMode="auto">
          <a:xfrm>
            <a:off x="1498600" y="5741988"/>
            <a:ext cx="0" cy="46037"/>
          </a:xfrm>
          <a:custGeom>
            <a:avLst/>
            <a:gdLst>
              <a:gd name="T0" fmla="*/ 0 h 46354"/>
              <a:gd name="T1" fmla="*/ 4444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92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5" name="object 562">
            <a:extLst>
              <a:ext uri="{FF2B5EF4-FFF2-40B4-BE49-F238E27FC236}">
                <a16:creationId xmlns:a16="http://schemas.microsoft.com/office/drawing/2014/main" id="{0A3EB7C6-2D78-D44F-A8A6-4B69B5956319}"/>
              </a:ext>
            </a:extLst>
          </p:cNvPr>
          <p:cNvSpPr>
            <a:spLocks/>
          </p:cNvSpPr>
          <p:nvPr/>
        </p:nvSpPr>
        <p:spPr bwMode="auto">
          <a:xfrm>
            <a:off x="1497013" y="5572125"/>
            <a:ext cx="0" cy="38100"/>
          </a:xfrm>
          <a:custGeom>
            <a:avLst/>
            <a:gdLst>
              <a:gd name="T0" fmla="*/ 0 h 38100"/>
              <a:gd name="T1" fmla="*/ 38087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6" name="object 563">
            <a:extLst>
              <a:ext uri="{FF2B5EF4-FFF2-40B4-BE49-F238E27FC236}">
                <a16:creationId xmlns:a16="http://schemas.microsoft.com/office/drawing/2014/main" id="{7AD62A2F-695D-6A4B-9072-8F54A252ED82}"/>
              </a:ext>
            </a:extLst>
          </p:cNvPr>
          <p:cNvSpPr>
            <a:spLocks/>
          </p:cNvSpPr>
          <p:nvPr/>
        </p:nvSpPr>
        <p:spPr bwMode="auto">
          <a:xfrm>
            <a:off x="1497013" y="5741988"/>
            <a:ext cx="0" cy="47625"/>
          </a:xfrm>
          <a:custGeom>
            <a:avLst/>
            <a:gdLst>
              <a:gd name="T0" fmla="*/ 0 h 46989"/>
              <a:gd name="T1" fmla="*/ 49725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9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7" name="object 564">
            <a:extLst>
              <a:ext uri="{FF2B5EF4-FFF2-40B4-BE49-F238E27FC236}">
                <a16:creationId xmlns:a16="http://schemas.microsoft.com/office/drawing/2014/main" id="{C21CF45C-F75E-D842-B760-9155E78059FE}"/>
              </a:ext>
            </a:extLst>
          </p:cNvPr>
          <p:cNvSpPr>
            <a:spLocks/>
          </p:cNvSpPr>
          <p:nvPr/>
        </p:nvSpPr>
        <p:spPr bwMode="auto">
          <a:xfrm>
            <a:off x="2009775" y="5568950"/>
            <a:ext cx="0" cy="41275"/>
          </a:xfrm>
          <a:custGeom>
            <a:avLst/>
            <a:gdLst>
              <a:gd name="T0" fmla="*/ 0 h 40004"/>
              <a:gd name="T1" fmla="*/ 46568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26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8" name="object 565">
            <a:extLst>
              <a:ext uri="{FF2B5EF4-FFF2-40B4-BE49-F238E27FC236}">
                <a16:creationId xmlns:a16="http://schemas.microsoft.com/office/drawing/2014/main" id="{AA5532B0-D042-BE4E-9E0B-D9D5B3D34E8C}"/>
              </a:ext>
            </a:extLst>
          </p:cNvPr>
          <p:cNvSpPr>
            <a:spLocks/>
          </p:cNvSpPr>
          <p:nvPr/>
        </p:nvSpPr>
        <p:spPr bwMode="auto">
          <a:xfrm>
            <a:off x="2009775" y="5741988"/>
            <a:ext cx="0" cy="46037"/>
          </a:xfrm>
          <a:custGeom>
            <a:avLst/>
            <a:gdLst>
              <a:gd name="T0" fmla="*/ 0 h 46354"/>
              <a:gd name="T1" fmla="*/ 4444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9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89" name="object 566">
            <a:extLst>
              <a:ext uri="{FF2B5EF4-FFF2-40B4-BE49-F238E27FC236}">
                <a16:creationId xmlns:a16="http://schemas.microsoft.com/office/drawing/2014/main" id="{17E3A5D8-1ABC-8C4E-989F-E84C580F1040}"/>
              </a:ext>
            </a:extLst>
          </p:cNvPr>
          <p:cNvSpPr>
            <a:spLocks/>
          </p:cNvSpPr>
          <p:nvPr/>
        </p:nvSpPr>
        <p:spPr bwMode="auto">
          <a:xfrm>
            <a:off x="2008188" y="5572125"/>
            <a:ext cx="0" cy="38100"/>
          </a:xfrm>
          <a:custGeom>
            <a:avLst/>
            <a:gdLst>
              <a:gd name="T0" fmla="*/ 0 h 38100"/>
              <a:gd name="T1" fmla="*/ 38087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0" name="object 567">
            <a:extLst>
              <a:ext uri="{FF2B5EF4-FFF2-40B4-BE49-F238E27FC236}">
                <a16:creationId xmlns:a16="http://schemas.microsoft.com/office/drawing/2014/main" id="{2A9C079A-8799-D442-A400-E8F619DF3E26}"/>
              </a:ext>
            </a:extLst>
          </p:cNvPr>
          <p:cNvSpPr>
            <a:spLocks/>
          </p:cNvSpPr>
          <p:nvPr/>
        </p:nvSpPr>
        <p:spPr bwMode="auto">
          <a:xfrm>
            <a:off x="2008188" y="5741988"/>
            <a:ext cx="0" cy="47625"/>
          </a:xfrm>
          <a:custGeom>
            <a:avLst/>
            <a:gdLst>
              <a:gd name="T0" fmla="*/ 0 h 46989"/>
              <a:gd name="T1" fmla="*/ 49725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9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1" name="object 568">
            <a:extLst>
              <a:ext uri="{FF2B5EF4-FFF2-40B4-BE49-F238E27FC236}">
                <a16:creationId xmlns:a16="http://schemas.microsoft.com/office/drawing/2014/main" id="{EE3501ED-1DCC-CA49-B47B-0534348D03B2}"/>
              </a:ext>
            </a:extLst>
          </p:cNvPr>
          <p:cNvSpPr>
            <a:spLocks/>
          </p:cNvSpPr>
          <p:nvPr/>
        </p:nvSpPr>
        <p:spPr bwMode="auto">
          <a:xfrm>
            <a:off x="2662238" y="5568950"/>
            <a:ext cx="0" cy="41275"/>
          </a:xfrm>
          <a:custGeom>
            <a:avLst/>
            <a:gdLst>
              <a:gd name="T0" fmla="*/ 0 h 40004"/>
              <a:gd name="T1" fmla="*/ 46568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2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2" name="object 569">
            <a:extLst>
              <a:ext uri="{FF2B5EF4-FFF2-40B4-BE49-F238E27FC236}">
                <a16:creationId xmlns:a16="http://schemas.microsoft.com/office/drawing/2014/main" id="{2C97DA09-7265-EC42-A9C3-634FA33631E1}"/>
              </a:ext>
            </a:extLst>
          </p:cNvPr>
          <p:cNvSpPr>
            <a:spLocks/>
          </p:cNvSpPr>
          <p:nvPr/>
        </p:nvSpPr>
        <p:spPr bwMode="auto">
          <a:xfrm>
            <a:off x="2662238" y="5741988"/>
            <a:ext cx="0" cy="46037"/>
          </a:xfrm>
          <a:custGeom>
            <a:avLst/>
            <a:gdLst>
              <a:gd name="T0" fmla="*/ 0 h 46354"/>
              <a:gd name="T1" fmla="*/ 4444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9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3" name="object 570">
            <a:extLst>
              <a:ext uri="{FF2B5EF4-FFF2-40B4-BE49-F238E27FC236}">
                <a16:creationId xmlns:a16="http://schemas.microsoft.com/office/drawing/2014/main" id="{EF58903B-1AAC-F14D-817D-B69971E393EE}"/>
              </a:ext>
            </a:extLst>
          </p:cNvPr>
          <p:cNvSpPr>
            <a:spLocks/>
          </p:cNvSpPr>
          <p:nvPr/>
        </p:nvSpPr>
        <p:spPr bwMode="auto">
          <a:xfrm>
            <a:off x="2660650" y="5572125"/>
            <a:ext cx="0" cy="38100"/>
          </a:xfrm>
          <a:custGeom>
            <a:avLst/>
            <a:gdLst>
              <a:gd name="T0" fmla="*/ 0 h 38100"/>
              <a:gd name="T1" fmla="*/ 38087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4" name="object 571">
            <a:extLst>
              <a:ext uri="{FF2B5EF4-FFF2-40B4-BE49-F238E27FC236}">
                <a16:creationId xmlns:a16="http://schemas.microsoft.com/office/drawing/2014/main" id="{A58114B9-6330-E24F-A780-55BEB3FC8DD3}"/>
              </a:ext>
            </a:extLst>
          </p:cNvPr>
          <p:cNvSpPr>
            <a:spLocks/>
          </p:cNvSpPr>
          <p:nvPr/>
        </p:nvSpPr>
        <p:spPr bwMode="auto">
          <a:xfrm>
            <a:off x="2660650" y="5741988"/>
            <a:ext cx="0" cy="47625"/>
          </a:xfrm>
          <a:custGeom>
            <a:avLst/>
            <a:gdLst>
              <a:gd name="T0" fmla="*/ 0 h 46989"/>
              <a:gd name="T1" fmla="*/ 49725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9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5" name="object 572">
            <a:extLst>
              <a:ext uri="{FF2B5EF4-FFF2-40B4-BE49-F238E27FC236}">
                <a16:creationId xmlns:a16="http://schemas.microsoft.com/office/drawing/2014/main" id="{E8C5A7A5-0428-6D4A-8E2D-C373B82C6ED5}"/>
              </a:ext>
            </a:extLst>
          </p:cNvPr>
          <p:cNvSpPr>
            <a:spLocks/>
          </p:cNvSpPr>
          <p:nvPr/>
        </p:nvSpPr>
        <p:spPr bwMode="auto">
          <a:xfrm>
            <a:off x="3221038" y="5568950"/>
            <a:ext cx="0" cy="41275"/>
          </a:xfrm>
          <a:custGeom>
            <a:avLst/>
            <a:gdLst>
              <a:gd name="T0" fmla="*/ 0 h 40004"/>
              <a:gd name="T1" fmla="*/ 46568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26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6" name="object 573">
            <a:extLst>
              <a:ext uri="{FF2B5EF4-FFF2-40B4-BE49-F238E27FC236}">
                <a16:creationId xmlns:a16="http://schemas.microsoft.com/office/drawing/2014/main" id="{39CCDD44-5260-DE42-AFFC-4B2AA87C4AA3}"/>
              </a:ext>
            </a:extLst>
          </p:cNvPr>
          <p:cNvSpPr>
            <a:spLocks/>
          </p:cNvSpPr>
          <p:nvPr/>
        </p:nvSpPr>
        <p:spPr bwMode="auto">
          <a:xfrm>
            <a:off x="3221038" y="5741988"/>
            <a:ext cx="0" cy="46037"/>
          </a:xfrm>
          <a:custGeom>
            <a:avLst/>
            <a:gdLst>
              <a:gd name="T0" fmla="*/ 0 h 46354"/>
              <a:gd name="T1" fmla="*/ 4444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92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7" name="object 574">
            <a:extLst>
              <a:ext uri="{FF2B5EF4-FFF2-40B4-BE49-F238E27FC236}">
                <a16:creationId xmlns:a16="http://schemas.microsoft.com/office/drawing/2014/main" id="{C1A75232-3D98-0142-83C6-AA2D983511A9}"/>
              </a:ext>
            </a:extLst>
          </p:cNvPr>
          <p:cNvSpPr>
            <a:spLocks/>
          </p:cNvSpPr>
          <p:nvPr/>
        </p:nvSpPr>
        <p:spPr bwMode="auto">
          <a:xfrm>
            <a:off x="3219450" y="5572125"/>
            <a:ext cx="0" cy="38100"/>
          </a:xfrm>
          <a:custGeom>
            <a:avLst/>
            <a:gdLst>
              <a:gd name="T0" fmla="*/ 0 h 38100"/>
              <a:gd name="T1" fmla="*/ 38087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8" name="object 575">
            <a:extLst>
              <a:ext uri="{FF2B5EF4-FFF2-40B4-BE49-F238E27FC236}">
                <a16:creationId xmlns:a16="http://schemas.microsoft.com/office/drawing/2014/main" id="{73746760-590C-5C4C-8254-17C7C9F11A5D}"/>
              </a:ext>
            </a:extLst>
          </p:cNvPr>
          <p:cNvSpPr>
            <a:spLocks/>
          </p:cNvSpPr>
          <p:nvPr/>
        </p:nvSpPr>
        <p:spPr bwMode="auto">
          <a:xfrm>
            <a:off x="3219450" y="5741988"/>
            <a:ext cx="0" cy="47625"/>
          </a:xfrm>
          <a:custGeom>
            <a:avLst/>
            <a:gdLst>
              <a:gd name="T0" fmla="*/ 0 h 46989"/>
              <a:gd name="T1" fmla="*/ 49725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9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799" name="object 576">
            <a:extLst>
              <a:ext uri="{FF2B5EF4-FFF2-40B4-BE49-F238E27FC236}">
                <a16:creationId xmlns:a16="http://schemas.microsoft.com/office/drawing/2014/main" id="{A4FC1398-B1D7-3A4F-BF81-FC1089A9BC9C}"/>
              </a:ext>
            </a:extLst>
          </p:cNvPr>
          <p:cNvSpPr>
            <a:spLocks/>
          </p:cNvSpPr>
          <p:nvPr/>
        </p:nvSpPr>
        <p:spPr bwMode="auto">
          <a:xfrm>
            <a:off x="3686175" y="5568950"/>
            <a:ext cx="0" cy="41275"/>
          </a:xfrm>
          <a:custGeom>
            <a:avLst/>
            <a:gdLst>
              <a:gd name="T0" fmla="*/ 0 h 40004"/>
              <a:gd name="T1" fmla="*/ 46568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26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00" name="object 577">
            <a:extLst>
              <a:ext uri="{FF2B5EF4-FFF2-40B4-BE49-F238E27FC236}">
                <a16:creationId xmlns:a16="http://schemas.microsoft.com/office/drawing/2014/main" id="{C75B3273-7B6D-8448-9364-CCBC02E0F0BA}"/>
              </a:ext>
            </a:extLst>
          </p:cNvPr>
          <p:cNvSpPr>
            <a:spLocks/>
          </p:cNvSpPr>
          <p:nvPr/>
        </p:nvSpPr>
        <p:spPr bwMode="auto">
          <a:xfrm>
            <a:off x="3686175" y="5741988"/>
            <a:ext cx="0" cy="46037"/>
          </a:xfrm>
          <a:custGeom>
            <a:avLst/>
            <a:gdLst>
              <a:gd name="T0" fmla="*/ 0 h 46354"/>
              <a:gd name="T1" fmla="*/ 4444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92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01" name="object 578">
            <a:extLst>
              <a:ext uri="{FF2B5EF4-FFF2-40B4-BE49-F238E27FC236}">
                <a16:creationId xmlns:a16="http://schemas.microsoft.com/office/drawing/2014/main" id="{6971313D-D751-D048-B80A-D87D98A72A03}"/>
              </a:ext>
            </a:extLst>
          </p:cNvPr>
          <p:cNvSpPr>
            <a:spLocks/>
          </p:cNvSpPr>
          <p:nvPr/>
        </p:nvSpPr>
        <p:spPr bwMode="auto">
          <a:xfrm>
            <a:off x="3684588" y="5572125"/>
            <a:ext cx="0" cy="38100"/>
          </a:xfrm>
          <a:custGeom>
            <a:avLst/>
            <a:gdLst>
              <a:gd name="T0" fmla="*/ 0 h 38100"/>
              <a:gd name="T1" fmla="*/ 38087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7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02" name="object 579">
            <a:extLst>
              <a:ext uri="{FF2B5EF4-FFF2-40B4-BE49-F238E27FC236}">
                <a16:creationId xmlns:a16="http://schemas.microsoft.com/office/drawing/2014/main" id="{2211ADE3-CEA3-3044-BFF4-37DFC8FA0702}"/>
              </a:ext>
            </a:extLst>
          </p:cNvPr>
          <p:cNvSpPr>
            <a:spLocks/>
          </p:cNvSpPr>
          <p:nvPr/>
        </p:nvSpPr>
        <p:spPr bwMode="auto">
          <a:xfrm>
            <a:off x="3684588" y="5741988"/>
            <a:ext cx="0" cy="47625"/>
          </a:xfrm>
          <a:custGeom>
            <a:avLst/>
            <a:gdLst>
              <a:gd name="T0" fmla="*/ 0 h 46989"/>
              <a:gd name="T1" fmla="*/ 49725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9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03" name="object 580">
            <a:extLst>
              <a:ext uri="{FF2B5EF4-FFF2-40B4-BE49-F238E27FC236}">
                <a16:creationId xmlns:a16="http://schemas.microsoft.com/office/drawing/2014/main" id="{B8F38345-CE83-4547-B083-0694E3F6FA88}"/>
              </a:ext>
            </a:extLst>
          </p:cNvPr>
          <p:cNvSpPr>
            <a:spLocks/>
          </p:cNvSpPr>
          <p:nvPr/>
        </p:nvSpPr>
        <p:spPr bwMode="auto">
          <a:xfrm>
            <a:off x="1195388" y="5788025"/>
            <a:ext cx="300037" cy="41275"/>
          </a:xfrm>
          <a:custGeom>
            <a:avLst/>
            <a:gdLst>
              <a:gd name="T0" fmla="*/ 0 w 300990"/>
              <a:gd name="T1" fmla="*/ 43739 h 40639"/>
              <a:gd name="T2" fmla="*/ 295761 w 300990"/>
              <a:gd name="T3" fmla="*/ 43739 h 40639"/>
              <a:gd name="T4" fmla="*/ 295761 w 300990"/>
              <a:gd name="T5" fmla="*/ 0 h 40639"/>
              <a:gd name="T6" fmla="*/ 0 w 300990"/>
              <a:gd name="T7" fmla="*/ 0 h 40639"/>
              <a:gd name="T8" fmla="*/ 0 w 300990"/>
              <a:gd name="T9" fmla="*/ 43739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0639">
                <a:moveTo>
                  <a:pt x="0" y="40472"/>
                </a:moveTo>
                <a:lnTo>
                  <a:pt x="300486" y="40472"/>
                </a:lnTo>
                <a:lnTo>
                  <a:pt x="300486" y="0"/>
                </a:lnTo>
                <a:lnTo>
                  <a:pt x="0" y="0"/>
                </a:lnTo>
                <a:lnTo>
                  <a:pt x="0" y="4047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04" name="object 581">
            <a:extLst>
              <a:ext uri="{FF2B5EF4-FFF2-40B4-BE49-F238E27FC236}">
                <a16:creationId xmlns:a16="http://schemas.microsoft.com/office/drawing/2014/main" id="{0B12D067-A3B7-4C41-91CF-67E1A00CBC59}"/>
              </a:ext>
            </a:extLst>
          </p:cNvPr>
          <p:cNvSpPr>
            <a:spLocks/>
          </p:cNvSpPr>
          <p:nvPr/>
        </p:nvSpPr>
        <p:spPr bwMode="auto">
          <a:xfrm>
            <a:off x="1195388" y="5961063"/>
            <a:ext cx="300037" cy="46037"/>
          </a:xfrm>
          <a:custGeom>
            <a:avLst/>
            <a:gdLst>
              <a:gd name="T0" fmla="*/ 0 w 300990"/>
              <a:gd name="T1" fmla="*/ 44533 h 46354"/>
              <a:gd name="T2" fmla="*/ 295761 w 300990"/>
              <a:gd name="T3" fmla="*/ 44533 h 46354"/>
              <a:gd name="T4" fmla="*/ 295761 w 300990"/>
              <a:gd name="T5" fmla="*/ 0 h 46354"/>
              <a:gd name="T6" fmla="*/ 0 w 300990"/>
              <a:gd name="T7" fmla="*/ 0 h 46354"/>
              <a:gd name="T8" fmla="*/ 0 w 300990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6354">
                <a:moveTo>
                  <a:pt x="0" y="46088"/>
                </a:moveTo>
                <a:lnTo>
                  <a:pt x="300486" y="46088"/>
                </a:lnTo>
                <a:lnTo>
                  <a:pt x="300486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05" name="object 582">
            <a:extLst>
              <a:ext uri="{FF2B5EF4-FFF2-40B4-BE49-F238E27FC236}">
                <a16:creationId xmlns:a16="http://schemas.microsoft.com/office/drawing/2014/main" id="{B4B61833-2F31-E743-9B78-07CDC59FA720}"/>
              </a:ext>
            </a:extLst>
          </p:cNvPr>
          <p:cNvSpPr>
            <a:spLocks/>
          </p:cNvSpPr>
          <p:nvPr/>
        </p:nvSpPr>
        <p:spPr bwMode="auto">
          <a:xfrm>
            <a:off x="1760538" y="5832475"/>
            <a:ext cx="4762" cy="128588"/>
          </a:xfrm>
          <a:custGeom>
            <a:avLst/>
            <a:gdLst>
              <a:gd name="T0" fmla="*/ 0 w 5714"/>
              <a:gd name="T1" fmla="*/ 132447 h 127635"/>
              <a:gd name="T2" fmla="*/ 2166 w 5714"/>
              <a:gd name="T3" fmla="*/ 132447 h 127635"/>
              <a:gd name="T4" fmla="*/ 2166 w 5714"/>
              <a:gd name="T5" fmla="*/ 0 h 127635"/>
              <a:gd name="T6" fmla="*/ 0 w 5714"/>
              <a:gd name="T7" fmla="*/ 0 h 127635"/>
              <a:gd name="T8" fmla="*/ 0 w 5714"/>
              <a:gd name="T9" fmla="*/ 132447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611"/>
                </a:moveTo>
                <a:lnTo>
                  <a:pt x="5388" y="127611"/>
                </a:lnTo>
                <a:lnTo>
                  <a:pt x="5388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" name="object 583">
            <a:extLst>
              <a:ext uri="{FF2B5EF4-FFF2-40B4-BE49-F238E27FC236}">
                <a16:creationId xmlns:a16="http://schemas.microsoft.com/office/drawing/2014/main" id="{38E1C150-BB03-ED45-B9EE-0014A7429736}"/>
              </a:ext>
            </a:extLst>
          </p:cNvPr>
          <p:cNvSpPr txBox="1"/>
          <p:nvPr/>
        </p:nvSpPr>
        <p:spPr>
          <a:xfrm>
            <a:off x="1246188" y="5837238"/>
            <a:ext cx="45402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4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0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807" name="object 584">
            <a:extLst>
              <a:ext uri="{FF2B5EF4-FFF2-40B4-BE49-F238E27FC236}">
                <a16:creationId xmlns:a16="http://schemas.microsoft.com/office/drawing/2014/main" id="{1AC68330-B274-BC40-9F53-B0E2E154FD6B}"/>
              </a:ext>
            </a:extLst>
          </p:cNvPr>
          <p:cNvSpPr>
            <a:spLocks/>
          </p:cNvSpPr>
          <p:nvPr/>
        </p:nvSpPr>
        <p:spPr bwMode="auto">
          <a:xfrm>
            <a:off x="1503363" y="5788025"/>
            <a:ext cx="503237" cy="46038"/>
          </a:xfrm>
          <a:custGeom>
            <a:avLst/>
            <a:gdLst>
              <a:gd name="T0" fmla="*/ 0 w 504189"/>
              <a:gd name="T1" fmla="*/ 49787 h 45085"/>
              <a:gd name="T2" fmla="*/ 499439 w 504189"/>
              <a:gd name="T3" fmla="*/ 49787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978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843"/>
                </a:moveTo>
                <a:lnTo>
                  <a:pt x="504181" y="44843"/>
                </a:lnTo>
                <a:lnTo>
                  <a:pt x="504181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08" name="object 585">
            <a:extLst>
              <a:ext uri="{FF2B5EF4-FFF2-40B4-BE49-F238E27FC236}">
                <a16:creationId xmlns:a16="http://schemas.microsoft.com/office/drawing/2014/main" id="{1D59D95F-8A8C-8A48-A133-A30AC3054A94}"/>
              </a:ext>
            </a:extLst>
          </p:cNvPr>
          <p:cNvSpPr>
            <a:spLocks/>
          </p:cNvSpPr>
          <p:nvPr/>
        </p:nvSpPr>
        <p:spPr bwMode="auto">
          <a:xfrm>
            <a:off x="1503363" y="5961063"/>
            <a:ext cx="503237" cy="46037"/>
          </a:xfrm>
          <a:custGeom>
            <a:avLst/>
            <a:gdLst>
              <a:gd name="T0" fmla="*/ 0 w 504189"/>
              <a:gd name="T1" fmla="*/ 44533 h 46354"/>
              <a:gd name="T2" fmla="*/ 499439 w 504189"/>
              <a:gd name="T3" fmla="*/ 44533 h 46354"/>
              <a:gd name="T4" fmla="*/ 499439 w 504189"/>
              <a:gd name="T5" fmla="*/ 0 h 46354"/>
              <a:gd name="T6" fmla="*/ 0 w 504189"/>
              <a:gd name="T7" fmla="*/ 0 h 46354"/>
              <a:gd name="T8" fmla="*/ 0 w 504189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6354">
                <a:moveTo>
                  <a:pt x="0" y="46088"/>
                </a:moveTo>
                <a:lnTo>
                  <a:pt x="504181" y="46088"/>
                </a:lnTo>
                <a:lnTo>
                  <a:pt x="504181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09" name="object 586">
            <a:extLst>
              <a:ext uri="{FF2B5EF4-FFF2-40B4-BE49-F238E27FC236}">
                <a16:creationId xmlns:a16="http://schemas.microsoft.com/office/drawing/2014/main" id="{9CCA7AF4-7A61-4143-ADE3-68764EA765F8}"/>
              </a:ext>
            </a:extLst>
          </p:cNvPr>
          <p:cNvSpPr>
            <a:spLocks/>
          </p:cNvSpPr>
          <p:nvPr/>
        </p:nvSpPr>
        <p:spPr bwMode="auto">
          <a:xfrm>
            <a:off x="2490788" y="5832475"/>
            <a:ext cx="4762" cy="128588"/>
          </a:xfrm>
          <a:custGeom>
            <a:avLst/>
            <a:gdLst>
              <a:gd name="T0" fmla="*/ 0 w 5714"/>
              <a:gd name="T1" fmla="*/ 132447 h 127635"/>
              <a:gd name="T2" fmla="*/ 2175 w 5714"/>
              <a:gd name="T3" fmla="*/ 132447 h 127635"/>
              <a:gd name="T4" fmla="*/ 2175 w 5714"/>
              <a:gd name="T5" fmla="*/ 0 h 127635"/>
              <a:gd name="T6" fmla="*/ 0 w 5714"/>
              <a:gd name="T7" fmla="*/ 0 h 127635"/>
              <a:gd name="T8" fmla="*/ 0 w 5714"/>
              <a:gd name="T9" fmla="*/ 132447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611"/>
                </a:moveTo>
                <a:lnTo>
                  <a:pt x="5411" y="127611"/>
                </a:lnTo>
                <a:lnTo>
                  <a:pt x="5411" y="0"/>
                </a:lnTo>
                <a:lnTo>
                  <a:pt x="0" y="0"/>
                </a:lnTo>
                <a:lnTo>
                  <a:pt x="0" y="12761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7" name="object 587">
            <a:extLst>
              <a:ext uri="{FF2B5EF4-FFF2-40B4-BE49-F238E27FC236}">
                <a16:creationId xmlns:a16="http://schemas.microsoft.com/office/drawing/2014/main" id="{842916B7-454A-2C41-866D-841A222E631D}"/>
              </a:ext>
            </a:extLst>
          </p:cNvPr>
          <p:cNvSpPr txBox="1"/>
          <p:nvPr/>
        </p:nvSpPr>
        <p:spPr>
          <a:xfrm>
            <a:off x="2066925" y="5837238"/>
            <a:ext cx="28416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5" dirty="0">
                <a:latin typeface="Arial"/>
                <a:cs typeface="Arial"/>
              </a:rPr>
              <a:t>S</a:t>
            </a:r>
            <a:r>
              <a:rPr sz="850" spc="40" dirty="0">
                <a:latin typeface="Arial"/>
                <a:cs typeface="Arial"/>
              </a:rPr>
              <a:t>m</a:t>
            </a:r>
            <a:r>
              <a:rPr sz="850" spc="20" dirty="0">
                <a:latin typeface="Arial"/>
                <a:cs typeface="Arial"/>
              </a:rPr>
              <a:t>a</a:t>
            </a:r>
            <a:r>
              <a:rPr sz="850" spc="5" dirty="0">
                <a:latin typeface="Arial"/>
                <a:cs typeface="Arial"/>
              </a:rPr>
              <a:t>ll</a:t>
            </a:r>
            <a:endParaRPr sz="850">
              <a:latin typeface="Arial"/>
              <a:cs typeface="Arial"/>
            </a:endParaRPr>
          </a:p>
        </p:txBody>
      </p:sp>
      <p:sp>
        <p:nvSpPr>
          <p:cNvPr id="52811" name="object 588">
            <a:extLst>
              <a:ext uri="{FF2B5EF4-FFF2-40B4-BE49-F238E27FC236}">
                <a16:creationId xmlns:a16="http://schemas.microsoft.com/office/drawing/2014/main" id="{9F7BA264-26FB-3744-B988-2BFF99562464}"/>
              </a:ext>
            </a:extLst>
          </p:cNvPr>
          <p:cNvSpPr>
            <a:spLocks/>
          </p:cNvSpPr>
          <p:nvPr/>
        </p:nvSpPr>
        <p:spPr bwMode="auto">
          <a:xfrm>
            <a:off x="2014538" y="5788025"/>
            <a:ext cx="644525" cy="46038"/>
          </a:xfrm>
          <a:custGeom>
            <a:avLst/>
            <a:gdLst>
              <a:gd name="T0" fmla="*/ 0 w 644525"/>
              <a:gd name="T1" fmla="*/ 49787 h 45085"/>
              <a:gd name="T2" fmla="*/ 644380 w 644525"/>
              <a:gd name="T3" fmla="*/ 49787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978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843"/>
                </a:moveTo>
                <a:lnTo>
                  <a:pt x="644380" y="44843"/>
                </a:lnTo>
                <a:lnTo>
                  <a:pt x="644380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12" name="object 589">
            <a:extLst>
              <a:ext uri="{FF2B5EF4-FFF2-40B4-BE49-F238E27FC236}">
                <a16:creationId xmlns:a16="http://schemas.microsoft.com/office/drawing/2014/main" id="{E89349F3-2627-B543-BC1E-97A07BFBB660}"/>
              </a:ext>
            </a:extLst>
          </p:cNvPr>
          <p:cNvSpPr>
            <a:spLocks/>
          </p:cNvSpPr>
          <p:nvPr/>
        </p:nvSpPr>
        <p:spPr bwMode="auto">
          <a:xfrm>
            <a:off x="2014538" y="5961063"/>
            <a:ext cx="644525" cy="46037"/>
          </a:xfrm>
          <a:custGeom>
            <a:avLst/>
            <a:gdLst>
              <a:gd name="T0" fmla="*/ 0 w 644525"/>
              <a:gd name="T1" fmla="*/ 44533 h 46354"/>
              <a:gd name="T2" fmla="*/ 644380 w 644525"/>
              <a:gd name="T3" fmla="*/ 44533 h 46354"/>
              <a:gd name="T4" fmla="*/ 644380 w 644525"/>
              <a:gd name="T5" fmla="*/ 0 h 46354"/>
              <a:gd name="T6" fmla="*/ 0 w 644525"/>
              <a:gd name="T7" fmla="*/ 0 h 46354"/>
              <a:gd name="T8" fmla="*/ 0 w 644525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6354">
                <a:moveTo>
                  <a:pt x="0" y="46088"/>
                </a:moveTo>
                <a:lnTo>
                  <a:pt x="644380" y="46088"/>
                </a:lnTo>
                <a:lnTo>
                  <a:pt x="644380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0" name="object 590">
            <a:extLst>
              <a:ext uri="{FF2B5EF4-FFF2-40B4-BE49-F238E27FC236}">
                <a16:creationId xmlns:a16="http://schemas.microsoft.com/office/drawing/2014/main" id="{5AFCCDB6-1FE4-8442-B91F-7CC1F0AE478D}"/>
              </a:ext>
            </a:extLst>
          </p:cNvPr>
          <p:cNvSpPr txBox="1"/>
          <p:nvPr/>
        </p:nvSpPr>
        <p:spPr>
          <a:xfrm>
            <a:off x="2717800" y="5837238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95K</a:t>
            </a:r>
            <a:endParaRPr sz="850">
              <a:latin typeface="Arial"/>
              <a:cs typeface="Arial"/>
            </a:endParaRPr>
          </a:p>
        </p:txBody>
      </p:sp>
      <p:sp>
        <p:nvSpPr>
          <p:cNvPr id="52814" name="object 591">
            <a:extLst>
              <a:ext uri="{FF2B5EF4-FFF2-40B4-BE49-F238E27FC236}">
                <a16:creationId xmlns:a16="http://schemas.microsoft.com/office/drawing/2014/main" id="{F878EAF1-2A92-9048-ACCA-69790E17C58A}"/>
              </a:ext>
            </a:extLst>
          </p:cNvPr>
          <p:cNvSpPr>
            <a:spLocks/>
          </p:cNvSpPr>
          <p:nvPr/>
        </p:nvSpPr>
        <p:spPr bwMode="auto">
          <a:xfrm>
            <a:off x="2665413" y="5788025"/>
            <a:ext cx="552450" cy="46038"/>
          </a:xfrm>
          <a:custGeom>
            <a:avLst/>
            <a:gdLst>
              <a:gd name="T0" fmla="*/ 0 w 551180"/>
              <a:gd name="T1" fmla="*/ 49787 h 45085"/>
              <a:gd name="T2" fmla="*/ 557564 w 551180"/>
              <a:gd name="T3" fmla="*/ 49787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9787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843"/>
                </a:moveTo>
                <a:lnTo>
                  <a:pt x="551184" y="44843"/>
                </a:lnTo>
                <a:lnTo>
                  <a:pt x="551184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15" name="object 592">
            <a:extLst>
              <a:ext uri="{FF2B5EF4-FFF2-40B4-BE49-F238E27FC236}">
                <a16:creationId xmlns:a16="http://schemas.microsoft.com/office/drawing/2014/main" id="{47F11265-7819-234D-B1B6-E43178735574}"/>
              </a:ext>
            </a:extLst>
          </p:cNvPr>
          <p:cNvSpPr>
            <a:spLocks/>
          </p:cNvSpPr>
          <p:nvPr/>
        </p:nvSpPr>
        <p:spPr bwMode="auto">
          <a:xfrm>
            <a:off x="3190875" y="5832475"/>
            <a:ext cx="0" cy="128588"/>
          </a:xfrm>
          <a:custGeom>
            <a:avLst/>
            <a:gdLst>
              <a:gd name="T0" fmla="*/ 0 h 127635"/>
              <a:gd name="T1" fmla="*/ 132447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611"/>
                </a:lnTo>
              </a:path>
            </a:pathLst>
          </a:custGeom>
          <a:noFill/>
          <a:ln w="535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16" name="object 593">
            <a:extLst>
              <a:ext uri="{FF2B5EF4-FFF2-40B4-BE49-F238E27FC236}">
                <a16:creationId xmlns:a16="http://schemas.microsoft.com/office/drawing/2014/main" id="{FBBCBCA5-89E7-194A-AD7A-4D54218DEA9A}"/>
              </a:ext>
            </a:extLst>
          </p:cNvPr>
          <p:cNvSpPr>
            <a:spLocks/>
          </p:cNvSpPr>
          <p:nvPr/>
        </p:nvSpPr>
        <p:spPr bwMode="auto">
          <a:xfrm>
            <a:off x="2665413" y="5961063"/>
            <a:ext cx="552450" cy="46037"/>
          </a:xfrm>
          <a:custGeom>
            <a:avLst/>
            <a:gdLst>
              <a:gd name="T0" fmla="*/ 0 w 551180"/>
              <a:gd name="T1" fmla="*/ 44533 h 46354"/>
              <a:gd name="T2" fmla="*/ 557564 w 551180"/>
              <a:gd name="T3" fmla="*/ 44533 h 46354"/>
              <a:gd name="T4" fmla="*/ 557564 w 551180"/>
              <a:gd name="T5" fmla="*/ 0 h 46354"/>
              <a:gd name="T6" fmla="*/ 0 w 551180"/>
              <a:gd name="T7" fmla="*/ 0 h 46354"/>
              <a:gd name="T8" fmla="*/ 0 w 551180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6354">
                <a:moveTo>
                  <a:pt x="0" y="46088"/>
                </a:moveTo>
                <a:lnTo>
                  <a:pt x="551184" y="46088"/>
                </a:lnTo>
                <a:lnTo>
                  <a:pt x="551184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" name="object 594">
            <a:extLst>
              <a:ext uri="{FF2B5EF4-FFF2-40B4-BE49-F238E27FC236}">
                <a16:creationId xmlns:a16="http://schemas.microsoft.com/office/drawing/2014/main" id="{ED9CB264-5EB3-8A4A-ABC4-EF17E15E04A8}"/>
              </a:ext>
            </a:extLst>
          </p:cNvPr>
          <p:cNvSpPr txBox="1"/>
          <p:nvPr/>
        </p:nvSpPr>
        <p:spPr>
          <a:xfrm>
            <a:off x="3276600" y="5835650"/>
            <a:ext cx="6826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52818" name="object 595">
            <a:extLst>
              <a:ext uri="{FF2B5EF4-FFF2-40B4-BE49-F238E27FC236}">
                <a16:creationId xmlns:a16="http://schemas.microsoft.com/office/drawing/2014/main" id="{80DE27FA-AC2A-FD49-BD47-D97E6ED2E0AD}"/>
              </a:ext>
            </a:extLst>
          </p:cNvPr>
          <p:cNvSpPr>
            <a:spLocks/>
          </p:cNvSpPr>
          <p:nvPr/>
        </p:nvSpPr>
        <p:spPr bwMode="auto">
          <a:xfrm>
            <a:off x="3224213" y="5788025"/>
            <a:ext cx="458787" cy="41275"/>
          </a:xfrm>
          <a:custGeom>
            <a:avLst/>
            <a:gdLst>
              <a:gd name="T0" fmla="*/ 0 w 458470"/>
              <a:gd name="T1" fmla="*/ 43739 h 40639"/>
              <a:gd name="T2" fmla="*/ 459728 w 458470"/>
              <a:gd name="T3" fmla="*/ 43739 h 40639"/>
              <a:gd name="T4" fmla="*/ 459728 w 458470"/>
              <a:gd name="T5" fmla="*/ 0 h 40639"/>
              <a:gd name="T6" fmla="*/ 0 w 458470"/>
              <a:gd name="T7" fmla="*/ 0 h 40639"/>
              <a:gd name="T8" fmla="*/ 0 w 458470"/>
              <a:gd name="T9" fmla="*/ 43739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0639">
                <a:moveTo>
                  <a:pt x="0" y="40472"/>
                </a:moveTo>
                <a:lnTo>
                  <a:pt x="458142" y="40472"/>
                </a:lnTo>
                <a:lnTo>
                  <a:pt x="458142" y="0"/>
                </a:lnTo>
                <a:lnTo>
                  <a:pt x="0" y="0"/>
                </a:lnTo>
                <a:lnTo>
                  <a:pt x="0" y="4047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19" name="object 596">
            <a:extLst>
              <a:ext uri="{FF2B5EF4-FFF2-40B4-BE49-F238E27FC236}">
                <a16:creationId xmlns:a16="http://schemas.microsoft.com/office/drawing/2014/main" id="{834DFCFF-7B99-E849-9580-3C27EF60C742}"/>
              </a:ext>
            </a:extLst>
          </p:cNvPr>
          <p:cNvSpPr>
            <a:spLocks/>
          </p:cNvSpPr>
          <p:nvPr/>
        </p:nvSpPr>
        <p:spPr bwMode="auto">
          <a:xfrm>
            <a:off x="3224213" y="5961063"/>
            <a:ext cx="458787" cy="46037"/>
          </a:xfrm>
          <a:custGeom>
            <a:avLst/>
            <a:gdLst>
              <a:gd name="T0" fmla="*/ 0 w 458470"/>
              <a:gd name="T1" fmla="*/ 44533 h 46354"/>
              <a:gd name="T2" fmla="*/ 459728 w 458470"/>
              <a:gd name="T3" fmla="*/ 44533 h 46354"/>
              <a:gd name="T4" fmla="*/ 459728 w 458470"/>
              <a:gd name="T5" fmla="*/ 0 h 46354"/>
              <a:gd name="T6" fmla="*/ 0 w 458470"/>
              <a:gd name="T7" fmla="*/ 0 h 46354"/>
              <a:gd name="T8" fmla="*/ 0 w 458470"/>
              <a:gd name="T9" fmla="*/ 44533 h 4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6354">
                <a:moveTo>
                  <a:pt x="0" y="46088"/>
                </a:moveTo>
                <a:lnTo>
                  <a:pt x="458142" y="46088"/>
                </a:lnTo>
                <a:lnTo>
                  <a:pt x="458142" y="0"/>
                </a:lnTo>
                <a:lnTo>
                  <a:pt x="0" y="0"/>
                </a:lnTo>
                <a:lnTo>
                  <a:pt x="0" y="460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0" name="object 597">
            <a:extLst>
              <a:ext uri="{FF2B5EF4-FFF2-40B4-BE49-F238E27FC236}">
                <a16:creationId xmlns:a16="http://schemas.microsoft.com/office/drawing/2014/main" id="{A415E908-805A-5D4A-A101-822257888FA0}"/>
              </a:ext>
            </a:extLst>
          </p:cNvPr>
          <p:cNvSpPr>
            <a:spLocks/>
          </p:cNvSpPr>
          <p:nvPr/>
        </p:nvSpPr>
        <p:spPr bwMode="auto">
          <a:xfrm>
            <a:off x="1190625" y="5788025"/>
            <a:ext cx="0" cy="41275"/>
          </a:xfrm>
          <a:custGeom>
            <a:avLst/>
            <a:gdLst>
              <a:gd name="T0" fmla="*/ 0 h 40639"/>
              <a:gd name="T1" fmla="*/ 43738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47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1" name="object 598">
            <a:extLst>
              <a:ext uri="{FF2B5EF4-FFF2-40B4-BE49-F238E27FC236}">
                <a16:creationId xmlns:a16="http://schemas.microsoft.com/office/drawing/2014/main" id="{74EE33DE-C196-D544-A2C6-14DC4EB1FDD1}"/>
              </a:ext>
            </a:extLst>
          </p:cNvPr>
          <p:cNvSpPr>
            <a:spLocks/>
          </p:cNvSpPr>
          <p:nvPr/>
        </p:nvSpPr>
        <p:spPr bwMode="auto">
          <a:xfrm>
            <a:off x="1190625" y="5961063"/>
            <a:ext cx="0" cy="46037"/>
          </a:xfrm>
          <a:custGeom>
            <a:avLst/>
            <a:gdLst>
              <a:gd name="T0" fmla="*/ 0 h 46354"/>
              <a:gd name="T1" fmla="*/ 4437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2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2" name="object 599">
            <a:extLst>
              <a:ext uri="{FF2B5EF4-FFF2-40B4-BE49-F238E27FC236}">
                <a16:creationId xmlns:a16="http://schemas.microsoft.com/office/drawing/2014/main" id="{04721115-3C22-7641-B991-F9663011C72A}"/>
              </a:ext>
            </a:extLst>
          </p:cNvPr>
          <p:cNvSpPr>
            <a:spLocks/>
          </p:cNvSpPr>
          <p:nvPr/>
        </p:nvSpPr>
        <p:spPr bwMode="auto">
          <a:xfrm>
            <a:off x="1189038" y="5789613"/>
            <a:ext cx="0" cy="39687"/>
          </a:xfrm>
          <a:custGeom>
            <a:avLst/>
            <a:gdLst>
              <a:gd name="T0" fmla="*/ 0 h 38735"/>
              <a:gd name="T1" fmla="*/ 43737 h 387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735">
                <a:moveTo>
                  <a:pt x="0" y="0"/>
                </a:moveTo>
                <a:lnTo>
                  <a:pt x="0" y="387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3" name="object 600">
            <a:extLst>
              <a:ext uri="{FF2B5EF4-FFF2-40B4-BE49-F238E27FC236}">
                <a16:creationId xmlns:a16="http://schemas.microsoft.com/office/drawing/2014/main" id="{EBFAB7DE-B72F-B64B-BF64-4D0CFBA6BB4A}"/>
              </a:ext>
            </a:extLst>
          </p:cNvPr>
          <p:cNvSpPr>
            <a:spLocks/>
          </p:cNvSpPr>
          <p:nvPr/>
        </p:nvSpPr>
        <p:spPr bwMode="auto">
          <a:xfrm>
            <a:off x="1189038" y="5961063"/>
            <a:ext cx="0" cy="47625"/>
          </a:xfrm>
          <a:custGeom>
            <a:avLst/>
            <a:gdLst>
              <a:gd name="T0" fmla="*/ 0 h 46989"/>
              <a:gd name="T1" fmla="*/ 49633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4" name="object 601">
            <a:extLst>
              <a:ext uri="{FF2B5EF4-FFF2-40B4-BE49-F238E27FC236}">
                <a16:creationId xmlns:a16="http://schemas.microsoft.com/office/drawing/2014/main" id="{C5E3D381-F28C-C249-AD92-8ED929E9F143}"/>
              </a:ext>
            </a:extLst>
          </p:cNvPr>
          <p:cNvSpPr>
            <a:spLocks/>
          </p:cNvSpPr>
          <p:nvPr/>
        </p:nvSpPr>
        <p:spPr bwMode="auto">
          <a:xfrm>
            <a:off x="1498600" y="5788025"/>
            <a:ext cx="0" cy="41275"/>
          </a:xfrm>
          <a:custGeom>
            <a:avLst/>
            <a:gdLst>
              <a:gd name="T0" fmla="*/ 0 h 40639"/>
              <a:gd name="T1" fmla="*/ 43738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471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5" name="object 602">
            <a:extLst>
              <a:ext uri="{FF2B5EF4-FFF2-40B4-BE49-F238E27FC236}">
                <a16:creationId xmlns:a16="http://schemas.microsoft.com/office/drawing/2014/main" id="{F69265E8-6C22-364A-93A7-219BEAD8B8A7}"/>
              </a:ext>
            </a:extLst>
          </p:cNvPr>
          <p:cNvSpPr>
            <a:spLocks/>
          </p:cNvSpPr>
          <p:nvPr/>
        </p:nvSpPr>
        <p:spPr bwMode="auto">
          <a:xfrm>
            <a:off x="1498600" y="5961063"/>
            <a:ext cx="0" cy="46037"/>
          </a:xfrm>
          <a:custGeom>
            <a:avLst/>
            <a:gdLst>
              <a:gd name="T0" fmla="*/ 0 h 46354"/>
              <a:gd name="T1" fmla="*/ 4437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21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6" name="object 603">
            <a:extLst>
              <a:ext uri="{FF2B5EF4-FFF2-40B4-BE49-F238E27FC236}">
                <a16:creationId xmlns:a16="http://schemas.microsoft.com/office/drawing/2014/main" id="{9AD56041-46A0-284C-95FD-8AC6B8534797}"/>
              </a:ext>
            </a:extLst>
          </p:cNvPr>
          <p:cNvSpPr>
            <a:spLocks/>
          </p:cNvSpPr>
          <p:nvPr/>
        </p:nvSpPr>
        <p:spPr bwMode="auto">
          <a:xfrm>
            <a:off x="1497013" y="5789613"/>
            <a:ext cx="0" cy="39687"/>
          </a:xfrm>
          <a:custGeom>
            <a:avLst/>
            <a:gdLst>
              <a:gd name="T0" fmla="*/ 0 h 38735"/>
              <a:gd name="T1" fmla="*/ 43737 h 387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735">
                <a:moveTo>
                  <a:pt x="0" y="0"/>
                </a:moveTo>
                <a:lnTo>
                  <a:pt x="0" y="387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7" name="object 604">
            <a:extLst>
              <a:ext uri="{FF2B5EF4-FFF2-40B4-BE49-F238E27FC236}">
                <a16:creationId xmlns:a16="http://schemas.microsoft.com/office/drawing/2014/main" id="{265742CA-05C1-3246-9226-722080011AA4}"/>
              </a:ext>
            </a:extLst>
          </p:cNvPr>
          <p:cNvSpPr>
            <a:spLocks/>
          </p:cNvSpPr>
          <p:nvPr/>
        </p:nvSpPr>
        <p:spPr bwMode="auto">
          <a:xfrm>
            <a:off x="1497013" y="5961063"/>
            <a:ext cx="0" cy="47625"/>
          </a:xfrm>
          <a:custGeom>
            <a:avLst/>
            <a:gdLst>
              <a:gd name="T0" fmla="*/ 0 h 46989"/>
              <a:gd name="T1" fmla="*/ 49633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8" name="object 605">
            <a:extLst>
              <a:ext uri="{FF2B5EF4-FFF2-40B4-BE49-F238E27FC236}">
                <a16:creationId xmlns:a16="http://schemas.microsoft.com/office/drawing/2014/main" id="{ED597366-6311-1849-A7D2-1684CCBF5878}"/>
              </a:ext>
            </a:extLst>
          </p:cNvPr>
          <p:cNvSpPr>
            <a:spLocks/>
          </p:cNvSpPr>
          <p:nvPr/>
        </p:nvSpPr>
        <p:spPr bwMode="auto">
          <a:xfrm>
            <a:off x="2009775" y="5788025"/>
            <a:ext cx="0" cy="41275"/>
          </a:xfrm>
          <a:custGeom>
            <a:avLst/>
            <a:gdLst>
              <a:gd name="T0" fmla="*/ 0 h 40639"/>
              <a:gd name="T1" fmla="*/ 43738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47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29" name="object 606">
            <a:extLst>
              <a:ext uri="{FF2B5EF4-FFF2-40B4-BE49-F238E27FC236}">
                <a16:creationId xmlns:a16="http://schemas.microsoft.com/office/drawing/2014/main" id="{C78C651C-46DE-364C-8895-2C49614DE881}"/>
              </a:ext>
            </a:extLst>
          </p:cNvPr>
          <p:cNvSpPr>
            <a:spLocks/>
          </p:cNvSpPr>
          <p:nvPr/>
        </p:nvSpPr>
        <p:spPr bwMode="auto">
          <a:xfrm>
            <a:off x="2009775" y="5961063"/>
            <a:ext cx="0" cy="46037"/>
          </a:xfrm>
          <a:custGeom>
            <a:avLst/>
            <a:gdLst>
              <a:gd name="T0" fmla="*/ 0 h 46354"/>
              <a:gd name="T1" fmla="*/ 4437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2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0" name="object 607">
            <a:extLst>
              <a:ext uri="{FF2B5EF4-FFF2-40B4-BE49-F238E27FC236}">
                <a16:creationId xmlns:a16="http://schemas.microsoft.com/office/drawing/2014/main" id="{DEEEA050-4A4C-F14A-A747-2D8EC6081482}"/>
              </a:ext>
            </a:extLst>
          </p:cNvPr>
          <p:cNvSpPr>
            <a:spLocks/>
          </p:cNvSpPr>
          <p:nvPr/>
        </p:nvSpPr>
        <p:spPr bwMode="auto">
          <a:xfrm>
            <a:off x="2008188" y="5789613"/>
            <a:ext cx="0" cy="39687"/>
          </a:xfrm>
          <a:custGeom>
            <a:avLst/>
            <a:gdLst>
              <a:gd name="T0" fmla="*/ 0 h 38735"/>
              <a:gd name="T1" fmla="*/ 43737 h 387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735">
                <a:moveTo>
                  <a:pt x="0" y="0"/>
                </a:moveTo>
                <a:lnTo>
                  <a:pt x="0" y="387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1" name="object 608">
            <a:extLst>
              <a:ext uri="{FF2B5EF4-FFF2-40B4-BE49-F238E27FC236}">
                <a16:creationId xmlns:a16="http://schemas.microsoft.com/office/drawing/2014/main" id="{22F56400-79F6-2F4F-AC61-FFC65ADC1C8D}"/>
              </a:ext>
            </a:extLst>
          </p:cNvPr>
          <p:cNvSpPr>
            <a:spLocks/>
          </p:cNvSpPr>
          <p:nvPr/>
        </p:nvSpPr>
        <p:spPr bwMode="auto">
          <a:xfrm>
            <a:off x="2008188" y="5961063"/>
            <a:ext cx="0" cy="47625"/>
          </a:xfrm>
          <a:custGeom>
            <a:avLst/>
            <a:gdLst>
              <a:gd name="T0" fmla="*/ 0 h 46989"/>
              <a:gd name="T1" fmla="*/ 49633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2" name="object 609">
            <a:extLst>
              <a:ext uri="{FF2B5EF4-FFF2-40B4-BE49-F238E27FC236}">
                <a16:creationId xmlns:a16="http://schemas.microsoft.com/office/drawing/2014/main" id="{BEB2776C-A6A7-1B4E-B2AE-E2D8C18EE3A7}"/>
              </a:ext>
            </a:extLst>
          </p:cNvPr>
          <p:cNvSpPr>
            <a:spLocks/>
          </p:cNvSpPr>
          <p:nvPr/>
        </p:nvSpPr>
        <p:spPr bwMode="auto">
          <a:xfrm>
            <a:off x="2662238" y="5788025"/>
            <a:ext cx="0" cy="41275"/>
          </a:xfrm>
          <a:custGeom>
            <a:avLst/>
            <a:gdLst>
              <a:gd name="T0" fmla="*/ 0 h 40639"/>
              <a:gd name="T1" fmla="*/ 43738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47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3" name="object 610">
            <a:extLst>
              <a:ext uri="{FF2B5EF4-FFF2-40B4-BE49-F238E27FC236}">
                <a16:creationId xmlns:a16="http://schemas.microsoft.com/office/drawing/2014/main" id="{B88E451B-618B-074F-9365-2044ABCA17D6}"/>
              </a:ext>
            </a:extLst>
          </p:cNvPr>
          <p:cNvSpPr>
            <a:spLocks/>
          </p:cNvSpPr>
          <p:nvPr/>
        </p:nvSpPr>
        <p:spPr bwMode="auto">
          <a:xfrm>
            <a:off x="2662238" y="5961063"/>
            <a:ext cx="0" cy="46037"/>
          </a:xfrm>
          <a:custGeom>
            <a:avLst/>
            <a:gdLst>
              <a:gd name="T0" fmla="*/ 0 h 46354"/>
              <a:gd name="T1" fmla="*/ 4437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2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4" name="object 611">
            <a:extLst>
              <a:ext uri="{FF2B5EF4-FFF2-40B4-BE49-F238E27FC236}">
                <a16:creationId xmlns:a16="http://schemas.microsoft.com/office/drawing/2014/main" id="{A683A214-2CA0-6E46-86F2-8EFB0482EBB8}"/>
              </a:ext>
            </a:extLst>
          </p:cNvPr>
          <p:cNvSpPr>
            <a:spLocks/>
          </p:cNvSpPr>
          <p:nvPr/>
        </p:nvSpPr>
        <p:spPr bwMode="auto">
          <a:xfrm>
            <a:off x="2660650" y="5789613"/>
            <a:ext cx="0" cy="39687"/>
          </a:xfrm>
          <a:custGeom>
            <a:avLst/>
            <a:gdLst>
              <a:gd name="T0" fmla="*/ 0 h 38735"/>
              <a:gd name="T1" fmla="*/ 43737 h 387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735">
                <a:moveTo>
                  <a:pt x="0" y="0"/>
                </a:moveTo>
                <a:lnTo>
                  <a:pt x="0" y="387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5" name="object 612">
            <a:extLst>
              <a:ext uri="{FF2B5EF4-FFF2-40B4-BE49-F238E27FC236}">
                <a16:creationId xmlns:a16="http://schemas.microsoft.com/office/drawing/2014/main" id="{40394A39-32F8-B74B-BFC9-CBA5B04BE04B}"/>
              </a:ext>
            </a:extLst>
          </p:cNvPr>
          <p:cNvSpPr>
            <a:spLocks/>
          </p:cNvSpPr>
          <p:nvPr/>
        </p:nvSpPr>
        <p:spPr bwMode="auto">
          <a:xfrm>
            <a:off x="2660650" y="5961063"/>
            <a:ext cx="0" cy="47625"/>
          </a:xfrm>
          <a:custGeom>
            <a:avLst/>
            <a:gdLst>
              <a:gd name="T0" fmla="*/ 0 h 46989"/>
              <a:gd name="T1" fmla="*/ 49633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6" name="object 613">
            <a:extLst>
              <a:ext uri="{FF2B5EF4-FFF2-40B4-BE49-F238E27FC236}">
                <a16:creationId xmlns:a16="http://schemas.microsoft.com/office/drawing/2014/main" id="{62336D90-4481-A94F-A6B7-2D1BF56B015F}"/>
              </a:ext>
            </a:extLst>
          </p:cNvPr>
          <p:cNvSpPr>
            <a:spLocks/>
          </p:cNvSpPr>
          <p:nvPr/>
        </p:nvSpPr>
        <p:spPr bwMode="auto">
          <a:xfrm>
            <a:off x="3221038" y="5788025"/>
            <a:ext cx="0" cy="41275"/>
          </a:xfrm>
          <a:custGeom>
            <a:avLst/>
            <a:gdLst>
              <a:gd name="T0" fmla="*/ 0 h 40639"/>
              <a:gd name="T1" fmla="*/ 43738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47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7" name="object 614">
            <a:extLst>
              <a:ext uri="{FF2B5EF4-FFF2-40B4-BE49-F238E27FC236}">
                <a16:creationId xmlns:a16="http://schemas.microsoft.com/office/drawing/2014/main" id="{D0ADFAED-C074-3043-8ABF-9A62EA6A4EC3}"/>
              </a:ext>
            </a:extLst>
          </p:cNvPr>
          <p:cNvSpPr>
            <a:spLocks/>
          </p:cNvSpPr>
          <p:nvPr/>
        </p:nvSpPr>
        <p:spPr bwMode="auto">
          <a:xfrm>
            <a:off x="3221038" y="5961063"/>
            <a:ext cx="0" cy="46037"/>
          </a:xfrm>
          <a:custGeom>
            <a:avLst/>
            <a:gdLst>
              <a:gd name="T0" fmla="*/ 0 h 46354"/>
              <a:gd name="T1" fmla="*/ 4437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21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8" name="object 615">
            <a:extLst>
              <a:ext uri="{FF2B5EF4-FFF2-40B4-BE49-F238E27FC236}">
                <a16:creationId xmlns:a16="http://schemas.microsoft.com/office/drawing/2014/main" id="{73BCD867-A082-0947-9AE3-EE245811A8A8}"/>
              </a:ext>
            </a:extLst>
          </p:cNvPr>
          <p:cNvSpPr>
            <a:spLocks/>
          </p:cNvSpPr>
          <p:nvPr/>
        </p:nvSpPr>
        <p:spPr bwMode="auto">
          <a:xfrm>
            <a:off x="3219450" y="5789613"/>
            <a:ext cx="0" cy="39687"/>
          </a:xfrm>
          <a:custGeom>
            <a:avLst/>
            <a:gdLst>
              <a:gd name="T0" fmla="*/ 0 h 38735"/>
              <a:gd name="T1" fmla="*/ 43737 h 387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735">
                <a:moveTo>
                  <a:pt x="0" y="0"/>
                </a:moveTo>
                <a:lnTo>
                  <a:pt x="0" y="387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39" name="object 616">
            <a:extLst>
              <a:ext uri="{FF2B5EF4-FFF2-40B4-BE49-F238E27FC236}">
                <a16:creationId xmlns:a16="http://schemas.microsoft.com/office/drawing/2014/main" id="{0ECA78AF-063F-4D47-8720-C47467A3F45D}"/>
              </a:ext>
            </a:extLst>
          </p:cNvPr>
          <p:cNvSpPr>
            <a:spLocks/>
          </p:cNvSpPr>
          <p:nvPr/>
        </p:nvSpPr>
        <p:spPr bwMode="auto">
          <a:xfrm>
            <a:off x="3219450" y="5961063"/>
            <a:ext cx="0" cy="47625"/>
          </a:xfrm>
          <a:custGeom>
            <a:avLst/>
            <a:gdLst>
              <a:gd name="T0" fmla="*/ 0 h 46989"/>
              <a:gd name="T1" fmla="*/ 49633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40" name="object 617">
            <a:extLst>
              <a:ext uri="{FF2B5EF4-FFF2-40B4-BE49-F238E27FC236}">
                <a16:creationId xmlns:a16="http://schemas.microsoft.com/office/drawing/2014/main" id="{599568B0-3089-C542-85F7-F882C0F0C8C9}"/>
              </a:ext>
            </a:extLst>
          </p:cNvPr>
          <p:cNvSpPr>
            <a:spLocks/>
          </p:cNvSpPr>
          <p:nvPr/>
        </p:nvSpPr>
        <p:spPr bwMode="auto">
          <a:xfrm>
            <a:off x="3686175" y="5788025"/>
            <a:ext cx="0" cy="41275"/>
          </a:xfrm>
          <a:custGeom>
            <a:avLst/>
            <a:gdLst>
              <a:gd name="T0" fmla="*/ 0 h 40639"/>
              <a:gd name="T1" fmla="*/ 43738 h 406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639">
                <a:moveTo>
                  <a:pt x="0" y="0"/>
                </a:moveTo>
                <a:lnTo>
                  <a:pt x="0" y="4047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41" name="object 618">
            <a:extLst>
              <a:ext uri="{FF2B5EF4-FFF2-40B4-BE49-F238E27FC236}">
                <a16:creationId xmlns:a16="http://schemas.microsoft.com/office/drawing/2014/main" id="{8B73DC05-1069-534C-805D-1D29424694E6}"/>
              </a:ext>
            </a:extLst>
          </p:cNvPr>
          <p:cNvSpPr>
            <a:spLocks/>
          </p:cNvSpPr>
          <p:nvPr/>
        </p:nvSpPr>
        <p:spPr bwMode="auto">
          <a:xfrm>
            <a:off x="3686175" y="5961063"/>
            <a:ext cx="0" cy="46037"/>
          </a:xfrm>
          <a:custGeom>
            <a:avLst/>
            <a:gdLst>
              <a:gd name="T0" fmla="*/ 0 h 46354"/>
              <a:gd name="T1" fmla="*/ 44371 h 463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354">
                <a:moveTo>
                  <a:pt x="0" y="0"/>
                </a:moveTo>
                <a:lnTo>
                  <a:pt x="0" y="45921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42" name="object 619">
            <a:extLst>
              <a:ext uri="{FF2B5EF4-FFF2-40B4-BE49-F238E27FC236}">
                <a16:creationId xmlns:a16="http://schemas.microsoft.com/office/drawing/2014/main" id="{D6F576AC-EE72-204D-90F6-49D9D91DF564}"/>
              </a:ext>
            </a:extLst>
          </p:cNvPr>
          <p:cNvSpPr>
            <a:spLocks/>
          </p:cNvSpPr>
          <p:nvPr/>
        </p:nvSpPr>
        <p:spPr bwMode="auto">
          <a:xfrm>
            <a:off x="3684588" y="5789613"/>
            <a:ext cx="0" cy="39687"/>
          </a:xfrm>
          <a:custGeom>
            <a:avLst/>
            <a:gdLst>
              <a:gd name="T0" fmla="*/ 0 h 38735"/>
              <a:gd name="T1" fmla="*/ 43737 h 387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735">
                <a:moveTo>
                  <a:pt x="0" y="0"/>
                </a:moveTo>
                <a:lnTo>
                  <a:pt x="0" y="38738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43" name="object 620">
            <a:extLst>
              <a:ext uri="{FF2B5EF4-FFF2-40B4-BE49-F238E27FC236}">
                <a16:creationId xmlns:a16="http://schemas.microsoft.com/office/drawing/2014/main" id="{721A7F3E-6FBF-294F-B7CA-535D06E48E70}"/>
              </a:ext>
            </a:extLst>
          </p:cNvPr>
          <p:cNvSpPr>
            <a:spLocks/>
          </p:cNvSpPr>
          <p:nvPr/>
        </p:nvSpPr>
        <p:spPr bwMode="auto">
          <a:xfrm>
            <a:off x="3684588" y="5961063"/>
            <a:ext cx="0" cy="47625"/>
          </a:xfrm>
          <a:custGeom>
            <a:avLst/>
            <a:gdLst>
              <a:gd name="T0" fmla="*/ 0 h 46989"/>
              <a:gd name="T1" fmla="*/ 49633 h 469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6989">
                <a:moveTo>
                  <a:pt x="0" y="0"/>
                </a:moveTo>
                <a:lnTo>
                  <a:pt x="0" y="46406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44" name="object 621">
            <a:extLst>
              <a:ext uri="{FF2B5EF4-FFF2-40B4-BE49-F238E27FC236}">
                <a16:creationId xmlns:a16="http://schemas.microsoft.com/office/drawing/2014/main" id="{A8E56B1E-ADA3-1743-A106-73292E2CB934}"/>
              </a:ext>
            </a:extLst>
          </p:cNvPr>
          <p:cNvSpPr>
            <a:spLocks/>
          </p:cNvSpPr>
          <p:nvPr/>
        </p:nvSpPr>
        <p:spPr bwMode="auto">
          <a:xfrm>
            <a:off x="1195388" y="6007100"/>
            <a:ext cx="300037" cy="39688"/>
          </a:xfrm>
          <a:custGeom>
            <a:avLst/>
            <a:gdLst>
              <a:gd name="T0" fmla="*/ 0 w 300990"/>
              <a:gd name="T1" fmla="*/ 38267 h 40004"/>
              <a:gd name="T2" fmla="*/ 295761 w 300990"/>
              <a:gd name="T3" fmla="*/ 38267 h 40004"/>
              <a:gd name="T4" fmla="*/ 295761 w 300990"/>
              <a:gd name="T5" fmla="*/ 0 h 40004"/>
              <a:gd name="T6" fmla="*/ 0 w 300990"/>
              <a:gd name="T7" fmla="*/ 0 h 40004"/>
              <a:gd name="T8" fmla="*/ 0 w 300990"/>
              <a:gd name="T9" fmla="*/ 38267 h 40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990" h="40004">
                <a:moveTo>
                  <a:pt x="0" y="39816"/>
                </a:moveTo>
                <a:lnTo>
                  <a:pt x="300486" y="39816"/>
                </a:lnTo>
                <a:lnTo>
                  <a:pt x="300486" y="0"/>
                </a:lnTo>
                <a:lnTo>
                  <a:pt x="0" y="0"/>
                </a:lnTo>
                <a:lnTo>
                  <a:pt x="0" y="3981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45" name="object 622">
            <a:extLst>
              <a:ext uri="{FF2B5EF4-FFF2-40B4-BE49-F238E27FC236}">
                <a16:creationId xmlns:a16="http://schemas.microsoft.com/office/drawing/2014/main" id="{6E83F96D-B571-1A41-BD3E-D1E894CE6134}"/>
              </a:ext>
            </a:extLst>
          </p:cNvPr>
          <p:cNvSpPr>
            <a:spLocks/>
          </p:cNvSpPr>
          <p:nvPr/>
        </p:nvSpPr>
        <p:spPr bwMode="auto">
          <a:xfrm>
            <a:off x="1195388" y="6202363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4622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46" name="object 623">
            <a:extLst>
              <a:ext uri="{FF2B5EF4-FFF2-40B4-BE49-F238E27FC236}">
                <a16:creationId xmlns:a16="http://schemas.microsoft.com/office/drawing/2014/main" id="{D95F973B-5219-FF4A-A41A-3DE9FC50E10C}"/>
              </a:ext>
            </a:extLst>
          </p:cNvPr>
          <p:cNvSpPr>
            <a:spLocks/>
          </p:cNvSpPr>
          <p:nvPr/>
        </p:nvSpPr>
        <p:spPr bwMode="auto">
          <a:xfrm>
            <a:off x="1760538" y="6051550"/>
            <a:ext cx="4762" cy="128588"/>
          </a:xfrm>
          <a:custGeom>
            <a:avLst/>
            <a:gdLst>
              <a:gd name="T0" fmla="*/ 0 w 5714"/>
              <a:gd name="T1" fmla="*/ 132302 h 127635"/>
              <a:gd name="T2" fmla="*/ 2166 w 5714"/>
              <a:gd name="T3" fmla="*/ 132302 h 127635"/>
              <a:gd name="T4" fmla="*/ 2166 w 5714"/>
              <a:gd name="T5" fmla="*/ 0 h 127635"/>
              <a:gd name="T6" fmla="*/ 0 w 5714"/>
              <a:gd name="T7" fmla="*/ 0 h 127635"/>
              <a:gd name="T8" fmla="*/ 0 w 5714"/>
              <a:gd name="T9" fmla="*/ 132302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471"/>
                </a:moveTo>
                <a:lnTo>
                  <a:pt x="5388" y="127471"/>
                </a:lnTo>
                <a:lnTo>
                  <a:pt x="5388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" name="object 624">
            <a:extLst>
              <a:ext uri="{FF2B5EF4-FFF2-40B4-BE49-F238E27FC236}">
                <a16:creationId xmlns:a16="http://schemas.microsoft.com/office/drawing/2014/main" id="{96ED62BC-2F9A-A84E-813C-D3541A6DF3D5}"/>
              </a:ext>
            </a:extLst>
          </p:cNvPr>
          <p:cNvSpPr txBox="1"/>
          <p:nvPr/>
        </p:nvSpPr>
        <p:spPr>
          <a:xfrm>
            <a:off x="1246188" y="6056313"/>
            <a:ext cx="45402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tabLst>
                <a:tab pos="307340" algn="l"/>
              </a:tabLst>
              <a:defRPr/>
            </a:pPr>
            <a:r>
              <a:rPr sz="850" spc="20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5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20" dirty="0"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52848" name="object 625">
            <a:extLst>
              <a:ext uri="{FF2B5EF4-FFF2-40B4-BE49-F238E27FC236}">
                <a16:creationId xmlns:a16="http://schemas.microsoft.com/office/drawing/2014/main" id="{332A53BC-C2C6-144A-9E88-2ABBA336DFEA}"/>
              </a:ext>
            </a:extLst>
          </p:cNvPr>
          <p:cNvSpPr>
            <a:spLocks/>
          </p:cNvSpPr>
          <p:nvPr/>
        </p:nvSpPr>
        <p:spPr bwMode="auto">
          <a:xfrm>
            <a:off x="1503363" y="6007100"/>
            <a:ext cx="503237" cy="44450"/>
          </a:xfrm>
          <a:custGeom>
            <a:avLst/>
            <a:gdLst>
              <a:gd name="T0" fmla="*/ 0 w 504189"/>
              <a:gd name="T1" fmla="*/ 41900 h 45085"/>
              <a:gd name="T2" fmla="*/ 499439 w 504189"/>
              <a:gd name="T3" fmla="*/ 41900 h 45085"/>
              <a:gd name="T4" fmla="*/ 499439 w 504189"/>
              <a:gd name="T5" fmla="*/ 0 h 45085"/>
              <a:gd name="T6" fmla="*/ 0 w 504189"/>
              <a:gd name="T7" fmla="*/ 0 h 45085"/>
              <a:gd name="T8" fmla="*/ 0 w 504189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189" h="45085">
                <a:moveTo>
                  <a:pt x="0" y="44981"/>
                </a:moveTo>
                <a:lnTo>
                  <a:pt x="504181" y="44981"/>
                </a:lnTo>
                <a:lnTo>
                  <a:pt x="504181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49" name="object 626">
            <a:extLst>
              <a:ext uri="{FF2B5EF4-FFF2-40B4-BE49-F238E27FC236}">
                <a16:creationId xmlns:a16="http://schemas.microsoft.com/office/drawing/2014/main" id="{3630848F-2C7D-4F43-94DF-D859FDC029D2}"/>
              </a:ext>
            </a:extLst>
          </p:cNvPr>
          <p:cNvSpPr>
            <a:spLocks/>
          </p:cNvSpPr>
          <p:nvPr/>
        </p:nvSpPr>
        <p:spPr bwMode="auto">
          <a:xfrm>
            <a:off x="1503363" y="6202363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4622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50" name="object 627">
            <a:extLst>
              <a:ext uri="{FF2B5EF4-FFF2-40B4-BE49-F238E27FC236}">
                <a16:creationId xmlns:a16="http://schemas.microsoft.com/office/drawing/2014/main" id="{F096DAEB-33E8-5F4F-9244-9A9A29F8CD72}"/>
              </a:ext>
            </a:extLst>
          </p:cNvPr>
          <p:cNvSpPr>
            <a:spLocks/>
          </p:cNvSpPr>
          <p:nvPr/>
        </p:nvSpPr>
        <p:spPr bwMode="auto">
          <a:xfrm>
            <a:off x="2490788" y="6051550"/>
            <a:ext cx="4762" cy="128588"/>
          </a:xfrm>
          <a:custGeom>
            <a:avLst/>
            <a:gdLst>
              <a:gd name="T0" fmla="*/ 0 w 5714"/>
              <a:gd name="T1" fmla="*/ 132302 h 127635"/>
              <a:gd name="T2" fmla="*/ 2175 w 5714"/>
              <a:gd name="T3" fmla="*/ 132302 h 127635"/>
              <a:gd name="T4" fmla="*/ 2175 w 5714"/>
              <a:gd name="T5" fmla="*/ 0 h 127635"/>
              <a:gd name="T6" fmla="*/ 0 w 5714"/>
              <a:gd name="T7" fmla="*/ 0 h 127635"/>
              <a:gd name="T8" fmla="*/ 0 w 5714"/>
              <a:gd name="T9" fmla="*/ 132302 h 127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127635">
                <a:moveTo>
                  <a:pt x="0" y="127471"/>
                </a:moveTo>
                <a:lnTo>
                  <a:pt x="5411" y="127471"/>
                </a:lnTo>
                <a:lnTo>
                  <a:pt x="5411" y="0"/>
                </a:lnTo>
                <a:lnTo>
                  <a:pt x="0" y="0"/>
                </a:lnTo>
                <a:lnTo>
                  <a:pt x="0" y="12747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8" name="object 628">
            <a:extLst>
              <a:ext uri="{FF2B5EF4-FFF2-40B4-BE49-F238E27FC236}">
                <a16:creationId xmlns:a16="http://schemas.microsoft.com/office/drawing/2014/main" id="{8DEF8DF5-8258-5146-BB72-0690B46A0701}"/>
              </a:ext>
            </a:extLst>
          </p:cNvPr>
          <p:cNvSpPr txBox="1"/>
          <p:nvPr/>
        </p:nvSpPr>
        <p:spPr>
          <a:xfrm>
            <a:off x="2066925" y="6056313"/>
            <a:ext cx="290513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La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30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52852" name="object 629">
            <a:extLst>
              <a:ext uri="{FF2B5EF4-FFF2-40B4-BE49-F238E27FC236}">
                <a16:creationId xmlns:a16="http://schemas.microsoft.com/office/drawing/2014/main" id="{B7CD7009-E324-CA4E-8458-680745B865B5}"/>
              </a:ext>
            </a:extLst>
          </p:cNvPr>
          <p:cNvSpPr>
            <a:spLocks/>
          </p:cNvSpPr>
          <p:nvPr/>
        </p:nvSpPr>
        <p:spPr bwMode="auto">
          <a:xfrm>
            <a:off x="2014538" y="6007100"/>
            <a:ext cx="644525" cy="44450"/>
          </a:xfrm>
          <a:custGeom>
            <a:avLst/>
            <a:gdLst>
              <a:gd name="T0" fmla="*/ 0 w 644525"/>
              <a:gd name="T1" fmla="*/ 41900 h 45085"/>
              <a:gd name="T2" fmla="*/ 644380 w 644525"/>
              <a:gd name="T3" fmla="*/ 41900 h 45085"/>
              <a:gd name="T4" fmla="*/ 644380 w 644525"/>
              <a:gd name="T5" fmla="*/ 0 h 45085"/>
              <a:gd name="T6" fmla="*/ 0 w 644525"/>
              <a:gd name="T7" fmla="*/ 0 h 45085"/>
              <a:gd name="T8" fmla="*/ 0 w 644525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525" h="45085">
                <a:moveTo>
                  <a:pt x="0" y="44981"/>
                </a:moveTo>
                <a:lnTo>
                  <a:pt x="644380" y="44981"/>
                </a:lnTo>
                <a:lnTo>
                  <a:pt x="644380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53" name="object 630">
            <a:extLst>
              <a:ext uri="{FF2B5EF4-FFF2-40B4-BE49-F238E27FC236}">
                <a16:creationId xmlns:a16="http://schemas.microsoft.com/office/drawing/2014/main" id="{970AE5E7-CAE1-444F-B856-698570FDAF1B}"/>
              </a:ext>
            </a:extLst>
          </p:cNvPr>
          <p:cNvSpPr>
            <a:spLocks/>
          </p:cNvSpPr>
          <p:nvPr/>
        </p:nvSpPr>
        <p:spPr bwMode="auto">
          <a:xfrm>
            <a:off x="2014538" y="6202363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4622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1" name="object 631">
            <a:extLst>
              <a:ext uri="{FF2B5EF4-FFF2-40B4-BE49-F238E27FC236}">
                <a16:creationId xmlns:a16="http://schemas.microsoft.com/office/drawing/2014/main" id="{175F6844-849F-2647-8D0A-9C1A97213045}"/>
              </a:ext>
            </a:extLst>
          </p:cNvPr>
          <p:cNvSpPr txBox="1"/>
          <p:nvPr/>
        </p:nvSpPr>
        <p:spPr>
          <a:xfrm>
            <a:off x="2717800" y="6056313"/>
            <a:ext cx="203200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spc="20" dirty="0">
                <a:latin typeface="Arial"/>
                <a:cs typeface="Arial"/>
              </a:rPr>
              <a:t>67K</a:t>
            </a:r>
            <a:endParaRPr sz="850">
              <a:latin typeface="Arial"/>
              <a:cs typeface="Arial"/>
            </a:endParaRPr>
          </a:p>
        </p:txBody>
      </p:sp>
      <p:sp>
        <p:nvSpPr>
          <p:cNvPr id="52855" name="object 632">
            <a:extLst>
              <a:ext uri="{FF2B5EF4-FFF2-40B4-BE49-F238E27FC236}">
                <a16:creationId xmlns:a16="http://schemas.microsoft.com/office/drawing/2014/main" id="{F7CDA738-9978-2340-812F-6AE55E9FC0A3}"/>
              </a:ext>
            </a:extLst>
          </p:cNvPr>
          <p:cNvSpPr>
            <a:spLocks/>
          </p:cNvSpPr>
          <p:nvPr/>
        </p:nvSpPr>
        <p:spPr bwMode="auto">
          <a:xfrm>
            <a:off x="2665413" y="6007100"/>
            <a:ext cx="552450" cy="44450"/>
          </a:xfrm>
          <a:custGeom>
            <a:avLst/>
            <a:gdLst>
              <a:gd name="T0" fmla="*/ 0 w 551180"/>
              <a:gd name="T1" fmla="*/ 41900 h 45085"/>
              <a:gd name="T2" fmla="*/ 557564 w 551180"/>
              <a:gd name="T3" fmla="*/ 41900 h 45085"/>
              <a:gd name="T4" fmla="*/ 557564 w 551180"/>
              <a:gd name="T5" fmla="*/ 0 h 45085"/>
              <a:gd name="T6" fmla="*/ 0 w 551180"/>
              <a:gd name="T7" fmla="*/ 0 h 45085"/>
              <a:gd name="T8" fmla="*/ 0 w 551180"/>
              <a:gd name="T9" fmla="*/ 41900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80" h="45085">
                <a:moveTo>
                  <a:pt x="0" y="44981"/>
                </a:moveTo>
                <a:lnTo>
                  <a:pt x="551184" y="44981"/>
                </a:lnTo>
                <a:lnTo>
                  <a:pt x="551184" y="0"/>
                </a:lnTo>
                <a:lnTo>
                  <a:pt x="0" y="0"/>
                </a:lnTo>
                <a:lnTo>
                  <a:pt x="0" y="4498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56" name="object 633">
            <a:extLst>
              <a:ext uri="{FF2B5EF4-FFF2-40B4-BE49-F238E27FC236}">
                <a16:creationId xmlns:a16="http://schemas.microsoft.com/office/drawing/2014/main" id="{D50C6CE1-1BB8-8E48-80D4-597079B6EECE}"/>
              </a:ext>
            </a:extLst>
          </p:cNvPr>
          <p:cNvSpPr>
            <a:spLocks/>
          </p:cNvSpPr>
          <p:nvPr/>
        </p:nvSpPr>
        <p:spPr bwMode="auto">
          <a:xfrm>
            <a:off x="3190875" y="6051550"/>
            <a:ext cx="0" cy="128588"/>
          </a:xfrm>
          <a:custGeom>
            <a:avLst/>
            <a:gdLst>
              <a:gd name="T0" fmla="*/ 0 h 127635"/>
              <a:gd name="T1" fmla="*/ 132302 h 12763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635">
                <a:moveTo>
                  <a:pt x="0" y="0"/>
                </a:moveTo>
                <a:lnTo>
                  <a:pt x="0" y="127471"/>
                </a:lnTo>
              </a:path>
            </a:pathLst>
          </a:custGeom>
          <a:noFill/>
          <a:ln w="5351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57" name="object 634">
            <a:extLst>
              <a:ext uri="{FF2B5EF4-FFF2-40B4-BE49-F238E27FC236}">
                <a16:creationId xmlns:a16="http://schemas.microsoft.com/office/drawing/2014/main" id="{3D9F92AD-02E9-A242-B2F8-655AD365D4E1}"/>
              </a:ext>
            </a:extLst>
          </p:cNvPr>
          <p:cNvSpPr>
            <a:spLocks/>
          </p:cNvSpPr>
          <p:nvPr/>
        </p:nvSpPr>
        <p:spPr bwMode="auto">
          <a:xfrm>
            <a:off x="2665413" y="6202363"/>
            <a:ext cx="552450" cy="0"/>
          </a:xfrm>
          <a:custGeom>
            <a:avLst/>
            <a:gdLst>
              <a:gd name="T0" fmla="*/ 0 w 551180"/>
              <a:gd name="T1" fmla="*/ 557564 w 5511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1180">
                <a:moveTo>
                  <a:pt x="0" y="0"/>
                </a:moveTo>
                <a:lnTo>
                  <a:pt x="551184" y="0"/>
                </a:lnTo>
              </a:path>
            </a:pathLst>
          </a:custGeom>
          <a:noFill/>
          <a:ln w="46226">
            <a:solidFill>
              <a:srgbClr val="E4E4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" name="object 635">
            <a:extLst>
              <a:ext uri="{FF2B5EF4-FFF2-40B4-BE49-F238E27FC236}">
                <a16:creationId xmlns:a16="http://schemas.microsoft.com/office/drawing/2014/main" id="{D2E862BA-31C5-3F48-A98F-F8D274AA3660}"/>
              </a:ext>
            </a:extLst>
          </p:cNvPr>
          <p:cNvSpPr txBox="1"/>
          <p:nvPr/>
        </p:nvSpPr>
        <p:spPr>
          <a:xfrm>
            <a:off x="3276600" y="6054725"/>
            <a:ext cx="68263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950"/>
              </a:lnSpc>
              <a:defRPr/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52859" name="object 636">
            <a:extLst>
              <a:ext uri="{FF2B5EF4-FFF2-40B4-BE49-F238E27FC236}">
                <a16:creationId xmlns:a16="http://schemas.microsoft.com/office/drawing/2014/main" id="{130363F3-6633-9243-890B-DC04BACBFBF8}"/>
              </a:ext>
            </a:extLst>
          </p:cNvPr>
          <p:cNvSpPr>
            <a:spLocks/>
          </p:cNvSpPr>
          <p:nvPr/>
        </p:nvSpPr>
        <p:spPr bwMode="auto">
          <a:xfrm>
            <a:off x="3224213" y="6007100"/>
            <a:ext cx="458787" cy="39688"/>
          </a:xfrm>
          <a:custGeom>
            <a:avLst/>
            <a:gdLst>
              <a:gd name="T0" fmla="*/ 0 w 458470"/>
              <a:gd name="T1" fmla="*/ 38267 h 40004"/>
              <a:gd name="T2" fmla="*/ 459728 w 458470"/>
              <a:gd name="T3" fmla="*/ 38267 h 40004"/>
              <a:gd name="T4" fmla="*/ 459728 w 458470"/>
              <a:gd name="T5" fmla="*/ 0 h 40004"/>
              <a:gd name="T6" fmla="*/ 0 w 458470"/>
              <a:gd name="T7" fmla="*/ 0 h 40004"/>
              <a:gd name="T8" fmla="*/ 0 w 458470"/>
              <a:gd name="T9" fmla="*/ 38267 h 40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70" h="40004">
                <a:moveTo>
                  <a:pt x="0" y="39816"/>
                </a:moveTo>
                <a:lnTo>
                  <a:pt x="458142" y="39816"/>
                </a:lnTo>
                <a:lnTo>
                  <a:pt x="458142" y="0"/>
                </a:lnTo>
                <a:lnTo>
                  <a:pt x="0" y="0"/>
                </a:lnTo>
                <a:lnTo>
                  <a:pt x="0" y="3981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0" name="object 637">
            <a:extLst>
              <a:ext uri="{FF2B5EF4-FFF2-40B4-BE49-F238E27FC236}">
                <a16:creationId xmlns:a16="http://schemas.microsoft.com/office/drawing/2014/main" id="{940B6EDE-DF55-BB4B-818F-EFE0E0EC0B38}"/>
              </a:ext>
            </a:extLst>
          </p:cNvPr>
          <p:cNvSpPr>
            <a:spLocks/>
          </p:cNvSpPr>
          <p:nvPr/>
        </p:nvSpPr>
        <p:spPr bwMode="auto">
          <a:xfrm>
            <a:off x="3224213" y="6202363"/>
            <a:ext cx="458787" cy="0"/>
          </a:xfrm>
          <a:custGeom>
            <a:avLst/>
            <a:gdLst>
              <a:gd name="T0" fmla="*/ 0 w 458470"/>
              <a:gd name="T1" fmla="*/ 459728 w 45847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8470">
                <a:moveTo>
                  <a:pt x="0" y="0"/>
                </a:moveTo>
                <a:lnTo>
                  <a:pt x="458142" y="0"/>
                </a:lnTo>
              </a:path>
            </a:pathLst>
          </a:custGeom>
          <a:noFill/>
          <a:ln w="46226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1" name="object 638">
            <a:extLst>
              <a:ext uri="{FF2B5EF4-FFF2-40B4-BE49-F238E27FC236}">
                <a16:creationId xmlns:a16="http://schemas.microsoft.com/office/drawing/2014/main" id="{BEA994FC-3C03-5248-B175-BBFA792284C7}"/>
              </a:ext>
            </a:extLst>
          </p:cNvPr>
          <p:cNvSpPr>
            <a:spLocks/>
          </p:cNvSpPr>
          <p:nvPr/>
        </p:nvSpPr>
        <p:spPr bwMode="auto">
          <a:xfrm>
            <a:off x="1190625" y="6007100"/>
            <a:ext cx="0" cy="39688"/>
          </a:xfrm>
          <a:custGeom>
            <a:avLst/>
            <a:gdLst>
              <a:gd name="T0" fmla="*/ 0 h 40004"/>
              <a:gd name="T1" fmla="*/ 38262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1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2" name="object 639">
            <a:extLst>
              <a:ext uri="{FF2B5EF4-FFF2-40B4-BE49-F238E27FC236}">
                <a16:creationId xmlns:a16="http://schemas.microsoft.com/office/drawing/2014/main" id="{CED766EF-EC33-6E40-B9F7-B807E394B58E}"/>
              </a:ext>
            </a:extLst>
          </p:cNvPr>
          <p:cNvSpPr>
            <a:spLocks/>
          </p:cNvSpPr>
          <p:nvPr/>
        </p:nvSpPr>
        <p:spPr bwMode="auto">
          <a:xfrm>
            <a:off x="1190625" y="6178550"/>
            <a:ext cx="0" cy="53975"/>
          </a:xfrm>
          <a:custGeom>
            <a:avLst/>
            <a:gdLst>
              <a:gd name="T0" fmla="*/ 0 h 53975"/>
              <a:gd name="T1" fmla="*/ 53915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915"/>
                </a:lnTo>
              </a:path>
            </a:pathLst>
          </a:custGeom>
          <a:noFill/>
          <a:ln w="797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3" name="object 640">
            <a:extLst>
              <a:ext uri="{FF2B5EF4-FFF2-40B4-BE49-F238E27FC236}">
                <a16:creationId xmlns:a16="http://schemas.microsoft.com/office/drawing/2014/main" id="{A2993045-F544-2F49-8468-FA3DB4FAD43A}"/>
              </a:ext>
            </a:extLst>
          </p:cNvPr>
          <p:cNvSpPr>
            <a:spLocks/>
          </p:cNvSpPr>
          <p:nvPr/>
        </p:nvSpPr>
        <p:spPr bwMode="auto">
          <a:xfrm>
            <a:off x="1189038" y="6008688"/>
            <a:ext cx="0" cy="38100"/>
          </a:xfrm>
          <a:custGeom>
            <a:avLst/>
            <a:gdLst>
              <a:gd name="T0" fmla="*/ 0 h 38100"/>
              <a:gd name="T1" fmla="*/ 38083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4" name="object 641">
            <a:extLst>
              <a:ext uri="{FF2B5EF4-FFF2-40B4-BE49-F238E27FC236}">
                <a16:creationId xmlns:a16="http://schemas.microsoft.com/office/drawing/2014/main" id="{5D7628EE-28DF-F947-8787-FFE321AD25BF}"/>
              </a:ext>
            </a:extLst>
          </p:cNvPr>
          <p:cNvSpPr>
            <a:spLocks/>
          </p:cNvSpPr>
          <p:nvPr/>
        </p:nvSpPr>
        <p:spPr bwMode="auto">
          <a:xfrm>
            <a:off x="1189038" y="6178550"/>
            <a:ext cx="0" cy="47625"/>
          </a:xfrm>
          <a:custGeom>
            <a:avLst/>
            <a:gdLst>
              <a:gd name="T0" fmla="*/ 0 h 47625"/>
              <a:gd name="T1" fmla="*/ 47200 h 476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7625">
                <a:moveTo>
                  <a:pt x="0" y="0"/>
                </a:moveTo>
                <a:lnTo>
                  <a:pt x="0" y="4720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5" name="object 642">
            <a:extLst>
              <a:ext uri="{FF2B5EF4-FFF2-40B4-BE49-F238E27FC236}">
                <a16:creationId xmlns:a16="http://schemas.microsoft.com/office/drawing/2014/main" id="{8D2553E3-69D7-7C4C-9011-37672F8188E3}"/>
              </a:ext>
            </a:extLst>
          </p:cNvPr>
          <p:cNvSpPr>
            <a:spLocks/>
          </p:cNvSpPr>
          <p:nvPr/>
        </p:nvSpPr>
        <p:spPr bwMode="auto">
          <a:xfrm>
            <a:off x="1189038" y="6227763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6" name="object 643">
            <a:extLst>
              <a:ext uri="{FF2B5EF4-FFF2-40B4-BE49-F238E27FC236}">
                <a16:creationId xmlns:a16="http://schemas.microsoft.com/office/drawing/2014/main" id="{D3A0525A-0340-1545-B91B-24328F318773}"/>
              </a:ext>
            </a:extLst>
          </p:cNvPr>
          <p:cNvSpPr>
            <a:spLocks/>
          </p:cNvSpPr>
          <p:nvPr/>
        </p:nvSpPr>
        <p:spPr bwMode="auto">
          <a:xfrm>
            <a:off x="1189038" y="6227763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7" name="object 644">
            <a:extLst>
              <a:ext uri="{FF2B5EF4-FFF2-40B4-BE49-F238E27FC236}">
                <a16:creationId xmlns:a16="http://schemas.microsoft.com/office/drawing/2014/main" id="{88B12617-F6D0-B249-B878-FE1BD5768CF2}"/>
              </a:ext>
            </a:extLst>
          </p:cNvPr>
          <p:cNvSpPr>
            <a:spLocks/>
          </p:cNvSpPr>
          <p:nvPr/>
        </p:nvSpPr>
        <p:spPr bwMode="auto">
          <a:xfrm>
            <a:off x="1195388" y="6229350"/>
            <a:ext cx="300037" cy="0"/>
          </a:xfrm>
          <a:custGeom>
            <a:avLst/>
            <a:gdLst>
              <a:gd name="T0" fmla="*/ 0 w 300990"/>
              <a:gd name="T1" fmla="*/ 295761 w 3009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00990">
                <a:moveTo>
                  <a:pt x="0" y="0"/>
                </a:moveTo>
                <a:lnTo>
                  <a:pt x="300486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8" name="object 645">
            <a:extLst>
              <a:ext uri="{FF2B5EF4-FFF2-40B4-BE49-F238E27FC236}">
                <a16:creationId xmlns:a16="http://schemas.microsoft.com/office/drawing/2014/main" id="{BC6AD0FB-DEFE-3B48-9760-B6AA2AA2E2B0}"/>
              </a:ext>
            </a:extLst>
          </p:cNvPr>
          <p:cNvSpPr>
            <a:spLocks/>
          </p:cNvSpPr>
          <p:nvPr/>
        </p:nvSpPr>
        <p:spPr bwMode="auto">
          <a:xfrm>
            <a:off x="1196975" y="6227763"/>
            <a:ext cx="300038" cy="0"/>
          </a:xfrm>
          <a:custGeom>
            <a:avLst/>
            <a:gdLst>
              <a:gd name="T0" fmla="*/ 0 w 299719"/>
              <a:gd name="T1" fmla="*/ 300832 w 2997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9719">
                <a:moveTo>
                  <a:pt x="0" y="0"/>
                </a:moveTo>
                <a:lnTo>
                  <a:pt x="29923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69" name="object 646">
            <a:extLst>
              <a:ext uri="{FF2B5EF4-FFF2-40B4-BE49-F238E27FC236}">
                <a16:creationId xmlns:a16="http://schemas.microsoft.com/office/drawing/2014/main" id="{716D6050-7A06-4B42-8E41-16889093FEF7}"/>
              </a:ext>
            </a:extLst>
          </p:cNvPr>
          <p:cNvSpPr>
            <a:spLocks/>
          </p:cNvSpPr>
          <p:nvPr/>
        </p:nvSpPr>
        <p:spPr bwMode="auto">
          <a:xfrm>
            <a:off x="1498600" y="6007100"/>
            <a:ext cx="0" cy="39688"/>
          </a:xfrm>
          <a:custGeom>
            <a:avLst/>
            <a:gdLst>
              <a:gd name="T0" fmla="*/ 0 h 40004"/>
              <a:gd name="T1" fmla="*/ 38262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10"/>
                </a:lnTo>
              </a:path>
            </a:pathLst>
          </a:custGeom>
          <a:noFill/>
          <a:ln w="734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0" name="object 647">
            <a:extLst>
              <a:ext uri="{FF2B5EF4-FFF2-40B4-BE49-F238E27FC236}">
                <a16:creationId xmlns:a16="http://schemas.microsoft.com/office/drawing/2014/main" id="{1751497D-8635-C14A-9F88-1F47388D5C91}"/>
              </a:ext>
            </a:extLst>
          </p:cNvPr>
          <p:cNvSpPr>
            <a:spLocks/>
          </p:cNvSpPr>
          <p:nvPr/>
        </p:nvSpPr>
        <p:spPr bwMode="auto">
          <a:xfrm>
            <a:off x="1498600" y="6178550"/>
            <a:ext cx="0" cy="53975"/>
          </a:xfrm>
          <a:custGeom>
            <a:avLst/>
            <a:gdLst>
              <a:gd name="T0" fmla="*/ 0 h 53975"/>
              <a:gd name="T1" fmla="*/ 53915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915"/>
                </a:lnTo>
              </a:path>
            </a:pathLst>
          </a:custGeom>
          <a:noFill/>
          <a:ln w="783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1" name="object 648">
            <a:extLst>
              <a:ext uri="{FF2B5EF4-FFF2-40B4-BE49-F238E27FC236}">
                <a16:creationId xmlns:a16="http://schemas.microsoft.com/office/drawing/2014/main" id="{A830A473-4FAE-D345-BBBD-56567A4252DC}"/>
              </a:ext>
            </a:extLst>
          </p:cNvPr>
          <p:cNvSpPr>
            <a:spLocks/>
          </p:cNvSpPr>
          <p:nvPr/>
        </p:nvSpPr>
        <p:spPr bwMode="auto">
          <a:xfrm>
            <a:off x="1497013" y="6008688"/>
            <a:ext cx="0" cy="38100"/>
          </a:xfrm>
          <a:custGeom>
            <a:avLst/>
            <a:gdLst>
              <a:gd name="T0" fmla="*/ 0 h 38100"/>
              <a:gd name="T1" fmla="*/ 38083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2" name="object 649">
            <a:extLst>
              <a:ext uri="{FF2B5EF4-FFF2-40B4-BE49-F238E27FC236}">
                <a16:creationId xmlns:a16="http://schemas.microsoft.com/office/drawing/2014/main" id="{67C6A558-7DBF-B940-8DB4-FA397D7026D9}"/>
              </a:ext>
            </a:extLst>
          </p:cNvPr>
          <p:cNvSpPr>
            <a:spLocks/>
          </p:cNvSpPr>
          <p:nvPr/>
        </p:nvSpPr>
        <p:spPr bwMode="auto">
          <a:xfrm>
            <a:off x="1497013" y="6178550"/>
            <a:ext cx="0" cy="47625"/>
          </a:xfrm>
          <a:custGeom>
            <a:avLst/>
            <a:gdLst>
              <a:gd name="T0" fmla="*/ 0 h 47625"/>
              <a:gd name="T1" fmla="*/ 47200 h 476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7625">
                <a:moveTo>
                  <a:pt x="0" y="0"/>
                </a:moveTo>
                <a:lnTo>
                  <a:pt x="0" y="4720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3" name="object 650">
            <a:extLst>
              <a:ext uri="{FF2B5EF4-FFF2-40B4-BE49-F238E27FC236}">
                <a16:creationId xmlns:a16="http://schemas.microsoft.com/office/drawing/2014/main" id="{42BE6D2B-CCA2-D744-8641-001BCFE9C6BC}"/>
              </a:ext>
            </a:extLst>
          </p:cNvPr>
          <p:cNvSpPr>
            <a:spLocks/>
          </p:cNvSpPr>
          <p:nvPr/>
        </p:nvSpPr>
        <p:spPr bwMode="auto">
          <a:xfrm>
            <a:off x="1497013" y="6227763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4" name="object 651">
            <a:extLst>
              <a:ext uri="{FF2B5EF4-FFF2-40B4-BE49-F238E27FC236}">
                <a16:creationId xmlns:a16="http://schemas.microsoft.com/office/drawing/2014/main" id="{8E8674D7-B9DD-954D-8D67-8B5D987C3F40}"/>
              </a:ext>
            </a:extLst>
          </p:cNvPr>
          <p:cNvSpPr>
            <a:spLocks/>
          </p:cNvSpPr>
          <p:nvPr/>
        </p:nvSpPr>
        <p:spPr bwMode="auto">
          <a:xfrm>
            <a:off x="1503363" y="6229350"/>
            <a:ext cx="503237" cy="0"/>
          </a:xfrm>
          <a:custGeom>
            <a:avLst/>
            <a:gdLst>
              <a:gd name="T0" fmla="*/ 0 w 504189"/>
              <a:gd name="T1" fmla="*/ 499439 w 5041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4189">
                <a:moveTo>
                  <a:pt x="0" y="0"/>
                </a:moveTo>
                <a:lnTo>
                  <a:pt x="504181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5" name="object 652">
            <a:extLst>
              <a:ext uri="{FF2B5EF4-FFF2-40B4-BE49-F238E27FC236}">
                <a16:creationId xmlns:a16="http://schemas.microsoft.com/office/drawing/2014/main" id="{17BB501D-3CBE-EB4D-84C1-1B6DA434CD8A}"/>
              </a:ext>
            </a:extLst>
          </p:cNvPr>
          <p:cNvSpPr>
            <a:spLocks/>
          </p:cNvSpPr>
          <p:nvPr/>
        </p:nvSpPr>
        <p:spPr bwMode="auto">
          <a:xfrm>
            <a:off x="1504950" y="6227763"/>
            <a:ext cx="503238" cy="0"/>
          </a:xfrm>
          <a:custGeom>
            <a:avLst/>
            <a:gdLst>
              <a:gd name="T0" fmla="*/ 0 w 503555"/>
              <a:gd name="T1" fmla="*/ 501367 w 5035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03555">
                <a:moveTo>
                  <a:pt x="0" y="0"/>
                </a:moveTo>
                <a:lnTo>
                  <a:pt x="502948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6" name="object 653">
            <a:extLst>
              <a:ext uri="{FF2B5EF4-FFF2-40B4-BE49-F238E27FC236}">
                <a16:creationId xmlns:a16="http://schemas.microsoft.com/office/drawing/2014/main" id="{A68A663D-860B-E547-8F7A-09C26E315076}"/>
              </a:ext>
            </a:extLst>
          </p:cNvPr>
          <p:cNvSpPr>
            <a:spLocks/>
          </p:cNvSpPr>
          <p:nvPr/>
        </p:nvSpPr>
        <p:spPr bwMode="auto">
          <a:xfrm>
            <a:off x="2009775" y="6007100"/>
            <a:ext cx="0" cy="39688"/>
          </a:xfrm>
          <a:custGeom>
            <a:avLst/>
            <a:gdLst>
              <a:gd name="T0" fmla="*/ 0 h 40004"/>
              <a:gd name="T1" fmla="*/ 38262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1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7" name="object 654">
            <a:extLst>
              <a:ext uri="{FF2B5EF4-FFF2-40B4-BE49-F238E27FC236}">
                <a16:creationId xmlns:a16="http://schemas.microsoft.com/office/drawing/2014/main" id="{52ED6B7A-2D50-AE4F-91BA-BC4B7D60043D}"/>
              </a:ext>
            </a:extLst>
          </p:cNvPr>
          <p:cNvSpPr>
            <a:spLocks/>
          </p:cNvSpPr>
          <p:nvPr/>
        </p:nvSpPr>
        <p:spPr bwMode="auto">
          <a:xfrm>
            <a:off x="2011363" y="6178550"/>
            <a:ext cx="0" cy="53975"/>
          </a:xfrm>
          <a:custGeom>
            <a:avLst/>
            <a:gdLst>
              <a:gd name="T0" fmla="*/ 0 h 53975"/>
              <a:gd name="T1" fmla="*/ 53915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915"/>
                </a:lnTo>
              </a:path>
            </a:pathLst>
          </a:custGeom>
          <a:noFill/>
          <a:ln w="78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8" name="object 655">
            <a:extLst>
              <a:ext uri="{FF2B5EF4-FFF2-40B4-BE49-F238E27FC236}">
                <a16:creationId xmlns:a16="http://schemas.microsoft.com/office/drawing/2014/main" id="{2063D2D6-0025-BC46-9A24-5916EAD150C2}"/>
              </a:ext>
            </a:extLst>
          </p:cNvPr>
          <p:cNvSpPr>
            <a:spLocks/>
          </p:cNvSpPr>
          <p:nvPr/>
        </p:nvSpPr>
        <p:spPr bwMode="auto">
          <a:xfrm>
            <a:off x="2008188" y="6008688"/>
            <a:ext cx="0" cy="38100"/>
          </a:xfrm>
          <a:custGeom>
            <a:avLst/>
            <a:gdLst>
              <a:gd name="T0" fmla="*/ 0 h 38100"/>
              <a:gd name="T1" fmla="*/ 38083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79" name="object 656">
            <a:extLst>
              <a:ext uri="{FF2B5EF4-FFF2-40B4-BE49-F238E27FC236}">
                <a16:creationId xmlns:a16="http://schemas.microsoft.com/office/drawing/2014/main" id="{9F3C8B01-F4E3-2B46-A089-3D0F34CA7CCB}"/>
              </a:ext>
            </a:extLst>
          </p:cNvPr>
          <p:cNvSpPr>
            <a:spLocks/>
          </p:cNvSpPr>
          <p:nvPr/>
        </p:nvSpPr>
        <p:spPr bwMode="auto">
          <a:xfrm>
            <a:off x="2008188" y="6178550"/>
            <a:ext cx="0" cy="47625"/>
          </a:xfrm>
          <a:custGeom>
            <a:avLst/>
            <a:gdLst>
              <a:gd name="T0" fmla="*/ 0 h 47625"/>
              <a:gd name="T1" fmla="*/ 47200 h 476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7625">
                <a:moveTo>
                  <a:pt x="0" y="0"/>
                </a:moveTo>
                <a:lnTo>
                  <a:pt x="0" y="4720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0" name="object 657">
            <a:extLst>
              <a:ext uri="{FF2B5EF4-FFF2-40B4-BE49-F238E27FC236}">
                <a16:creationId xmlns:a16="http://schemas.microsoft.com/office/drawing/2014/main" id="{F5321AAD-920B-3F45-B43C-678E3825DB84}"/>
              </a:ext>
            </a:extLst>
          </p:cNvPr>
          <p:cNvSpPr>
            <a:spLocks/>
          </p:cNvSpPr>
          <p:nvPr/>
        </p:nvSpPr>
        <p:spPr bwMode="auto">
          <a:xfrm>
            <a:off x="2008188" y="6227763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1" name="object 658">
            <a:extLst>
              <a:ext uri="{FF2B5EF4-FFF2-40B4-BE49-F238E27FC236}">
                <a16:creationId xmlns:a16="http://schemas.microsoft.com/office/drawing/2014/main" id="{463D8635-6C9F-0443-A34A-4B95F2749C1C}"/>
              </a:ext>
            </a:extLst>
          </p:cNvPr>
          <p:cNvSpPr>
            <a:spLocks/>
          </p:cNvSpPr>
          <p:nvPr/>
        </p:nvSpPr>
        <p:spPr bwMode="auto">
          <a:xfrm>
            <a:off x="2014538" y="6229350"/>
            <a:ext cx="644525" cy="0"/>
          </a:xfrm>
          <a:custGeom>
            <a:avLst/>
            <a:gdLst>
              <a:gd name="T0" fmla="*/ 0 w 644525"/>
              <a:gd name="T1" fmla="*/ 644380 w 6445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4525">
                <a:moveTo>
                  <a:pt x="0" y="0"/>
                </a:moveTo>
                <a:lnTo>
                  <a:pt x="644380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2" name="object 659">
            <a:extLst>
              <a:ext uri="{FF2B5EF4-FFF2-40B4-BE49-F238E27FC236}">
                <a16:creationId xmlns:a16="http://schemas.microsoft.com/office/drawing/2014/main" id="{3AE0720D-44DB-3743-923E-C6CAA9EC18FC}"/>
              </a:ext>
            </a:extLst>
          </p:cNvPr>
          <p:cNvSpPr>
            <a:spLocks/>
          </p:cNvSpPr>
          <p:nvPr/>
        </p:nvSpPr>
        <p:spPr bwMode="auto">
          <a:xfrm>
            <a:off x="2016125" y="6227763"/>
            <a:ext cx="642938" cy="0"/>
          </a:xfrm>
          <a:custGeom>
            <a:avLst/>
            <a:gdLst>
              <a:gd name="T0" fmla="*/ 0 w 643255"/>
              <a:gd name="T1" fmla="*/ 641541 w 6432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43255">
                <a:moveTo>
                  <a:pt x="0" y="0"/>
                </a:moveTo>
                <a:lnTo>
                  <a:pt x="643124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3" name="object 660">
            <a:extLst>
              <a:ext uri="{FF2B5EF4-FFF2-40B4-BE49-F238E27FC236}">
                <a16:creationId xmlns:a16="http://schemas.microsoft.com/office/drawing/2014/main" id="{0F9E3F55-C689-CF44-BAD1-048F46AE70D5}"/>
              </a:ext>
            </a:extLst>
          </p:cNvPr>
          <p:cNvSpPr>
            <a:spLocks/>
          </p:cNvSpPr>
          <p:nvPr/>
        </p:nvSpPr>
        <p:spPr bwMode="auto">
          <a:xfrm>
            <a:off x="2662238" y="6007100"/>
            <a:ext cx="0" cy="39688"/>
          </a:xfrm>
          <a:custGeom>
            <a:avLst/>
            <a:gdLst>
              <a:gd name="T0" fmla="*/ 0 h 40004"/>
              <a:gd name="T1" fmla="*/ 38262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1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4" name="object 661">
            <a:extLst>
              <a:ext uri="{FF2B5EF4-FFF2-40B4-BE49-F238E27FC236}">
                <a16:creationId xmlns:a16="http://schemas.microsoft.com/office/drawing/2014/main" id="{4E967704-881E-4B4F-B7E7-340716CD8E80}"/>
              </a:ext>
            </a:extLst>
          </p:cNvPr>
          <p:cNvSpPr>
            <a:spLocks/>
          </p:cNvSpPr>
          <p:nvPr/>
        </p:nvSpPr>
        <p:spPr bwMode="auto">
          <a:xfrm>
            <a:off x="2662238" y="6178550"/>
            <a:ext cx="0" cy="53975"/>
          </a:xfrm>
          <a:custGeom>
            <a:avLst/>
            <a:gdLst>
              <a:gd name="T0" fmla="*/ 0 h 53975"/>
              <a:gd name="T1" fmla="*/ 53915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915"/>
                </a:lnTo>
              </a:path>
            </a:pathLst>
          </a:custGeom>
          <a:noFill/>
          <a:ln w="798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5" name="object 662">
            <a:extLst>
              <a:ext uri="{FF2B5EF4-FFF2-40B4-BE49-F238E27FC236}">
                <a16:creationId xmlns:a16="http://schemas.microsoft.com/office/drawing/2014/main" id="{71421BB4-2808-7C4F-ADAA-845F928B3385}"/>
              </a:ext>
            </a:extLst>
          </p:cNvPr>
          <p:cNvSpPr>
            <a:spLocks/>
          </p:cNvSpPr>
          <p:nvPr/>
        </p:nvSpPr>
        <p:spPr bwMode="auto">
          <a:xfrm>
            <a:off x="2660650" y="6008688"/>
            <a:ext cx="0" cy="38100"/>
          </a:xfrm>
          <a:custGeom>
            <a:avLst/>
            <a:gdLst>
              <a:gd name="T0" fmla="*/ 0 h 38100"/>
              <a:gd name="T1" fmla="*/ 38083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6" name="object 663">
            <a:extLst>
              <a:ext uri="{FF2B5EF4-FFF2-40B4-BE49-F238E27FC236}">
                <a16:creationId xmlns:a16="http://schemas.microsoft.com/office/drawing/2014/main" id="{971F7439-734C-7F47-8B41-0F2D3C673B17}"/>
              </a:ext>
            </a:extLst>
          </p:cNvPr>
          <p:cNvSpPr>
            <a:spLocks/>
          </p:cNvSpPr>
          <p:nvPr/>
        </p:nvSpPr>
        <p:spPr bwMode="auto">
          <a:xfrm>
            <a:off x="2660650" y="6178550"/>
            <a:ext cx="0" cy="47625"/>
          </a:xfrm>
          <a:custGeom>
            <a:avLst/>
            <a:gdLst>
              <a:gd name="T0" fmla="*/ 0 h 47625"/>
              <a:gd name="T1" fmla="*/ 47200 h 476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7625">
                <a:moveTo>
                  <a:pt x="0" y="0"/>
                </a:moveTo>
                <a:lnTo>
                  <a:pt x="0" y="4720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7" name="object 664">
            <a:extLst>
              <a:ext uri="{FF2B5EF4-FFF2-40B4-BE49-F238E27FC236}">
                <a16:creationId xmlns:a16="http://schemas.microsoft.com/office/drawing/2014/main" id="{D28B4448-B2EC-9944-AC04-B676D926E2DB}"/>
              </a:ext>
            </a:extLst>
          </p:cNvPr>
          <p:cNvSpPr>
            <a:spLocks/>
          </p:cNvSpPr>
          <p:nvPr/>
        </p:nvSpPr>
        <p:spPr bwMode="auto">
          <a:xfrm>
            <a:off x="2660650" y="6227763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8" name="object 665">
            <a:extLst>
              <a:ext uri="{FF2B5EF4-FFF2-40B4-BE49-F238E27FC236}">
                <a16:creationId xmlns:a16="http://schemas.microsoft.com/office/drawing/2014/main" id="{897E454A-F982-B140-B4E0-A109084A70F0}"/>
              </a:ext>
            </a:extLst>
          </p:cNvPr>
          <p:cNvSpPr>
            <a:spLocks/>
          </p:cNvSpPr>
          <p:nvPr/>
        </p:nvSpPr>
        <p:spPr bwMode="auto">
          <a:xfrm>
            <a:off x="2665413" y="6229350"/>
            <a:ext cx="552450" cy="0"/>
          </a:xfrm>
          <a:custGeom>
            <a:avLst/>
            <a:gdLst>
              <a:gd name="T0" fmla="*/ 0 w 551180"/>
              <a:gd name="T1" fmla="*/ 557564 w 5511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1180">
                <a:moveTo>
                  <a:pt x="0" y="0"/>
                </a:moveTo>
                <a:lnTo>
                  <a:pt x="551184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89" name="object 666">
            <a:extLst>
              <a:ext uri="{FF2B5EF4-FFF2-40B4-BE49-F238E27FC236}">
                <a16:creationId xmlns:a16="http://schemas.microsoft.com/office/drawing/2014/main" id="{CC2638AB-AAB6-5445-A539-8684C2009D9C}"/>
              </a:ext>
            </a:extLst>
          </p:cNvPr>
          <p:cNvSpPr>
            <a:spLocks/>
          </p:cNvSpPr>
          <p:nvPr/>
        </p:nvSpPr>
        <p:spPr bwMode="auto">
          <a:xfrm>
            <a:off x="2667000" y="6227763"/>
            <a:ext cx="550863" cy="0"/>
          </a:xfrm>
          <a:custGeom>
            <a:avLst/>
            <a:gdLst>
              <a:gd name="T0" fmla="*/ 0 w 550544"/>
              <a:gd name="T1" fmla="*/ 551581 w 55054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0544">
                <a:moveTo>
                  <a:pt x="0" y="0"/>
                </a:moveTo>
                <a:lnTo>
                  <a:pt x="54998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0" name="object 667">
            <a:extLst>
              <a:ext uri="{FF2B5EF4-FFF2-40B4-BE49-F238E27FC236}">
                <a16:creationId xmlns:a16="http://schemas.microsoft.com/office/drawing/2014/main" id="{8CC817CA-E1AC-D345-A136-74727FCED282}"/>
              </a:ext>
            </a:extLst>
          </p:cNvPr>
          <p:cNvSpPr>
            <a:spLocks/>
          </p:cNvSpPr>
          <p:nvPr/>
        </p:nvSpPr>
        <p:spPr bwMode="auto">
          <a:xfrm>
            <a:off x="3221038" y="6007100"/>
            <a:ext cx="0" cy="39688"/>
          </a:xfrm>
          <a:custGeom>
            <a:avLst/>
            <a:gdLst>
              <a:gd name="T0" fmla="*/ 0 h 40004"/>
              <a:gd name="T1" fmla="*/ 38262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10"/>
                </a:lnTo>
              </a:path>
            </a:pathLst>
          </a:custGeom>
          <a:noFill/>
          <a:ln w="74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1" name="object 668">
            <a:extLst>
              <a:ext uri="{FF2B5EF4-FFF2-40B4-BE49-F238E27FC236}">
                <a16:creationId xmlns:a16="http://schemas.microsoft.com/office/drawing/2014/main" id="{8A79F836-4202-BF4D-BC24-7AFE8C57C24B}"/>
              </a:ext>
            </a:extLst>
          </p:cNvPr>
          <p:cNvSpPr>
            <a:spLocks/>
          </p:cNvSpPr>
          <p:nvPr/>
        </p:nvSpPr>
        <p:spPr bwMode="auto">
          <a:xfrm>
            <a:off x="3221038" y="6178550"/>
            <a:ext cx="0" cy="53975"/>
          </a:xfrm>
          <a:custGeom>
            <a:avLst/>
            <a:gdLst>
              <a:gd name="T0" fmla="*/ 0 h 53975"/>
              <a:gd name="T1" fmla="*/ 53915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915"/>
                </a:lnTo>
              </a:path>
            </a:pathLst>
          </a:custGeom>
          <a:noFill/>
          <a:ln w="798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2" name="object 669">
            <a:extLst>
              <a:ext uri="{FF2B5EF4-FFF2-40B4-BE49-F238E27FC236}">
                <a16:creationId xmlns:a16="http://schemas.microsoft.com/office/drawing/2014/main" id="{5BF5054C-8567-6844-A6EB-F0412FAEDAD4}"/>
              </a:ext>
            </a:extLst>
          </p:cNvPr>
          <p:cNvSpPr>
            <a:spLocks/>
          </p:cNvSpPr>
          <p:nvPr/>
        </p:nvSpPr>
        <p:spPr bwMode="auto">
          <a:xfrm>
            <a:off x="3219450" y="6008688"/>
            <a:ext cx="0" cy="38100"/>
          </a:xfrm>
          <a:custGeom>
            <a:avLst/>
            <a:gdLst>
              <a:gd name="T0" fmla="*/ 0 h 38100"/>
              <a:gd name="T1" fmla="*/ 38083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3" name="object 670">
            <a:extLst>
              <a:ext uri="{FF2B5EF4-FFF2-40B4-BE49-F238E27FC236}">
                <a16:creationId xmlns:a16="http://schemas.microsoft.com/office/drawing/2014/main" id="{98BFF014-1EC3-914C-95EF-B0B823C5FBB4}"/>
              </a:ext>
            </a:extLst>
          </p:cNvPr>
          <p:cNvSpPr>
            <a:spLocks/>
          </p:cNvSpPr>
          <p:nvPr/>
        </p:nvSpPr>
        <p:spPr bwMode="auto">
          <a:xfrm>
            <a:off x="3219450" y="6178550"/>
            <a:ext cx="0" cy="47625"/>
          </a:xfrm>
          <a:custGeom>
            <a:avLst/>
            <a:gdLst>
              <a:gd name="T0" fmla="*/ 0 h 47625"/>
              <a:gd name="T1" fmla="*/ 47200 h 476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7625">
                <a:moveTo>
                  <a:pt x="0" y="0"/>
                </a:moveTo>
                <a:lnTo>
                  <a:pt x="0" y="4720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4" name="object 671">
            <a:extLst>
              <a:ext uri="{FF2B5EF4-FFF2-40B4-BE49-F238E27FC236}">
                <a16:creationId xmlns:a16="http://schemas.microsoft.com/office/drawing/2014/main" id="{090D2F23-D53C-8042-B357-E7755CF32879}"/>
              </a:ext>
            </a:extLst>
          </p:cNvPr>
          <p:cNvSpPr>
            <a:spLocks/>
          </p:cNvSpPr>
          <p:nvPr/>
        </p:nvSpPr>
        <p:spPr bwMode="auto">
          <a:xfrm>
            <a:off x="3219450" y="6227763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5" name="object 672">
            <a:extLst>
              <a:ext uri="{FF2B5EF4-FFF2-40B4-BE49-F238E27FC236}">
                <a16:creationId xmlns:a16="http://schemas.microsoft.com/office/drawing/2014/main" id="{DD84CB8F-AE7E-684A-A49A-13F818ABBA05}"/>
              </a:ext>
            </a:extLst>
          </p:cNvPr>
          <p:cNvSpPr>
            <a:spLocks/>
          </p:cNvSpPr>
          <p:nvPr/>
        </p:nvSpPr>
        <p:spPr bwMode="auto">
          <a:xfrm>
            <a:off x="3224213" y="6229350"/>
            <a:ext cx="458787" cy="0"/>
          </a:xfrm>
          <a:custGeom>
            <a:avLst/>
            <a:gdLst>
              <a:gd name="T0" fmla="*/ 0 w 458470"/>
              <a:gd name="T1" fmla="*/ 459728 w 45847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8470">
                <a:moveTo>
                  <a:pt x="0" y="0"/>
                </a:moveTo>
                <a:lnTo>
                  <a:pt x="458142" y="0"/>
                </a:lnTo>
              </a:path>
            </a:pathLst>
          </a:custGeom>
          <a:noFill/>
          <a:ln w="719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6" name="object 673">
            <a:extLst>
              <a:ext uri="{FF2B5EF4-FFF2-40B4-BE49-F238E27FC236}">
                <a16:creationId xmlns:a16="http://schemas.microsoft.com/office/drawing/2014/main" id="{37A3C367-D3AA-B741-A05F-C40DDC0F6D0C}"/>
              </a:ext>
            </a:extLst>
          </p:cNvPr>
          <p:cNvSpPr>
            <a:spLocks/>
          </p:cNvSpPr>
          <p:nvPr/>
        </p:nvSpPr>
        <p:spPr bwMode="auto">
          <a:xfrm>
            <a:off x="3225800" y="6227763"/>
            <a:ext cx="457200" cy="0"/>
          </a:xfrm>
          <a:custGeom>
            <a:avLst/>
            <a:gdLst>
              <a:gd name="T0" fmla="*/ 0 w 457200"/>
              <a:gd name="T1" fmla="*/ 456904 w 457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57200">
                <a:moveTo>
                  <a:pt x="0" y="0"/>
                </a:moveTo>
                <a:lnTo>
                  <a:pt x="456904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7" name="object 674">
            <a:extLst>
              <a:ext uri="{FF2B5EF4-FFF2-40B4-BE49-F238E27FC236}">
                <a16:creationId xmlns:a16="http://schemas.microsoft.com/office/drawing/2014/main" id="{2099C6D8-3507-5140-97A8-6D895CE199E1}"/>
              </a:ext>
            </a:extLst>
          </p:cNvPr>
          <p:cNvSpPr>
            <a:spLocks/>
          </p:cNvSpPr>
          <p:nvPr/>
        </p:nvSpPr>
        <p:spPr bwMode="auto">
          <a:xfrm>
            <a:off x="3686175" y="6007100"/>
            <a:ext cx="0" cy="39688"/>
          </a:xfrm>
          <a:custGeom>
            <a:avLst/>
            <a:gdLst>
              <a:gd name="T0" fmla="*/ 0 h 40004"/>
              <a:gd name="T1" fmla="*/ 38262 h 4000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0004">
                <a:moveTo>
                  <a:pt x="0" y="0"/>
                </a:moveTo>
                <a:lnTo>
                  <a:pt x="0" y="39810"/>
                </a:lnTo>
              </a:path>
            </a:pathLst>
          </a:custGeom>
          <a:noFill/>
          <a:ln w="7349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8" name="object 675">
            <a:extLst>
              <a:ext uri="{FF2B5EF4-FFF2-40B4-BE49-F238E27FC236}">
                <a16:creationId xmlns:a16="http://schemas.microsoft.com/office/drawing/2014/main" id="{75439332-02B4-FF48-941D-744E24829C25}"/>
              </a:ext>
            </a:extLst>
          </p:cNvPr>
          <p:cNvSpPr>
            <a:spLocks/>
          </p:cNvSpPr>
          <p:nvPr/>
        </p:nvSpPr>
        <p:spPr bwMode="auto">
          <a:xfrm>
            <a:off x="3686175" y="6178550"/>
            <a:ext cx="0" cy="53975"/>
          </a:xfrm>
          <a:custGeom>
            <a:avLst/>
            <a:gdLst>
              <a:gd name="T0" fmla="*/ 0 h 53975"/>
              <a:gd name="T1" fmla="*/ 53915 h 539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975">
                <a:moveTo>
                  <a:pt x="0" y="0"/>
                </a:moveTo>
                <a:lnTo>
                  <a:pt x="0" y="53915"/>
                </a:lnTo>
              </a:path>
            </a:pathLst>
          </a:custGeom>
          <a:noFill/>
          <a:ln w="781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899" name="object 676">
            <a:extLst>
              <a:ext uri="{FF2B5EF4-FFF2-40B4-BE49-F238E27FC236}">
                <a16:creationId xmlns:a16="http://schemas.microsoft.com/office/drawing/2014/main" id="{82F141AA-796E-4344-8A2E-705F07FFDCDD}"/>
              </a:ext>
            </a:extLst>
          </p:cNvPr>
          <p:cNvSpPr>
            <a:spLocks/>
          </p:cNvSpPr>
          <p:nvPr/>
        </p:nvSpPr>
        <p:spPr bwMode="auto">
          <a:xfrm>
            <a:off x="3684588" y="6008688"/>
            <a:ext cx="0" cy="38100"/>
          </a:xfrm>
          <a:custGeom>
            <a:avLst/>
            <a:gdLst>
              <a:gd name="T0" fmla="*/ 0 h 38100"/>
              <a:gd name="T1" fmla="*/ 38083 h 3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100">
                <a:moveTo>
                  <a:pt x="0" y="0"/>
                </a:moveTo>
                <a:lnTo>
                  <a:pt x="0" y="38083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00" name="object 677">
            <a:extLst>
              <a:ext uri="{FF2B5EF4-FFF2-40B4-BE49-F238E27FC236}">
                <a16:creationId xmlns:a16="http://schemas.microsoft.com/office/drawing/2014/main" id="{78E85B4B-9D0C-2945-8C8A-7F7F2915270B}"/>
              </a:ext>
            </a:extLst>
          </p:cNvPr>
          <p:cNvSpPr>
            <a:spLocks/>
          </p:cNvSpPr>
          <p:nvPr/>
        </p:nvSpPr>
        <p:spPr bwMode="auto">
          <a:xfrm>
            <a:off x="3684588" y="6178550"/>
            <a:ext cx="0" cy="47625"/>
          </a:xfrm>
          <a:custGeom>
            <a:avLst/>
            <a:gdLst>
              <a:gd name="T0" fmla="*/ 0 h 47625"/>
              <a:gd name="T1" fmla="*/ 47200 h 476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7625">
                <a:moveTo>
                  <a:pt x="0" y="0"/>
                </a:moveTo>
                <a:lnTo>
                  <a:pt x="0" y="4720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01" name="object 678">
            <a:extLst>
              <a:ext uri="{FF2B5EF4-FFF2-40B4-BE49-F238E27FC236}">
                <a16:creationId xmlns:a16="http://schemas.microsoft.com/office/drawing/2014/main" id="{CF879D23-51D5-3C47-BD52-F4B90DE5E675}"/>
              </a:ext>
            </a:extLst>
          </p:cNvPr>
          <p:cNvSpPr>
            <a:spLocks/>
          </p:cNvSpPr>
          <p:nvPr/>
        </p:nvSpPr>
        <p:spPr bwMode="auto">
          <a:xfrm>
            <a:off x="3684588" y="6227763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02" name="object 679">
            <a:extLst>
              <a:ext uri="{FF2B5EF4-FFF2-40B4-BE49-F238E27FC236}">
                <a16:creationId xmlns:a16="http://schemas.microsoft.com/office/drawing/2014/main" id="{59E3A89E-19D1-ED49-87F2-92DE058F6BE8}"/>
              </a:ext>
            </a:extLst>
          </p:cNvPr>
          <p:cNvSpPr>
            <a:spLocks/>
          </p:cNvSpPr>
          <p:nvPr/>
        </p:nvSpPr>
        <p:spPr bwMode="auto">
          <a:xfrm>
            <a:off x="3684588" y="6227763"/>
            <a:ext cx="6350" cy="0"/>
          </a:xfrm>
          <a:custGeom>
            <a:avLst/>
            <a:gdLst>
              <a:gd name="T0" fmla="*/ 0 w 6350"/>
              <a:gd name="T1" fmla="*/ 6106 w 63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50">
                <a:moveTo>
                  <a:pt x="0" y="0"/>
                </a:moveTo>
                <a:lnTo>
                  <a:pt x="6106" y="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03" name="object 680">
            <a:extLst>
              <a:ext uri="{FF2B5EF4-FFF2-40B4-BE49-F238E27FC236}">
                <a16:creationId xmlns:a16="http://schemas.microsoft.com/office/drawing/2014/main" id="{9437F057-0875-4E48-9479-010AC17FE537}"/>
              </a:ext>
            </a:extLst>
          </p:cNvPr>
          <p:cNvSpPr>
            <a:spLocks/>
          </p:cNvSpPr>
          <p:nvPr/>
        </p:nvSpPr>
        <p:spPr bwMode="auto">
          <a:xfrm>
            <a:off x="3684588" y="6227763"/>
            <a:ext cx="0" cy="6350"/>
          </a:xfrm>
          <a:custGeom>
            <a:avLst/>
            <a:gdLst>
              <a:gd name="T0" fmla="*/ 0 h 6350"/>
              <a:gd name="T1" fmla="*/ 6090 h 63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350">
                <a:moveTo>
                  <a:pt x="0" y="0"/>
                </a:moveTo>
                <a:lnTo>
                  <a:pt x="0" y="6090"/>
                </a:lnTo>
              </a:path>
            </a:pathLst>
          </a:custGeom>
          <a:noFill/>
          <a:ln w="31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04" name="object 681">
            <a:extLst>
              <a:ext uri="{FF2B5EF4-FFF2-40B4-BE49-F238E27FC236}">
                <a16:creationId xmlns:a16="http://schemas.microsoft.com/office/drawing/2014/main" id="{15B0433D-DD90-8F4B-9109-8EF99815A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1584325"/>
            <a:ext cx="1163638" cy="909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905" name="object 682">
            <a:extLst>
              <a:ext uri="{FF2B5EF4-FFF2-40B4-BE49-F238E27FC236}">
                <a16:creationId xmlns:a16="http://schemas.microsoft.com/office/drawing/2014/main" id="{CC250A66-E82A-7E49-B901-478DDF32E294}"/>
              </a:ext>
            </a:extLst>
          </p:cNvPr>
          <p:cNvSpPr>
            <a:spLocks/>
          </p:cNvSpPr>
          <p:nvPr/>
        </p:nvSpPr>
        <p:spPr bwMode="auto">
          <a:xfrm>
            <a:off x="5070475" y="1584325"/>
            <a:ext cx="1163638" cy="911225"/>
          </a:xfrm>
          <a:custGeom>
            <a:avLst/>
            <a:gdLst>
              <a:gd name="T0" fmla="*/ 1068889 w 1163954"/>
              <a:gd name="T1" fmla="*/ 913427 h 910589"/>
              <a:gd name="T2" fmla="*/ 1105072 w 1163954"/>
              <a:gd name="T3" fmla="*/ 906239 h 910589"/>
              <a:gd name="T4" fmla="*/ 1134617 w 1163954"/>
              <a:gd name="T5" fmla="*/ 886644 h 910589"/>
              <a:gd name="T6" fmla="*/ 1154534 w 1163954"/>
              <a:gd name="T7" fmla="*/ 857597 h 910589"/>
              <a:gd name="T8" fmla="*/ 1161839 w 1163954"/>
              <a:gd name="T9" fmla="*/ 822052 h 910589"/>
              <a:gd name="T10" fmla="*/ 1161839 w 1163954"/>
              <a:gd name="T11" fmla="*/ 91375 h 910589"/>
              <a:gd name="T12" fmla="*/ 1154534 w 1163954"/>
              <a:gd name="T13" fmla="*/ 55785 h 910589"/>
              <a:gd name="T14" fmla="*/ 1134617 w 1163954"/>
              <a:gd name="T15" fmla="*/ 26744 h 910589"/>
              <a:gd name="T16" fmla="*/ 1105072 w 1163954"/>
              <a:gd name="T17" fmla="*/ 7173 h 910589"/>
              <a:gd name="T18" fmla="*/ 1068889 w 1163954"/>
              <a:gd name="T19" fmla="*/ 0 h 910589"/>
              <a:gd name="T20" fmla="*/ 92952 w 1163954"/>
              <a:gd name="T21" fmla="*/ 0 h 910589"/>
              <a:gd name="T22" fmla="*/ 56771 w 1163954"/>
              <a:gd name="T23" fmla="*/ 7173 h 910589"/>
              <a:gd name="T24" fmla="*/ 27226 w 1163954"/>
              <a:gd name="T25" fmla="*/ 26744 h 910589"/>
              <a:gd name="T26" fmla="*/ 7304 w 1163954"/>
              <a:gd name="T27" fmla="*/ 55785 h 910589"/>
              <a:gd name="T28" fmla="*/ 0 w 1163954"/>
              <a:gd name="T29" fmla="*/ 91375 h 910589"/>
              <a:gd name="T30" fmla="*/ 0 w 1163954"/>
              <a:gd name="T31" fmla="*/ 822052 h 910589"/>
              <a:gd name="T32" fmla="*/ 27226 w 1163954"/>
              <a:gd name="T33" fmla="*/ 886644 h 910589"/>
              <a:gd name="T34" fmla="*/ 92952 w 1163954"/>
              <a:gd name="T35" fmla="*/ 913427 h 910589"/>
              <a:gd name="T36" fmla="*/ 1068889 w 1163954"/>
              <a:gd name="T37" fmla="*/ 913427 h 9105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63954" h="910589">
                <a:moveTo>
                  <a:pt x="1070341" y="910243"/>
                </a:moveTo>
                <a:lnTo>
                  <a:pt x="1106572" y="903080"/>
                </a:lnTo>
                <a:lnTo>
                  <a:pt x="1136157" y="883554"/>
                </a:lnTo>
                <a:lnTo>
                  <a:pt x="1156104" y="854608"/>
                </a:lnTo>
                <a:lnTo>
                  <a:pt x="1163419" y="819187"/>
                </a:lnTo>
                <a:lnTo>
                  <a:pt x="1163419" y="91055"/>
                </a:lnTo>
                <a:lnTo>
                  <a:pt x="1156104" y="55590"/>
                </a:lnTo>
                <a:lnTo>
                  <a:pt x="1136157" y="26649"/>
                </a:lnTo>
                <a:lnTo>
                  <a:pt x="1106572" y="7148"/>
                </a:lnTo>
                <a:lnTo>
                  <a:pt x="1070341" y="0"/>
                </a:lnTo>
                <a:lnTo>
                  <a:pt x="93077" y="0"/>
                </a:lnTo>
                <a:lnTo>
                  <a:pt x="56846" y="7148"/>
                </a:lnTo>
                <a:lnTo>
                  <a:pt x="27261" y="26649"/>
                </a:lnTo>
                <a:lnTo>
                  <a:pt x="7314" y="55590"/>
                </a:lnTo>
                <a:lnTo>
                  <a:pt x="0" y="91055"/>
                </a:lnTo>
                <a:lnTo>
                  <a:pt x="0" y="819187"/>
                </a:lnTo>
                <a:lnTo>
                  <a:pt x="27261" y="883554"/>
                </a:lnTo>
                <a:lnTo>
                  <a:pt x="93077" y="910243"/>
                </a:lnTo>
                <a:lnTo>
                  <a:pt x="1070341" y="91024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06" name="object 683">
            <a:extLst>
              <a:ext uri="{FF2B5EF4-FFF2-40B4-BE49-F238E27FC236}">
                <a16:creationId xmlns:a16="http://schemas.microsoft.com/office/drawing/2014/main" id="{6259E125-0072-914E-AEC9-7B6C27E6E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1643063"/>
            <a:ext cx="876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430" rIns="0" bIns="0">
            <a:spAutoFit/>
          </a:bodyPr>
          <a:lstStyle>
            <a:lvl1pPr marL="12700" indent="2127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8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Tree  Induction  algorithm</a:t>
            </a:r>
          </a:p>
        </p:txBody>
      </p:sp>
      <p:sp>
        <p:nvSpPr>
          <p:cNvPr id="52907" name="object 684">
            <a:extLst>
              <a:ext uri="{FF2B5EF4-FFF2-40B4-BE49-F238E27FC236}">
                <a16:creationId xmlns:a16="http://schemas.microsoft.com/office/drawing/2014/main" id="{EA11C48E-94E9-B74F-B7E9-3B7851DA5AD4}"/>
              </a:ext>
            </a:extLst>
          </p:cNvPr>
          <p:cNvSpPr>
            <a:spLocks/>
          </p:cNvSpPr>
          <p:nvPr/>
        </p:nvSpPr>
        <p:spPr bwMode="auto">
          <a:xfrm>
            <a:off x="5548313" y="2493963"/>
            <a:ext cx="207962" cy="682625"/>
          </a:xfrm>
          <a:custGeom>
            <a:avLst/>
            <a:gdLst>
              <a:gd name="T0" fmla="*/ 206147 w 208279"/>
              <a:gd name="T1" fmla="*/ 580977 h 682625"/>
              <a:gd name="T2" fmla="*/ 0 w 208279"/>
              <a:gd name="T3" fmla="*/ 580977 h 682625"/>
              <a:gd name="T4" fmla="*/ 103073 w 208279"/>
              <a:gd name="T5" fmla="*/ 682603 h 682625"/>
              <a:gd name="T6" fmla="*/ 206147 w 208279"/>
              <a:gd name="T7" fmla="*/ 580977 h 682625"/>
              <a:gd name="T8" fmla="*/ 138090 w 208279"/>
              <a:gd name="T9" fmla="*/ 0 h 682625"/>
              <a:gd name="T10" fmla="*/ 68058 w 208279"/>
              <a:gd name="T11" fmla="*/ 0 h 682625"/>
              <a:gd name="T12" fmla="*/ 68058 w 208279"/>
              <a:gd name="T13" fmla="*/ 580977 h 682625"/>
              <a:gd name="T14" fmla="*/ 138090 w 208279"/>
              <a:gd name="T15" fmla="*/ 580977 h 682625"/>
              <a:gd name="T16" fmla="*/ 138090 w 208279"/>
              <a:gd name="T17" fmla="*/ 0 h 6826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8279" h="682625">
                <a:moveTo>
                  <a:pt x="207723" y="580977"/>
                </a:moveTo>
                <a:lnTo>
                  <a:pt x="0" y="580977"/>
                </a:lnTo>
                <a:lnTo>
                  <a:pt x="103861" y="682603"/>
                </a:lnTo>
                <a:lnTo>
                  <a:pt x="207723" y="580977"/>
                </a:lnTo>
                <a:close/>
              </a:path>
              <a:path w="208279" h="682625">
                <a:moveTo>
                  <a:pt x="139145" y="0"/>
                </a:moveTo>
                <a:lnTo>
                  <a:pt x="68578" y="0"/>
                </a:lnTo>
                <a:lnTo>
                  <a:pt x="68578" y="580977"/>
                </a:lnTo>
                <a:lnTo>
                  <a:pt x="139145" y="580977"/>
                </a:lnTo>
                <a:lnTo>
                  <a:pt x="139145" y="0"/>
                </a:lnTo>
                <a:close/>
              </a:path>
            </a:pathLst>
          </a:cu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08" name="object 685">
            <a:extLst>
              <a:ext uri="{FF2B5EF4-FFF2-40B4-BE49-F238E27FC236}">
                <a16:creationId xmlns:a16="http://schemas.microsoft.com/office/drawing/2014/main" id="{748A0A73-FAB3-EF47-8327-E79EAEA93595}"/>
              </a:ext>
            </a:extLst>
          </p:cNvPr>
          <p:cNvSpPr>
            <a:spLocks/>
          </p:cNvSpPr>
          <p:nvPr/>
        </p:nvSpPr>
        <p:spPr bwMode="auto">
          <a:xfrm>
            <a:off x="5548313" y="2493963"/>
            <a:ext cx="207962" cy="682625"/>
          </a:xfrm>
          <a:custGeom>
            <a:avLst/>
            <a:gdLst>
              <a:gd name="T0" fmla="*/ 103073 w 208279"/>
              <a:gd name="T1" fmla="*/ 682603 h 682625"/>
              <a:gd name="T2" fmla="*/ 206147 w 208279"/>
              <a:gd name="T3" fmla="*/ 580977 h 682625"/>
              <a:gd name="T4" fmla="*/ 138090 w 208279"/>
              <a:gd name="T5" fmla="*/ 580977 h 682625"/>
              <a:gd name="T6" fmla="*/ 138090 w 208279"/>
              <a:gd name="T7" fmla="*/ 0 h 682625"/>
              <a:gd name="T8" fmla="*/ 68058 w 208279"/>
              <a:gd name="T9" fmla="*/ 0 h 682625"/>
              <a:gd name="T10" fmla="*/ 68058 w 208279"/>
              <a:gd name="T11" fmla="*/ 580977 h 682625"/>
              <a:gd name="T12" fmla="*/ 0 w 208279"/>
              <a:gd name="T13" fmla="*/ 580977 h 682625"/>
              <a:gd name="T14" fmla="*/ 103073 w 208279"/>
              <a:gd name="T15" fmla="*/ 682603 h 6826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8279" h="682625">
                <a:moveTo>
                  <a:pt x="103861" y="682603"/>
                </a:moveTo>
                <a:lnTo>
                  <a:pt x="207723" y="580977"/>
                </a:lnTo>
                <a:lnTo>
                  <a:pt x="139145" y="580977"/>
                </a:lnTo>
                <a:lnTo>
                  <a:pt x="139145" y="0"/>
                </a:lnTo>
                <a:lnTo>
                  <a:pt x="68578" y="0"/>
                </a:lnTo>
                <a:lnTo>
                  <a:pt x="68578" y="580977"/>
                </a:lnTo>
                <a:lnTo>
                  <a:pt x="0" y="580977"/>
                </a:lnTo>
                <a:lnTo>
                  <a:pt x="103861" y="68260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" name="object 686">
            <a:extLst>
              <a:ext uri="{FF2B5EF4-FFF2-40B4-BE49-F238E27FC236}">
                <a16:creationId xmlns:a16="http://schemas.microsoft.com/office/drawing/2014/main" id="{ADAE52DD-EED1-E94E-8D45-9C543172B72A}"/>
              </a:ext>
            </a:extLst>
          </p:cNvPr>
          <p:cNvSpPr txBox="1"/>
          <p:nvPr/>
        </p:nvSpPr>
        <p:spPr>
          <a:xfrm>
            <a:off x="1698625" y="4213225"/>
            <a:ext cx="1141413" cy="268288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eaLnBrk="1" hangingPunct="1">
              <a:spcBef>
                <a:spcPts val="90"/>
              </a:spcBef>
              <a:defRPr/>
            </a:pPr>
            <a:r>
              <a:rPr sz="1600" spc="10" dirty="0">
                <a:latin typeface="Arial"/>
                <a:cs typeface="Arial"/>
              </a:rPr>
              <a:t>Training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910" name="object 687">
            <a:extLst>
              <a:ext uri="{FF2B5EF4-FFF2-40B4-BE49-F238E27FC236}">
                <a16:creationId xmlns:a16="http://schemas.microsoft.com/office/drawing/2014/main" id="{5EA71959-D0C0-0D47-AF44-23AEAC36BD69}"/>
              </a:ext>
            </a:extLst>
          </p:cNvPr>
          <p:cNvSpPr>
            <a:spLocks/>
          </p:cNvSpPr>
          <p:nvPr/>
        </p:nvSpPr>
        <p:spPr bwMode="auto">
          <a:xfrm>
            <a:off x="5014913" y="1514475"/>
            <a:ext cx="1303337" cy="2398713"/>
          </a:xfrm>
          <a:custGeom>
            <a:avLst/>
            <a:gdLst>
              <a:gd name="T0" fmla="*/ 0 w 1303654"/>
              <a:gd name="T1" fmla="*/ 2399495 h 2398395"/>
              <a:gd name="T2" fmla="*/ 1301502 w 1303654"/>
              <a:gd name="T3" fmla="*/ 2399495 h 2398395"/>
              <a:gd name="T4" fmla="*/ 1301502 w 1303654"/>
              <a:gd name="T5" fmla="*/ 0 h 2398395"/>
              <a:gd name="T6" fmla="*/ 0 w 1303654"/>
              <a:gd name="T7" fmla="*/ 0 h 2398395"/>
              <a:gd name="T8" fmla="*/ 0 w 1303654"/>
              <a:gd name="T9" fmla="*/ 2399495 h 23983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3654" h="2398395">
                <a:moveTo>
                  <a:pt x="0" y="2397905"/>
                </a:moveTo>
                <a:lnTo>
                  <a:pt x="1303087" y="2397905"/>
                </a:lnTo>
                <a:lnTo>
                  <a:pt x="1303087" y="0"/>
                </a:lnTo>
                <a:lnTo>
                  <a:pt x="0" y="0"/>
                </a:lnTo>
                <a:lnTo>
                  <a:pt x="0" y="2397905"/>
                </a:lnTo>
              </a:path>
            </a:pathLst>
          </a:custGeom>
          <a:noFill/>
          <a:ln w="4219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11" name="object 688">
            <a:extLst>
              <a:ext uri="{FF2B5EF4-FFF2-40B4-BE49-F238E27FC236}">
                <a16:creationId xmlns:a16="http://schemas.microsoft.com/office/drawing/2014/main" id="{B3F231C1-65E2-404D-9C19-0F02C3B23D61}"/>
              </a:ext>
            </a:extLst>
          </p:cNvPr>
          <p:cNvSpPr>
            <a:spLocks/>
          </p:cNvSpPr>
          <p:nvPr/>
        </p:nvSpPr>
        <p:spPr bwMode="auto">
          <a:xfrm>
            <a:off x="6400800" y="2571750"/>
            <a:ext cx="685800" cy="190500"/>
          </a:xfrm>
          <a:custGeom>
            <a:avLst/>
            <a:gdLst>
              <a:gd name="T0" fmla="*/ 190500 w 685800"/>
              <a:gd name="T1" fmla="*/ 0 h 190500"/>
              <a:gd name="T2" fmla="*/ 0 w 685800"/>
              <a:gd name="T3" fmla="*/ 95250 h 190500"/>
              <a:gd name="T4" fmla="*/ 190500 w 685800"/>
              <a:gd name="T5" fmla="*/ 190500 h 190500"/>
              <a:gd name="T6" fmla="*/ 190500 w 685800"/>
              <a:gd name="T7" fmla="*/ 127000 h 190500"/>
              <a:gd name="T8" fmla="*/ 158750 w 685800"/>
              <a:gd name="T9" fmla="*/ 127000 h 190500"/>
              <a:gd name="T10" fmla="*/ 158750 w 685800"/>
              <a:gd name="T11" fmla="*/ 63500 h 190500"/>
              <a:gd name="T12" fmla="*/ 190500 w 685800"/>
              <a:gd name="T13" fmla="*/ 63500 h 190500"/>
              <a:gd name="T14" fmla="*/ 190500 w 685800"/>
              <a:gd name="T15" fmla="*/ 0 h 190500"/>
              <a:gd name="T16" fmla="*/ 190500 w 685800"/>
              <a:gd name="T17" fmla="*/ 63500 h 190500"/>
              <a:gd name="T18" fmla="*/ 158750 w 685800"/>
              <a:gd name="T19" fmla="*/ 63500 h 190500"/>
              <a:gd name="T20" fmla="*/ 158750 w 685800"/>
              <a:gd name="T21" fmla="*/ 127000 h 190500"/>
              <a:gd name="T22" fmla="*/ 190500 w 685800"/>
              <a:gd name="T23" fmla="*/ 127000 h 190500"/>
              <a:gd name="T24" fmla="*/ 190500 w 685800"/>
              <a:gd name="T25" fmla="*/ 63500 h 190500"/>
              <a:gd name="T26" fmla="*/ 685800 w 685800"/>
              <a:gd name="T27" fmla="*/ 63500 h 190500"/>
              <a:gd name="T28" fmla="*/ 190500 w 685800"/>
              <a:gd name="T29" fmla="*/ 63500 h 190500"/>
              <a:gd name="T30" fmla="*/ 190500 w 685800"/>
              <a:gd name="T31" fmla="*/ 127000 h 190500"/>
              <a:gd name="T32" fmla="*/ 685800 w 685800"/>
              <a:gd name="T33" fmla="*/ 127000 h 190500"/>
              <a:gd name="T34" fmla="*/ 685800 w 685800"/>
              <a:gd name="T35" fmla="*/ 63500 h 190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58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90500" y="127000"/>
                </a:lnTo>
                <a:lnTo>
                  <a:pt x="158750" y="127000"/>
                </a:lnTo>
                <a:lnTo>
                  <a:pt x="158750" y="63500"/>
                </a:lnTo>
                <a:lnTo>
                  <a:pt x="190500" y="63500"/>
                </a:lnTo>
                <a:lnTo>
                  <a:pt x="190500" y="0"/>
                </a:lnTo>
                <a:close/>
              </a:path>
              <a:path w="685800" h="190500">
                <a:moveTo>
                  <a:pt x="190500" y="63500"/>
                </a:moveTo>
                <a:lnTo>
                  <a:pt x="158750" y="63500"/>
                </a:lnTo>
                <a:lnTo>
                  <a:pt x="158750" y="127000"/>
                </a:lnTo>
                <a:lnTo>
                  <a:pt x="190500" y="127000"/>
                </a:lnTo>
                <a:lnTo>
                  <a:pt x="190500" y="63500"/>
                </a:lnTo>
                <a:close/>
              </a:path>
              <a:path w="685800" h="190500">
                <a:moveTo>
                  <a:pt x="685800" y="63500"/>
                </a:moveTo>
                <a:lnTo>
                  <a:pt x="190500" y="63500"/>
                </a:lnTo>
                <a:lnTo>
                  <a:pt x="190500" y="127000"/>
                </a:lnTo>
                <a:lnTo>
                  <a:pt x="685800" y="127000"/>
                </a:lnTo>
                <a:lnTo>
                  <a:pt x="685800" y="63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9" name="object 689">
            <a:extLst>
              <a:ext uri="{FF2B5EF4-FFF2-40B4-BE49-F238E27FC236}">
                <a16:creationId xmlns:a16="http://schemas.microsoft.com/office/drawing/2014/main" id="{CFC26B88-D5C7-4B4B-8AE1-9A36238D329E}"/>
              </a:ext>
            </a:extLst>
          </p:cNvPr>
          <p:cNvSpPr txBox="1"/>
          <p:nvPr/>
        </p:nvSpPr>
        <p:spPr>
          <a:xfrm>
            <a:off x="7165975" y="4616450"/>
            <a:ext cx="900113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pc="-5" dirty="0">
                <a:latin typeface="Arial"/>
                <a:cs typeface="Arial"/>
              </a:rPr>
              <a:t>D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cis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on</a:t>
            </a:r>
            <a:endParaRPr>
              <a:latin typeface="Arial"/>
              <a:cs typeface="Arial"/>
            </a:endParaRPr>
          </a:p>
          <a:p>
            <a:pPr marL="12700" eaLnBrk="1" hangingPunct="1">
              <a:defRPr/>
            </a:pPr>
            <a:r>
              <a:rPr spc="-20" dirty="0">
                <a:latin typeface="Arial"/>
                <a:cs typeface="Arial"/>
              </a:rPr>
              <a:t>Tree</a:t>
            </a:r>
            <a:endParaRPr>
              <a:latin typeface="Arial"/>
              <a:cs typeface="Arial"/>
            </a:endParaRPr>
          </a:p>
        </p:txBody>
      </p:sp>
      <p:sp>
        <p:nvSpPr>
          <p:cNvPr id="52913" name="object 690">
            <a:extLst>
              <a:ext uri="{FF2B5EF4-FFF2-40B4-BE49-F238E27FC236}">
                <a16:creationId xmlns:a16="http://schemas.microsoft.com/office/drawing/2014/main" id="{605BF19A-0195-A34C-B160-7E6C64754461}"/>
              </a:ext>
            </a:extLst>
          </p:cNvPr>
          <p:cNvSpPr>
            <a:spLocks/>
          </p:cNvSpPr>
          <p:nvPr/>
        </p:nvSpPr>
        <p:spPr bwMode="auto">
          <a:xfrm>
            <a:off x="1119188" y="1646238"/>
            <a:ext cx="298450" cy="134937"/>
          </a:xfrm>
          <a:custGeom>
            <a:avLst/>
            <a:gdLst>
              <a:gd name="T0" fmla="*/ 0 w 297815"/>
              <a:gd name="T1" fmla="*/ 130956 h 135889"/>
              <a:gd name="T2" fmla="*/ 300502 w 297815"/>
              <a:gd name="T3" fmla="*/ 13095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14" name="object 691">
            <a:extLst>
              <a:ext uri="{FF2B5EF4-FFF2-40B4-BE49-F238E27FC236}">
                <a16:creationId xmlns:a16="http://schemas.microsoft.com/office/drawing/2014/main" id="{98B4322D-113C-DF43-B394-0CD238F88AC7}"/>
              </a:ext>
            </a:extLst>
          </p:cNvPr>
          <p:cNvSpPr>
            <a:spLocks/>
          </p:cNvSpPr>
          <p:nvPr/>
        </p:nvSpPr>
        <p:spPr bwMode="auto">
          <a:xfrm>
            <a:off x="1119188" y="1781175"/>
            <a:ext cx="298450" cy="231775"/>
          </a:xfrm>
          <a:custGeom>
            <a:avLst/>
            <a:gdLst>
              <a:gd name="T0" fmla="*/ 0 w 297815"/>
              <a:gd name="T1" fmla="*/ 234189 h 231139"/>
              <a:gd name="T2" fmla="*/ 300502 w 297815"/>
              <a:gd name="T3" fmla="*/ 234189 h 231139"/>
              <a:gd name="T4" fmla="*/ 300502 w 297815"/>
              <a:gd name="T5" fmla="*/ 0 h 231139"/>
              <a:gd name="T6" fmla="*/ 0 w 297815"/>
              <a:gd name="T7" fmla="*/ 0 h 231139"/>
              <a:gd name="T8" fmla="*/ 0 w 297815"/>
              <a:gd name="T9" fmla="*/ 234189 h 231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231139">
                <a:moveTo>
                  <a:pt x="0" y="230993"/>
                </a:moveTo>
                <a:lnTo>
                  <a:pt x="297319" y="230993"/>
                </a:lnTo>
                <a:lnTo>
                  <a:pt x="297319" y="0"/>
                </a:lnTo>
                <a:lnTo>
                  <a:pt x="0" y="0"/>
                </a:lnTo>
                <a:lnTo>
                  <a:pt x="0" y="230993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15" name="object 692">
            <a:extLst>
              <a:ext uri="{FF2B5EF4-FFF2-40B4-BE49-F238E27FC236}">
                <a16:creationId xmlns:a16="http://schemas.microsoft.com/office/drawing/2014/main" id="{3770312A-0A14-0844-95CC-EC54A3F28769}"/>
              </a:ext>
            </a:extLst>
          </p:cNvPr>
          <p:cNvSpPr>
            <a:spLocks/>
          </p:cNvSpPr>
          <p:nvPr/>
        </p:nvSpPr>
        <p:spPr bwMode="auto">
          <a:xfrm>
            <a:off x="1420813" y="1646238"/>
            <a:ext cx="557212" cy="134937"/>
          </a:xfrm>
          <a:custGeom>
            <a:avLst/>
            <a:gdLst>
              <a:gd name="T0" fmla="*/ 0 w 556260"/>
              <a:gd name="T1" fmla="*/ 130956 h 135889"/>
              <a:gd name="T2" fmla="*/ 560454 w 556260"/>
              <a:gd name="T3" fmla="*/ 13095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3" name="object 693">
            <a:extLst>
              <a:ext uri="{FF2B5EF4-FFF2-40B4-BE49-F238E27FC236}">
                <a16:creationId xmlns:a16="http://schemas.microsoft.com/office/drawing/2014/main" id="{BA5E0ABA-AEB8-EC4D-BF46-E84C0C590CF3}"/>
              </a:ext>
            </a:extLst>
          </p:cNvPr>
          <p:cNvSpPr txBox="1"/>
          <p:nvPr/>
        </p:nvSpPr>
        <p:spPr>
          <a:xfrm>
            <a:off x="1117600" y="1625600"/>
            <a:ext cx="876300" cy="166688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7145" eaLnBrk="1" hangingPunct="1">
              <a:spcBef>
                <a:spcPts val="125"/>
              </a:spcBef>
              <a:defRPr/>
            </a:pPr>
            <a:r>
              <a:rPr sz="900" i="1" spc="65" dirty="0">
                <a:solidFill>
                  <a:srgbClr val="FFFFFF"/>
                </a:solidFill>
                <a:latin typeface="Arial"/>
                <a:cs typeface="Arial"/>
              </a:rPr>
              <a:t>Tid</a:t>
            </a:r>
            <a:r>
              <a:rPr sz="900" i="1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80" dirty="0">
                <a:solidFill>
                  <a:srgbClr val="FFFFFF"/>
                </a:solidFill>
                <a:latin typeface="Arial"/>
                <a:cs typeface="Arial"/>
              </a:rPr>
              <a:t>Refund</a:t>
            </a:r>
            <a:endParaRPr sz="900">
              <a:latin typeface="Arial"/>
              <a:cs typeface="Arial"/>
            </a:endParaRPr>
          </a:p>
        </p:txBody>
      </p:sp>
      <p:sp>
        <p:nvSpPr>
          <p:cNvPr id="52917" name="object 694">
            <a:extLst>
              <a:ext uri="{FF2B5EF4-FFF2-40B4-BE49-F238E27FC236}">
                <a16:creationId xmlns:a16="http://schemas.microsoft.com/office/drawing/2014/main" id="{6FC3D923-EA4C-2942-BCBF-AB4582A165AD}"/>
              </a:ext>
            </a:extLst>
          </p:cNvPr>
          <p:cNvSpPr>
            <a:spLocks/>
          </p:cNvSpPr>
          <p:nvPr/>
        </p:nvSpPr>
        <p:spPr bwMode="auto">
          <a:xfrm>
            <a:off x="1420813" y="1781175"/>
            <a:ext cx="557212" cy="231775"/>
          </a:xfrm>
          <a:custGeom>
            <a:avLst/>
            <a:gdLst>
              <a:gd name="T0" fmla="*/ 0 w 556260"/>
              <a:gd name="T1" fmla="*/ 234189 h 231139"/>
              <a:gd name="T2" fmla="*/ 560454 w 556260"/>
              <a:gd name="T3" fmla="*/ 234189 h 231139"/>
              <a:gd name="T4" fmla="*/ 560454 w 556260"/>
              <a:gd name="T5" fmla="*/ 0 h 231139"/>
              <a:gd name="T6" fmla="*/ 0 w 556260"/>
              <a:gd name="T7" fmla="*/ 0 h 231139"/>
              <a:gd name="T8" fmla="*/ 0 w 556260"/>
              <a:gd name="T9" fmla="*/ 234189 h 231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231139">
                <a:moveTo>
                  <a:pt x="0" y="230993"/>
                </a:moveTo>
                <a:lnTo>
                  <a:pt x="555682" y="230993"/>
                </a:lnTo>
                <a:lnTo>
                  <a:pt x="555682" y="0"/>
                </a:lnTo>
                <a:lnTo>
                  <a:pt x="0" y="0"/>
                </a:lnTo>
                <a:lnTo>
                  <a:pt x="0" y="230993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18" name="object 695">
            <a:extLst>
              <a:ext uri="{FF2B5EF4-FFF2-40B4-BE49-F238E27FC236}">
                <a16:creationId xmlns:a16="http://schemas.microsoft.com/office/drawing/2014/main" id="{159248C6-4315-3F4B-A8B4-95D51AEE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1647825"/>
            <a:ext cx="641350" cy="34766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7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0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 Status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19" name="object 696">
            <a:extLst>
              <a:ext uri="{FF2B5EF4-FFF2-40B4-BE49-F238E27FC236}">
                <a16:creationId xmlns:a16="http://schemas.microsoft.com/office/drawing/2014/main" id="{72AF972F-6861-B641-8EA7-5B6B3A9D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775" y="1647825"/>
            <a:ext cx="579438" cy="34766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0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 Income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7" name="object 697">
            <a:extLst>
              <a:ext uri="{FF2B5EF4-FFF2-40B4-BE49-F238E27FC236}">
                <a16:creationId xmlns:a16="http://schemas.microsoft.com/office/drawing/2014/main" id="{CDB1ADB5-9BC0-FF45-97F1-3DF664DE1D44}"/>
              </a:ext>
            </a:extLst>
          </p:cNvPr>
          <p:cNvSpPr txBox="1"/>
          <p:nvPr/>
        </p:nvSpPr>
        <p:spPr>
          <a:xfrm>
            <a:off x="3228975" y="1647825"/>
            <a:ext cx="469900" cy="347663"/>
          </a:xfrm>
          <a:prstGeom prst="rect">
            <a:avLst/>
          </a:prstGeom>
          <a:solidFill>
            <a:srgbClr val="000080"/>
          </a:solidFill>
        </p:spPr>
        <p:txBody>
          <a:bodyPr lIns="0" tIns="108585" rIns="0" bIns="0">
            <a:spAutoFit/>
          </a:bodyPr>
          <a:lstStyle/>
          <a:p>
            <a:pPr marL="40005" eaLnBrk="1" hangingPunct="1">
              <a:spcBef>
                <a:spcPts val="855"/>
              </a:spcBef>
              <a:defRPr/>
            </a:pPr>
            <a:r>
              <a:rPr sz="900" b="1" spc="80" dirty="0">
                <a:solidFill>
                  <a:srgbClr val="FFFFFF"/>
                </a:solidFill>
                <a:latin typeface="Arial"/>
                <a:cs typeface="Arial"/>
              </a:rPr>
              <a:t>Cheat</a:t>
            </a:r>
            <a:endParaRPr sz="900">
              <a:latin typeface="Arial"/>
              <a:cs typeface="Arial"/>
            </a:endParaRPr>
          </a:p>
        </p:txBody>
      </p:sp>
      <p:sp>
        <p:nvSpPr>
          <p:cNvPr id="52921" name="object 698">
            <a:extLst>
              <a:ext uri="{FF2B5EF4-FFF2-40B4-BE49-F238E27FC236}">
                <a16:creationId xmlns:a16="http://schemas.microsoft.com/office/drawing/2014/main" id="{9F478D15-0114-554F-B1D5-568F71E86272}"/>
              </a:ext>
            </a:extLst>
          </p:cNvPr>
          <p:cNvSpPr>
            <a:spLocks/>
          </p:cNvSpPr>
          <p:nvPr/>
        </p:nvSpPr>
        <p:spPr bwMode="auto">
          <a:xfrm>
            <a:off x="1114425" y="1641475"/>
            <a:ext cx="4763" cy="4763"/>
          </a:xfrm>
          <a:custGeom>
            <a:avLst/>
            <a:gdLst>
              <a:gd name="T0" fmla="*/ 0 w 5080"/>
              <a:gd name="T1" fmla="*/ 5942 h 4444"/>
              <a:gd name="T2" fmla="*/ 3425 w 5080"/>
              <a:gd name="T3" fmla="*/ 5942 h 4444"/>
              <a:gd name="T4" fmla="*/ 3425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22" name="object 699">
            <a:extLst>
              <a:ext uri="{FF2B5EF4-FFF2-40B4-BE49-F238E27FC236}">
                <a16:creationId xmlns:a16="http://schemas.microsoft.com/office/drawing/2014/main" id="{662C75D1-032A-384B-8EF1-07F911353EC2}"/>
              </a:ext>
            </a:extLst>
          </p:cNvPr>
          <p:cNvSpPr>
            <a:spLocks/>
          </p:cNvSpPr>
          <p:nvPr/>
        </p:nvSpPr>
        <p:spPr bwMode="auto">
          <a:xfrm>
            <a:off x="1114425" y="1641475"/>
            <a:ext cx="4763" cy="4763"/>
          </a:xfrm>
          <a:custGeom>
            <a:avLst/>
            <a:gdLst>
              <a:gd name="T0" fmla="*/ 0 w 5080"/>
              <a:gd name="T1" fmla="*/ 5942 h 4444"/>
              <a:gd name="T2" fmla="*/ 3425 w 5080"/>
              <a:gd name="T3" fmla="*/ 5942 h 4444"/>
              <a:gd name="T4" fmla="*/ 3425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23" name="object 700">
            <a:extLst>
              <a:ext uri="{FF2B5EF4-FFF2-40B4-BE49-F238E27FC236}">
                <a16:creationId xmlns:a16="http://schemas.microsoft.com/office/drawing/2014/main" id="{2EE13D18-E356-2C4B-82AA-9E1347BC2A03}"/>
              </a:ext>
            </a:extLst>
          </p:cNvPr>
          <p:cNvSpPr>
            <a:spLocks/>
          </p:cNvSpPr>
          <p:nvPr/>
        </p:nvSpPr>
        <p:spPr bwMode="auto">
          <a:xfrm>
            <a:off x="1119188" y="1643063"/>
            <a:ext cx="298450" cy="0"/>
          </a:xfrm>
          <a:custGeom>
            <a:avLst/>
            <a:gdLst>
              <a:gd name="T0" fmla="*/ 0 w 297815"/>
              <a:gd name="T1" fmla="*/ 300502 w 297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7815">
                <a:moveTo>
                  <a:pt x="0" y="0"/>
                </a:moveTo>
                <a:lnTo>
                  <a:pt x="297319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24" name="object 701">
            <a:extLst>
              <a:ext uri="{FF2B5EF4-FFF2-40B4-BE49-F238E27FC236}">
                <a16:creationId xmlns:a16="http://schemas.microsoft.com/office/drawing/2014/main" id="{3662B2E2-EFB4-1B45-A4E2-743ABF40CDED}"/>
              </a:ext>
            </a:extLst>
          </p:cNvPr>
          <p:cNvSpPr>
            <a:spLocks/>
          </p:cNvSpPr>
          <p:nvPr/>
        </p:nvSpPr>
        <p:spPr bwMode="auto">
          <a:xfrm>
            <a:off x="1416050" y="1641475"/>
            <a:ext cx="6350" cy="4763"/>
          </a:xfrm>
          <a:custGeom>
            <a:avLst/>
            <a:gdLst>
              <a:gd name="T0" fmla="*/ 0 w 5080"/>
              <a:gd name="T1" fmla="*/ 5942 h 4444"/>
              <a:gd name="T2" fmla="*/ 14924 w 5080"/>
              <a:gd name="T3" fmla="*/ 5942 h 4444"/>
              <a:gd name="T4" fmla="*/ 14924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890" y="4202"/>
                </a:lnTo>
                <a:lnTo>
                  <a:pt x="4890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25" name="object 702">
            <a:extLst>
              <a:ext uri="{FF2B5EF4-FFF2-40B4-BE49-F238E27FC236}">
                <a16:creationId xmlns:a16="http://schemas.microsoft.com/office/drawing/2014/main" id="{A371A9BA-FA3E-4448-92A4-0563611FA99E}"/>
              </a:ext>
            </a:extLst>
          </p:cNvPr>
          <p:cNvSpPr>
            <a:spLocks/>
          </p:cNvSpPr>
          <p:nvPr/>
        </p:nvSpPr>
        <p:spPr bwMode="auto">
          <a:xfrm>
            <a:off x="1420813" y="1643063"/>
            <a:ext cx="557212" cy="0"/>
          </a:xfrm>
          <a:custGeom>
            <a:avLst/>
            <a:gdLst>
              <a:gd name="T0" fmla="*/ 0 w 556260"/>
              <a:gd name="T1" fmla="*/ 560454 w 5562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6260">
                <a:moveTo>
                  <a:pt x="0" y="0"/>
                </a:moveTo>
                <a:lnTo>
                  <a:pt x="555682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26" name="object 703">
            <a:extLst>
              <a:ext uri="{FF2B5EF4-FFF2-40B4-BE49-F238E27FC236}">
                <a16:creationId xmlns:a16="http://schemas.microsoft.com/office/drawing/2014/main" id="{91A70696-077F-3D44-9A24-407350801810}"/>
              </a:ext>
            </a:extLst>
          </p:cNvPr>
          <p:cNvSpPr>
            <a:spLocks/>
          </p:cNvSpPr>
          <p:nvPr/>
        </p:nvSpPr>
        <p:spPr bwMode="auto">
          <a:xfrm>
            <a:off x="1976438" y="1641475"/>
            <a:ext cx="6350" cy="4763"/>
          </a:xfrm>
          <a:custGeom>
            <a:avLst/>
            <a:gdLst>
              <a:gd name="T0" fmla="*/ 0 w 5080"/>
              <a:gd name="T1" fmla="*/ 5942 h 4444"/>
              <a:gd name="T2" fmla="*/ 14426 w 5080"/>
              <a:gd name="T3" fmla="*/ 5942 h 4444"/>
              <a:gd name="T4" fmla="*/ 14426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27" name="object 704">
            <a:extLst>
              <a:ext uri="{FF2B5EF4-FFF2-40B4-BE49-F238E27FC236}">
                <a16:creationId xmlns:a16="http://schemas.microsoft.com/office/drawing/2014/main" id="{1CDB6D3E-BAE5-124B-BB65-99C146EDDAAF}"/>
              </a:ext>
            </a:extLst>
          </p:cNvPr>
          <p:cNvSpPr>
            <a:spLocks/>
          </p:cNvSpPr>
          <p:nvPr/>
        </p:nvSpPr>
        <p:spPr bwMode="auto">
          <a:xfrm>
            <a:off x="1981200" y="1643063"/>
            <a:ext cx="636588" cy="0"/>
          </a:xfrm>
          <a:custGeom>
            <a:avLst/>
            <a:gdLst>
              <a:gd name="T0" fmla="*/ 0 w 636269"/>
              <a:gd name="T1" fmla="*/ 637798 w 636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6269">
                <a:moveTo>
                  <a:pt x="0" y="0"/>
                </a:moveTo>
                <a:lnTo>
                  <a:pt x="636202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28" name="object 705">
            <a:extLst>
              <a:ext uri="{FF2B5EF4-FFF2-40B4-BE49-F238E27FC236}">
                <a16:creationId xmlns:a16="http://schemas.microsoft.com/office/drawing/2014/main" id="{D9C96899-FE28-544F-A194-5FB46E626702}"/>
              </a:ext>
            </a:extLst>
          </p:cNvPr>
          <p:cNvSpPr>
            <a:spLocks/>
          </p:cNvSpPr>
          <p:nvPr/>
        </p:nvSpPr>
        <p:spPr bwMode="auto">
          <a:xfrm>
            <a:off x="2617788" y="1641475"/>
            <a:ext cx="4762" cy="4763"/>
          </a:xfrm>
          <a:custGeom>
            <a:avLst/>
            <a:gdLst>
              <a:gd name="T0" fmla="*/ 0 w 5080"/>
              <a:gd name="T1" fmla="*/ 5942 h 4444"/>
              <a:gd name="T2" fmla="*/ 3422 w 5080"/>
              <a:gd name="T3" fmla="*/ 5942 h 4444"/>
              <a:gd name="T4" fmla="*/ 3422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29" name="object 706">
            <a:extLst>
              <a:ext uri="{FF2B5EF4-FFF2-40B4-BE49-F238E27FC236}">
                <a16:creationId xmlns:a16="http://schemas.microsoft.com/office/drawing/2014/main" id="{6B46EDE1-5AA5-3048-859C-532975FDB21C}"/>
              </a:ext>
            </a:extLst>
          </p:cNvPr>
          <p:cNvSpPr>
            <a:spLocks/>
          </p:cNvSpPr>
          <p:nvPr/>
        </p:nvSpPr>
        <p:spPr bwMode="auto">
          <a:xfrm>
            <a:off x="2622550" y="1643063"/>
            <a:ext cx="608013" cy="0"/>
          </a:xfrm>
          <a:custGeom>
            <a:avLst/>
            <a:gdLst>
              <a:gd name="T0" fmla="*/ 0 w 608330"/>
              <a:gd name="T1" fmla="*/ 606744 w 6083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08330">
                <a:moveTo>
                  <a:pt x="0" y="0"/>
                </a:moveTo>
                <a:lnTo>
                  <a:pt x="608328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0" name="object 707">
            <a:extLst>
              <a:ext uri="{FF2B5EF4-FFF2-40B4-BE49-F238E27FC236}">
                <a16:creationId xmlns:a16="http://schemas.microsoft.com/office/drawing/2014/main" id="{6DD6DCF5-B9E8-7B4F-8128-F2E6877B20A6}"/>
              </a:ext>
            </a:extLst>
          </p:cNvPr>
          <p:cNvSpPr>
            <a:spLocks/>
          </p:cNvSpPr>
          <p:nvPr/>
        </p:nvSpPr>
        <p:spPr bwMode="auto">
          <a:xfrm>
            <a:off x="3230563" y="1641475"/>
            <a:ext cx="6350" cy="4763"/>
          </a:xfrm>
          <a:custGeom>
            <a:avLst/>
            <a:gdLst>
              <a:gd name="T0" fmla="*/ 0 w 5080"/>
              <a:gd name="T1" fmla="*/ 5942 h 4444"/>
              <a:gd name="T2" fmla="*/ 14426 w 5080"/>
              <a:gd name="T3" fmla="*/ 5942 h 4444"/>
              <a:gd name="T4" fmla="*/ 14426 w 5080"/>
              <a:gd name="T5" fmla="*/ 0 h 4444"/>
              <a:gd name="T6" fmla="*/ 0 w 5080"/>
              <a:gd name="T7" fmla="*/ 0 h 4444"/>
              <a:gd name="T8" fmla="*/ 0 w 5080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1" name="object 708">
            <a:extLst>
              <a:ext uri="{FF2B5EF4-FFF2-40B4-BE49-F238E27FC236}">
                <a16:creationId xmlns:a16="http://schemas.microsoft.com/office/drawing/2014/main" id="{F6A1F73D-0A8A-ED49-92D7-338B94DCD5BF}"/>
              </a:ext>
            </a:extLst>
          </p:cNvPr>
          <p:cNvSpPr>
            <a:spLocks/>
          </p:cNvSpPr>
          <p:nvPr/>
        </p:nvSpPr>
        <p:spPr bwMode="auto">
          <a:xfrm>
            <a:off x="3235325" y="1643063"/>
            <a:ext cx="461963" cy="0"/>
          </a:xfrm>
          <a:custGeom>
            <a:avLst/>
            <a:gdLst>
              <a:gd name="T0" fmla="*/ 0 w 461645"/>
              <a:gd name="T1" fmla="*/ 462727 w 4616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61645">
                <a:moveTo>
                  <a:pt x="0" y="0"/>
                </a:moveTo>
                <a:lnTo>
                  <a:pt x="461136" y="0"/>
                </a:lnTo>
              </a:path>
            </a:pathLst>
          </a:custGeom>
          <a:noFill/>
          <a:ln w="4202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2" name="object 709">
            <a:extLst>
              <a:ext uri="{FF2B5EF4-FFF2-40B4-BE49-F238E27FC236}">
                <a16:creationId xmlns:a16="http://schemas.microsoft.com/office/drawing/2014/main" id="{CB4D814F-CA83-C84B-8F8D-A531CE5A0984}"/>
              </a:ext>
            </a:extLst>
          </p:cNvPr>
          <p:cNvSpPr>
            <a:spLocks/>
          </p:cNvSpPr>
          <p:nvPr/>
        </p:nvSpPr>
        <p:spPr bwMode="auto">
          <a:xfrm>
            <a:off x="3697288" y="1641475"/>
            <a:ext cx="4762" cy="4763"/>
          </a:xfrm>
          <a:custGeom>
            <a:avLst/>
            <a:gdLst>
              <a:gd name="T0" fmla="*/ 0 w 5079"/>
              <a:gd name="T1" fmla="*/ 5942 h 4444"/>
              <a:gd name="T2" fmla="*/ 3425 w 5079"/>
              <a:gd name="T3" fmla="*/ 5942 h 4444"/>
              <a:gd name="T4" fmla="*/ 3425 w 5079"/>
              <a:gd name="T5" fmla="*/ 0 h 4444"/>
              <a:gd name="T6" fmla="*/ 0 w 5079"/>
              <a:gd name="T7" fmla="*/ 0 h 4444"/>
              <a:gd name="T8" fmla="*/ 0 w 5079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79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3" name="object 710">
            <a:extLst>
              <a:ext uri="{FF2B5EF4-FFF2-40B4-BE49-F238E27FC236}">
                <a16:creationId xmlns:a16="http://schemas.microsoft.com/office/drawing/2014/main" id="{47902C9D-E490-A942-A096-4D17614A6886}"/>
              </a:ext>
            </a:extLst>
          </p:cNvPr>
          <p:cNvSpPr>
            <a:spLocks/>
          </p:cNvSpPr>
          <p:nvPr/>
        </p:nvSpPr>
        <p:spPr bwMode="auto">
          <a:xfrm>
            <a:off x="3697288" y="1641475"/>
            <a:ext cx="4762" cy="4763"/>
          </a:xfrm>
          <a:custGeom>
            <a:avLst/>
            <a:gdLst>
              <a:gd name="T0" fmla="*/ 0 w 5079"/>
              <a:gd name="T1" fmla="*/ 5942 h 4444"/>
              <a:gd name="T2" fmla="*/ 3425 w 5079"/>
              <a:gd name="T3" fmla="*/ 5942 h 4444"/>
              <a:gd name="T4" fmla="*/ 3425 w 5079"/>
              <a:gd name="T5" fmla="*/ 0 h 4444"/>
              <a:gd name="T6" fmla="*/ 0 w 5079"/>
              <a:gd name="T7" fmla="*/ 0 h 4444"/>
              <a:gd name="T8" fmla="*/ 0 w 5079"/>
              <a:gd name="T9" fmla="*/ 5942 h 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79" h="4444">
                <a:moveTo>
                  <a:pt x="0" y="4202"/>
                </a:moveTo>
                <a:lnTo>
                  <a:pt x="4727" y="4202"/>
                </a:lnTo>
                <a:lnTo>
                  <a:pt x="4727" y="0"/>
                </a:lnTo>
                <a:lnTo>
                  <a:pt x="0" y="0"/>
                </a:lnTo>
                <a:lnTo>
                  <a:pt x="0" y="4202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4" name="object 711">
            <a:extLst>
              <a:ext uri="{FF2B5EF4-FFF2-40B4-BE49-F238E27FC236}">
                <a16:creationId xmlns:a16="http://schemas.microsoft.com/office/drawing/2014/main" id="{DFACC53E-2114-984A-9399-DA3324766254}"/>
              </a:ext>
            </a:extLst>
          </p:cNvPr>
          <p:cNvSpPr>
            <a:spLocks/>
          </p:cNvSpPr>
          <p:nvPr/>
        </p:nvSpPr>
        <p:spPr bwMode="auto">
          <a:xfrm>
            <a:off x="1117600" y="1646238"/>
            <a:ext cx="0" cy="366712"/>
          </a:xfrm>
          <a:custGeom>
            <a:avLst/>
            <a:gdLst>
              <a:gd name="T0" fmla="*/ 0 h 367030"/>
              <a:gd name="T1" fmla="*/ 365043 h 36703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7030">
                <a:moveTo>
                  <a:pt x="0" y="0"/>
                </a:moveTo>
                <a:lnTo>
                  <a:pt x="0" y="36662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5" name="object 712">
            <a:extLst>
              <a:ext uri="{FF2B5EF4-FFF2-40B4-BE49-F238E27FC236}">
                <a16:creationId xmlns:a16="http://schemas.microsoft.com/office/drawing/2014/main" id="{E7420DBF-CF74-0348-9A96-60CD45B98821}"/>
              </a:ext>
            </a:extLst>
          </p:cNvPr>
          <p:cNvSpPr>
            <a:spLocks/>
          </p:cNvSpPr>
          <p:nvPr/>
        </p:nvSpPr>
        <p:spPr bwMode="auto">
          <a:xfrm>
            <a:off x="1119188" y="2012950"/>
            <a:ext cx="298450" cy="42863"/>
          </a:xfrm>
          <a:custGeom>
            <a:avLst/>
            <a:gdLst>
              <a:gd name="T0" fmla="*/ 0 w 297815"/>
              <a:gd name="T1" fmla="*/ 41482 h 43180"/>
              <a:gd name="T2" fmla="*/ 300502 w 297815"/>
              <a:gd name="T3" fmla="*/ 41482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6" name="object 713">
            <a:extLst>
              <a:ext uri="{FF2B5EF4-FFF2-40B4-BE49-F238E27FC236}">
                <a16:creationId xmlns:a16="http://schemas.microsoft.com/office/drawing/2014/main" id="{D88CE0EA-E7D2-8B47-957F-9FFF2FFE1AB0}"/>
              </a:ext>
            </a:extLst>
          </p:cNvPr>
          <p:cNvSpPr>
            <a:spLocks/>
          </p:cNvSpPr>
          <p:nvPr/>
        </p:nvSpPr>
        <p:spPr bwMode="auto">
          <a:xfrm>
            <a:off x="1119188" y="2055813"/>
            <a:ext cx="298450" cy="134937"/>
          </a:xfrm>
          <a:custGeom>
            <a:avLst/>
            <a:gdLst>
              <a:gd name="T0" fmla="*/ 0 w 297815"/>
              <a:gd name="T1" fmla="*/ 130956 h 135889"/>
              <a:gd name="T2" fmla="*/ 300502 w 297815"/>
              <a:gd name="T3" fmla="*/ 13095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7" name="object 714">
            <a:extLst>
              <a:ext uri="{FF2B5EF4-FFF2-40B4-BE49-F238E27FC236}">
                <a16:creationId xmlns:a16="http://schemas.microsoft.com/office/drawing/2014/main" id="{17C80824-4869-4C4C-A8CC-059827222BB6}"/>
              </a:ext>
            </a:extLst>
          </p:cNvPr>
          <p:cNvSpPr>
            <a:spLocks/>
          </p:cNvSpPr>
          <p:nvPr/>
        </p:nvSpPr>
        <p:spPr bwMode="auto">
          <a:xfrm>
            <a:off x="1119188" y="2190750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8" name="object 715">
            <a:extLst>
              <a:ext uri="{FF2B5EF4-FFF2-40B4-BE49-F238E27FC236}">
                <a16:creationId xmlns:a16="http://schemas.microsoft.com/office/drawing/2014/main" id="{449A6A6B-8AE1-3949-B1D6-CC9E8A2130CF}"/>
              </a:ext>
            </a:extLst>
          </p:cNvPr>
          <p:cNvSpPr>
            <a:spLocks/>
          </p:cNvSpPr>
          <p:nvPr/>
        </p:nvSpPr>
        <p:spPr bwMode="auto">
          <a:xfrm>
            <a:off x="1420813" y="2012950"/>
            <a:ext cx="557212" cy="42863"/>
          </a:xfrm>
          <a:custGeom>
            <a:avLst/>
            <a:gdLst>
              <a:gd name="T0" fmla="*/ 0 w 556260"/>
              <a:gd name="T1" fmla="*/ 41482 h 43180"/>
              <a:gd name="T2" fmla="*/ 560454 w 556260"/>
              <a:gd name="T3" fmla="*/ 41482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39" name="object 716">
            <a:extLst>
              <a:ext uri="{FF2B5EF4-FFF2-40B4-BE49-F238E27FC236}">
                <a16:creationId xmlns:a16="http://schemas.microsoft.com/office/drawing/2014/main" id="{0C2838F0-8852-3F47-8B92-9EA44F749E29}"/>
              </a:ext>
            </a:extLst>
          </p:cNvPr>
          <p:cNvSpPr>
            <a:spLocks/>
          </p:cNvSpPr>
          <p:nvPr/>
        </p:nvSpPr>
        <p:spPr bwMode="auto">
          <a:xfrm>
            <a:off x="1420813" y="2055813"/>
            <a:ext cx="557212" cy="134937"/>
          </a:xfrm>
          <a:custGeom>
            <a:avLst/>
            <a:gdLst>
              <a:gd name="T0" fmla="*/ 0 w 556260"/>
              <a:gd name="T1" fmla="*/ 130956 h 135889"/>
              <a:gd name="T2" fmla="*/ 560454 w 556260"/>
              <a:gd name="T3" fmla="*/ 13095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0" name="object 717">
            <a:extLst>
              <a:ext uri="{FF2B5EF4-FFF2-40B4-BE49-F238E27FC236}">
                <a16:creationId xmlns:a16="http://schemas.microsoft.com/office/drawing/2014/main" id="{EE98B14C-45C5-9743-AD43-1B977B6DF7E1}"/>
              </a:ext>
            </a:extLst>
          </p:cNvPr>
          <p:cNvSpPr>
            <a:spLocks/>
          </p:cNvSpPr>
          <p:nvPr/>
        </p:nvSpPr>
        <p:spPr bwMode="auto">
          <a:xfrm>
            <a:off x="1420813" y="2190750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1" name="object 718">
            <a:extLst>
              <a:ext uri="{FF2B5EF4-FFF2-40B4-BE49-F238E27FC236}">
                <a16:creationId xmlns:a16="http://schemas.microsoft.com/office/drawing/2014/main" id="{F03B4BB4-7646-B541-B786-CE6322640DC5}"/>
              </a:ext>
            </a:extLst>
          </p:cNvPr>
          <p:cNvSpPr>
            <a:spLocks/>
          </p:cNvSpPr>
          <p:nvPr/>
        </p:nvSpPr>
        <p:spPr bwMode="auto">
          <a:xfrm>
            <a:off x="1117600" y="201295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2" name="object 719">
            <a:extLst>
              <a:ext uri="{FF2B5EF4-FFF2-40B4-BE49-F238E27FC236}">
                <a16:creationId xmlns:a16="http://schemas.microsoft.com/office/drawing/2014/main" id="{CDDFC458-DD62-EB4F-8E59-5407BB1DA389}"/>
              </a:ext>
            </a:extLst>
          </p:cNvPr>
          <p:cNvSpPr>
            <a:spLocks/>
          </p:cNvSpPr>
          <p:nvPr/>
        </p:nvSpPr>
        <p:spPr bwMode="auto">
          <a:xfrm>
            <a:off x="3233738" y="1646238"/>
            <a:ext cx="0" cy="588962"/>
          </a:xfrm>
          <a:custGeom>
            <a:avLst/>
            <a:gdLst>
              <a:gd name="T0" fmla="*/ 0 h 589280"/>
              <a:gd name="T1" fmla="*/ 587446 h 58928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9280">
                <a:moveTo>
                  <a:pt x="0" y="0"/>
                </a:moveTo>
                <a:lnTo>
                  <a:pt x="0" y="589034"/>
                </a:lnTo>
              </a:path>
            </a:pathLst>
          </a:custGeom>
          <a:noFill/>
          <a:ln w="47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3" name="object 720">
            <a:extLst>
              <a:ext uri="{FF2B5EF4-FFF2-40B4-BE49-F238E27FC236}">
                <a16:creationId xmlns:a16="http://schemas.microsoft.com/office/drawing/2014/main" id="{8128E725-26C6-8D47-ADBC-6C62A4E6684B}"/>
              </a:ext>
            </a:extLst>
          </p:cNvPr>
          <p:cNvSpPr>
            <a:spLocks/>
          </p:cNvSpPr>
          <p:nvPr/>
        </p:nvSpPr>
        <p:spPr bwMode="auto">
          <a:xfrm>
            <a:off x="3698875" y="201295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4" name="object 721">
            <a:extLst>
              <a:ext uri="{FF2B5EF4-FFF2-40B4-BE49-F238E27FC236}">
                <a16:creationId xmlns:a16="http://schemas.microsoft.com/office/drawing/2014/main" id="{7002D396-6A46-D84D-95E9-25A00EFFC40B}"/>
              </a:ext>
            </a:extLst>
          </p:cNvPr>
          <p:cNvSpPr>
            <a:spLocks/>
          </p:cNvSpPr>
          <p:nvPr/>
        </p:nvSpPr>
        <p:spPr bwMode="auto">
          <a:xfrm>
            <a:off x="1119188" y="2235200"/>
            <a:ext cx="298450" cy="42863"/>
          </a:xfrm>
          <a:custGeom>
            <a:avLst/>
            <a:gdLst>
              <a:gd name="T0" fmla="*/ 0 w 297815"/>
              <a:gd name="T1" fmla="*/ 41482 h 43180"/>
              <a:gd name="T2" fmla="*/ 300502 w 297815"/>
              <a:gd name="T3" fmla="*/ 41482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5" name="object 722">
            <a:extLst>
              <a:ext uri="{FF2B5EF4-FFF2-40B4-BE49-F238E27FC236}">
                <a16:creationId xmlns:a16="http://schemas.microsoft.com/office/drawing/2014/main" id="{076649AD-1D7E-814D-8CF0-4CD2695E3C95}"/>
              </a:ext>
            </a:extLst>
          </p:cNvPr>
          <p:cNvSpPr>
            <a:spLocks/>
          </p:cNvSpPr>
          <p:nvPr/>
        </p:nvSpPr>
        <p:spPr bwMode="auto">
          <a:xfrm>
            <a:off x="1119188" y="2278063"/>
            <a:ext cx="298450" cy="134937"/>
          </a:xfrm>
          <a:custGeom>
            <a:avLst/>
            <a:gdLst>
              <a:gd name="T0" fmla="*/ 0 w 297815"/>
              <a:gd name="T1" fmla="*/ 130956 h 135889"/>
              <a:gd name="T2" fmla="*/ 300502 w 297815"/>
              <a:gd name="T3" fmla="*/ 13095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6" name="object 723">
            <a:extLst>
              <a:ext uri="{FF2B5EF4-FFF2-40B4-BE49-F238E27FC236}">
                <a16:creationId xmlns:a16="http://schemas.microsoft.com/office/drawing/2014/main" id="{EAA34DA9-ECD9-1A4D-B317-BAD3F0526713}"/>
              </a:ext>
            </a:extLst>
          </p:cNvPr>
          <p:cNvSpPr>
            <a:spLocks/>
          </p:cNvSpPr>
          <p:nvPr/>
        </p:nvSpPr>
        <p:spPr bwMode="auto">
          <a:xfrm>
            <a:off x="1119188" y="2413000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7" name="object 724">
            <a:extLst>
              <a:ext uri="{FF2B5EF4-FFF2-40B4-BE49-F238E27FC236}">
                <a16:creationId xmlns:a16="http://schemas.microsoft.com/office/drawing/2014/main" id="{B3A4C620-BF25-5848-9198-97B6E2F114FC}"/>
              </a:ext>
            </a:extLst>
          </p:cNvPr>
          <p:cNvSpPr>
            <a:spLocks/>
          </p:cNvSpPr>
          <p:nvPr/>
        </p:nvSpPr>
        <p:spPr bwMode="auto">
          <a:xfrm>
            <a:off x="1420813" y="2235200"/>
            <a:ext cx="557212" cy="42863"/>
          </a:xfrm>
          <a:custGeom>
            <a:avLst/>
            <a:gdLst>
              <a:gd name="T0" fmla="*/ 0 w 556260"/>
              <a:gd name="T1" fmla="*/ 41482 h 43180"/>
              <a:gd name="T2" fmla="*/ 560454 w 556260"/>
              <a:gd name="T3" fmla="*/ 41482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8" name="object 725">
            <a:extLst>
              <a:ext uri="{FF2B5EF4-FFF2-40B4-BE49-F238E27FC236}">
                <a16:creationId xmlns:a16="http://schemas.microsoft.com/office/drawing/2014/main" id="{C89EC471-570B-5040-B656-9BF937D1210D}"/>
              </a:ext>
            </a:extLst>
          </p:cNvPr>
          <p:cNvSpPr>
            <a:spLocks/>
          </p:cNvSpPr>
          <p:nvPr/>
        </p:nvSpPr>
        <p:spPr bwMode="auto">
          <a:xfrm>
            <a:off x="1420813" y="2278063"/>
            <a:ext cx="557212" cy="134937"/>
          </a:xfrm>
          <a:custGeom>
            <a:avLst/>
            <a:gdLst>
              <a:gd name="T0" fmla="*/ 0 w 556260"/>
              <a:gd name="T1" fmla="*/ 130956 h 135889"/>
              <a:gd name="T2" fmla="*/ 560454 w 556260"/>
              <a:gd name="T3" fmla="*/ 13095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49" name="object 726">
            <a:extLst>
              <a:ext uri="{FF2B5EF4-FFF2-40B4-BE49-F238E27FC236}">
                <a16:creationId xmlns:a16="http://schemas.microsoft.com/office/drawing/2014/main" id="{02670968-6D92-1941-9152-2F32FC96A6B9}"/>
              </a:ext>
            </a:extLst>
          </p:cNvPr>
          <p:cNvSpPr>
            <a:spLocks/>
          </p:cNvSpPr>
          <p:nvPr/>
        </p:nvSpPr>
        <p:spPr bwMode="auto">
          <a:xfrm>
            <a:off x="1420813" y="2413000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0" name="object 727">
            <a:extLst>
              <a:ext uri="{FF2B5EF4-FFF2-40B4-BE49-F238E27FC236}">
                <a16:creationId xmlns:a16="http://schemas.microsoft.com/office/drawing/2014/main" id="{405EF1F3-318C-204B-9F0A-C17FF4773946}"/>
              </a:ext>
            </a:extLst>
          </p:cNvPr>
          <p:cNvSpPr>
            <a:spLocks/>
          </p:cNvSpPr>
          <p:nvPr/>
        </p:nvSpPr>
        <p:spPr bwMode="auto">
          <a:xfrm>
            <a:off x="1117600" y="223520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1" name="object 728">
            <a:extLst>
              <a:ext uri="{FF2B5EF4-FFF2-40B4-BE49-F238E27FC236}">
                <a16:creationId xmlns:a16="http://schemas.microsoft.com/office/drawing/2014/main" id="{D0A8E452-0501-EE4E-A3EB-D61094C1056B}"/>
              </a:ext>
            </a:extLst>
          </p:cNvPr>
          <p:cNvSpPr>
            <a:spLocks/>
          </p:cNvSpPr>
          <p:nvPr/>
        </p:nvSpPr>
        <p:spPr bwMode="auto">
          <a:xfrm>
            <a:off x="3233738" y="223520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2" name="object 729">
            <a:extLst>
              <a:ext uri="{FF2B5EF4-FFF2-40B4-BE49-F238E27FC236}">
                <a16:creationId xmlns:a16="http://schemas.microsoft.com/office/drawing/2014/main" id="{2BE557D5-B7BC-8549-9716-43DFBF74F285}"/>
              </a:ext>
            </a:extLst>
          </p:cNvPr>
          <p:cNvSpPr>
            <a:spLocks/>
          </p:cNvSpPr>
          <p:nvPr/>
        </p:nvSpPr>
        <p:spPr bwMode="auto">
          <a:xfrm>
            <a:off x="3698875" y="2235200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3" name="object 730">
            <a:extLst>
              <a:ext uri="{FF2B5EF4-FFF2-40B4-BE49-F238E27FC236}">
                <a16:creationId xmlns:a16="http://schemas.microsoft.com/office/drawing/2014/main" id="{C3FE3177-BE46-4742-A922-8C6D06950228}"/>
              </a:ext>
            </a:extLst>
          </p:cNvPr>
          <p:cNvSpPr>
            <a:spLocks/>
          </p:cNvSpPr>
          <p:nvPr/>
        </p:nvSpPr>
        <p:spPr bwMode="auto">
          <a:xfrm>
            <a:off x="1119188" y="2457450"/>
            <a:ext cx="298450" cy="42863"/>
          </a:xfrm>
          <a:custGeom>
            <a:avLst/>
            <a:gdLst>
              <a:gd name="T0" fmla="*/ 0 w 297815"/>
              <a:gd name="T1" fmla="*/ 41482 h 43180"/>
              <a:gd name="T2" fmla="*/ 300502 w 297815"/>
              <a:gd name="T3" fmla="*/ 41482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4" name="object 731">
            <a:extLst>
              <a:ext uri="{FF2B5EF4-FFF2-40B4-BE49-F238E27FC236}">
                <a16:creationId xmlns:a16="http://schemas.microsoft.com/office/drawing/2014/main" id="{8F70A974-D908-A44A-82A0-9BA49B27E8E9}"/>
              </a:ext>
            </a:extLst>
          </p:cNvPr>
          <p:cNvSpPr>
            <a:spLocks/>
          </p:cNvSpPr>
          <p:nvPr/>
        </p:nvSpPr>
        <p:spPr bwMode="auto">
          <a:xfrm>
            <a:off x="1119188" y="2500313"/>
            <a:ext cx="298450" cy="136525"/>
          </a:xfrm>
          <a:custGeom>
            <a:avLst/>
            <a:gdLst>
              <a:gd name="T0" fmla="*/ 0 w 297815"/>
              <a:gd name="T1" fmla="*/ 141367 h 135255"/>
              <a:gd name="T2" fmla="*/ 300502 w 297815"/>
              <a:gd name="T3" fmla="*/ 141367 h 135255"/>
              <a:gd name="T4" fmla="*/ 300502 w 297815"/>
              <a:gd name="T5" fmla="*/ 0 h 135255"/>
              <a:gd name="T6" fmla="*/ 0 w 297815"/>
              <a:gd name="T7" fmla="*/ 0 h 135255"/>
              <a:gd name="T8" fmla="*/ 0 w 297815"/>
              <a:gd name="T9" fmla="*/ 141367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255">
                <a:moveTo>
                  <a:pt x="0" y="134912"/>
                </a:moveTo>
                <a:lnTo>
                  <a:pt x="297319" y="134912"/>
                </a:lnTo>
                <a:lnTo>
                  <a:pt x="297319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5" name="object 732">
            <a:extLst>
              <a:ext uri="{FF2B5EF4-FFF2-40B4-BE49-F238E27FC236}">
                <a16:creationId xmlns:a16="http://schemas.microsoft.com/office/drawing/2014/main" id="{67555202-3CA7-A247-9B77-3E97EDFB78F8}"/>
              </a:ext>
            </a:extLst>
          </p:cNvPr>
          <p:cNvSpPr>
            <a:spLocks/>
          </p:cNvSpPr>
          <p:nvPr/>
        </p:nvSpPr>
        <p:spPr bwMode="auto">
          <a:xfrm>
            <a:off x="1119188" y="2635250"/>
            <a:ext cx="298450" cy="46038"/>
          </a:xfrm>
          <a:custGeom>
            <a:avLst/>
            <a:gdLst>
              <a:gd name="T0" fmla="*/ 0 w 297815"/>
              <a:gd name="T1" fmla="*/ 49392 h 45085"/>
              <a:gd name="T2" fmla="*/ 300502 w 297815"/>
              <a:gd name="T3" fmla="*/ 49392 h 45085"/>
              <a:gd name="T4" fmla="*/ 300502 w 297815"/>
              <a:gd name="T5" fmla="*/ 0 h 45085"/>
              <a:gd name="T6" fmla="*/ 0 w 297815"/>
              <a:gd name="T7" fmla="*/ 0 h 45085"/>
              <a:gd name="T8" fmla="*/ 0 w 297815"/>
              <a:gd name="T9" fmla="*/ 4939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5085">
                <a:moveTo>
                  <a:pt x="0" y="44488"/>
                </a:moveTo>
                <a:lnTo>
                  <a:pt x="297319" y="44488"/>
                </a:lnTo>
                <a:lnTo>
                  <a:pt x="297319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6" name="object 733">
            <a:extLst>
              <a:ext uri="{FF2B5EF4-FFF2-40B4-BE49-F238E27FC236}">
                <a16:creationId xmlns:a16="http://schemas.microsoft.com/office/drawing/2014/main" id="{C3F7BCFC-1E95-B146-8090-2C6A592C2245}"/>
              </a:ext>
            </a:extLst>
          </p:cNvPr>
          <p:cNvSpPr>
            <a:spLocks/>
          </p:cNvSpPr>
          <p:nvPr/>
        </p:nvSpPr>
        <p:spPr bwMode="auto">
          <a:xfrm>
            <a:off x="1420813" y="2457450"/>
            <a:ext cx="557212" cy="42863"/>
          </a:xfrm>
          <a:custGeom>
            <a:avLst/>
            <a:gdLst>
              <a:gd name="T0" fmla="*/ 0 w 556260"/>
              <a:gd name="T1" fmla="*/ 41482 h 43180"/>
              <a:gd name="T2" fmla="*/ 560454 w 556260"/>
              <a:gd name="T3" fmla="*/ 41482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1482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7" name="object 734">
            <a:extLst>
              <a:ext uri="{FF2B5EF4-FFF2-40B4-BE49-F238E27FC236}">
                <a16:creationId xmlns:a16="http://schemas.microsoft.com/office/drawing/2014/main" id="{2E3C4EB9-6FCF-3245-A2FA-B510320F096D}"/>
              </a:ext>
            </a:extLst>
          </p:cNvPr>
          <p:cNvSpPr>
            <a:spLocks/>
          </p:cNvSpPr>
          <p:nvPr/>
        </p:nvSpPr>
        <p:spPr bwMode="auto">
          <a:xfrm>
            <a:off x="1420813" y="2500313"/>
            <a:ext cx="557212" cy="136525"/>
          </a:xfrm>
          <a:custGeom>
            <a:avLst/>
            <a:gdLst>
              <a:gd name="T0" fmla="*/ 0 w 556260"/>
              <a:gd name="T1" fmla="*/ 141367 h 135255"/>
              <a:gd name="T2" fmla="*/ 560454 w 556260"/>
              <a:gd name="T3" fmla="*/ 141367 h 135255"/>
              <a:gd name="T4" fmla="*/ 560454 w 556260"/>
              <a:gd name="T5" fmla="*/ 0 h 135255"/>
              <a:gd name="T6" fmla="*/ 0 w 556260"/>
              <a:gd name="T7" fmla="*/ 0 h 135255"/>
              <a:gd name="T8" fmla="*/ 0 w 556260"/>
              <a:gd name="T9" fmla="*/ 141367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255">
                <a:moveTo>
                  <a:pt x="0" y="134912"/>
                </a:moveTo>
                <a:lnTo>
                  <a:pt x="555682" y="134912"/>
                </a:lnTo>
                <a:lnTo>
                  <a:pt x="555682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8" name="object 735">
            <a:extLst>
              <a:ext uri="{FF2B5EF4-FFF2-40B4-BE49-F238E27FC236}">
                <a16:creationId xmlns:a16="http://schemas.microsoft.com/office/drawing/2014/main" id="{0EDA1750-08DE-0744-B215-EDEE993A860D}"/>
              </a:ext>
            </a:extLst>
          </p:cNvPr>
          <p:cNvSpPr>
            <a:spLocks/>
          </p:cNvSpPr>
          <p:nvPr/>
        </p:nvSpPr>
        <p:spPr bwMode="auto">
          <a:xfrm>
            <a:off x="1420813" y="2635250"/>
            <a:ext cx="557212" cy="46038"/>
          </a:xfrm>
          <a:custGeom>
            <a:avLst/>
            <a:gdLst>
              <a:gd name="T0" fmla="*/ 0 w 556260"/>
              <a:gd name="T1" fmla="*/ 49392 h 45085"/>
              <a:gd name="T2" fmla="*/ 560454 w 556260"/>
              <a:gd name="T3" fmla="*/ 49392 h 45085"/>
              <a:gd name="T4" fmla="*/ 560454 w 556260"/>
              <a:gd name="T5" fmla="*/ 0 h 45085"/>
              <a:gd name="T6" fmla="*/ 0 w 556260"/>
              <a:gd name="T7" fmla="*/ 0 h 45085"/>
              <a:gd name="T8" fmla="*/ 0 w 556260"/>
              <a:gd name="T9" fmla="*/ 4939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5085">
                <a:moveTo>
                  <a:pt x="0" y="44488"/>
                </a:moveTo>
                <a:lnTo>
                  <a:pt x="555682" y="44488"/>
                </a:lnTo>
                <a:lnTo>
                  <a:pt x="555682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59" name="object 736">
            <a:extLst>
              <a:ext uri="{FF2B5EF4-FFF2-40B4-BE49-F238E27FC236}">
                <a16:creationId xmlns:a16="http://schemas.microsoft.com/office/drawing/2014/main" id="{DF897C2D-2428-C64A-AB51-7EF3613F60CE}"/>
              </a:ext>
            </a:extLst>
          </p:cNvPr>
          <p:cNvSpPr>
            <a:spLocks/>
          </p:cNvSpPr>
          <p:nvPr/>
        </p:nvSpPr>
        <p:spPr bwMode="auto">
          <a:xfrm>
            <a:off x="1117600" y="245745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0" name="object 737">
            <a:extLst>
              <a:ext uri="{FF2B5EF4-FFF2-40B4-BE49-F238E27FC236}">
                <a16:creationId xmlns:a16="http://schemas.microsoft.com/office/drawing/2014/main" id="{AC565B94-5D7C-3543-AF7D-2DE9661C88F5}"/>
              </a:ext>
            </a:extLst>
          </p:cNvPr>
          <p:cNvSpPr>
            <a:spLocks/>
          </p:cNvSpPr>
          <p:nvPr/>
        </p:nvSpPr>
        <p:spPr bwMode="auto">
          <a:xfrm>
            <a:off x="3233738" y="245745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1" name="object 738">
            <a:extLst>
              <a:ext uri="{FF2B5EF4-FFF2-40B4-BE49-F238E27FC236}">
                <a16:creationId xmlns:a16="http://schemas.microsoft.com/office/drawing/2014/main" id="{8B0A3FF6-B8E3-C541-826F-B8ADEA488FCF}"/>
              </a:ext>
            </a:extLst>
          </p:cNvPr>
          <p:cNvSpPr>
            <a:spLocks/>
          </p:cNvSpPr>
          <p:nvPr/>
        </p:nvSpPr>
        <p:spPr bwMode="auto">
          <a:xfrm>
            <a:off x="3698875" y="245745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2" name="object 739">
            <a:extLst>
              <a:ext uri="{FF2B5EF4-FFF2-40B4-BE49-F238E27FC236}">
                <a16:creationId xmlns:a16="http://schemas.microsoft.com/office/drawing/2014/main" id="{6F10815C-7E9E-C940-A4C0-B44F0EA26CDA}"/>
              </a:ext>
            </a:extLst>
          </p:cNvPr>
          <p:cNvSpPr>
            <a:spLocks/>
          </p:cNvSpPr>
          <p:nvPr/>
        </p:nvSpPr>
        <p:spPr bwMode="auto">
          <a:xfrm>
            <a:off x="1119188" y="2679700"/>
            <a:ext cx="298450" cy="44450"/>
          </a:xfrm>
          <a:custGeom>
            <a:avLst/>
            <a:gdLst>
              <a:gd name="T0" fmla="*/ 0 w 297815"/>
              <a:gd name="T1" fmla="*/ 49917 h 43180"/>
              <a:gd name="T2" fmla="*/ 300502 w 297815"/>
              <a:gd name="T3" fmla="*/ 49917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9917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183"/>
                </a:moveTo>
                <a:lnTo>
                  <a:pt x="297319" y="43183"/>
                </a:lnTo>
                <a:lnTo>
                  <a:pt x="297319" y="0"/>
                </a:lnTo>
                <a:lnTo>
                  <a:pt x="0" y="0"/>
                </a:lnTo>
                <a:lnTo>
                  <a:pt x="0" y="431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3" name="object 740">
            <a:extLst>
              <a:ext uri="{FF2B5EF4-FFF2-40B4-BE49-F238E27FC236}">
                <a16:creationId xmlns:a16="http://schemas.microsoft.com/office/drawing/2014/main" id="{00BEA98B-738C-3243-BD73-034175C74874}"/>
              </a:ext>
            </a:extLst>
          </p:cNvPr>
          <p:cNvSpPr>
            <a:spLocks/>
          </p:cNvSpPr>
          <p:nvPr/>
        </p:nvSpPr>
        <p:spPr bwMode="auto">
          <a:xfrm>
            <a:off x="1119188" y="2724150"/>
            <a:ext cx="298450" cy="134938"/>
          </a:xfrm>
          <a:custGeom>
            <a:avLst/>
            <a:gdLst>
              <a:gd name="T0" fmla="*/ 0 w 297815"/>
              <a:gd name="T1" fmla="*/ 130819 h 135889"/>
              <a:gd name="T2" fmla="*/ 300502 w 297815"/>
              <a:gd name="T3" fmla="*/ 130819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819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494"/>
                </a:moveTo>
                <a:lnTo>
                  <a:pt x="297319" y="135494"/>
                </a:lnTo>
                <a:lnTo>
                  <a:pt x="297319" y="0"/>
                </a:lnTo>
                <a:lnTo>
                  <a:pt x="0" y="0"/>
                </a:lnTo>
                <a:lnTo>
                  <a:pt x="0" y="13549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4" name="object 741">
            <a:extLst>
              <a:ext uri="{FF2B5EF4-FFF2-40B4-BE49-F238E27FC236}">
                <a16:creationId xmlns:a16="http://schemas.microsoft.com/office/drawing/2014/main" id="{AA870A9E-6389-6244-8693-D44855462B22}"/>
              </a:ext>
            </a:extLst>
          </p:cNvPr>
          <p:cNvSpPr>
            <a:spLocks/>
          </p:cNvSpPr>
          <p:nvPr/>
        </p:nvSpPr>
        <p:spPr bwMode="auto">
          <a:xfrm>
            <a:off x="1119188" y="2859088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5" name="object 742">
            <a:extLst>
              <a:ext uri="{FF2B5EF4-FFF2-40B4-BE49-F238E27FC236}">
                <a16:creationId xmlns:a16="http://schemas.microsoft.com/office/drawing/2014/main" id="{D6397A83-5DCC-1142-B0A2-0874301F9B34}"/>
              </a:ext>
            </a:extLst>
          </p:cNvPr>
          <p:cNvSpPr>
            <a:spLocks/>
          </p:cNvSpPr>
          <p:nvPr/>
        </p:nvSpPr>
        <p:spPr bwMode="auto">
          <a:xfrm>
            <a:off x="1420813" y="2679700"/>
            <a:ext cx="557212" cy="44450"/>
          </a:xfrm>
          <a:custGeom>
            <a:avLst/>
            <a:gdLst>
              <a:gd name="T0" fmla="*/ 0 w 556260"/>
              <a:gd name="T1" fmla="*/ 49917 h 43180"/>
              <a:gd name="T2" fmla="*/ 560454 w 556260"/>
              <a:gd name="T3" fmla="*/ 49917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9917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183"/>
                </a:moveTo>
                <a:lnTo>
                  <a:pt x="555682" y="43183"/>
                </a:lnTo>
                <a:lnTo>
                  <a:pt x="555682" y="0"/>
                </a:lnTo>
                <a:lnTo>
                  <a:pt x="0" y="0"/>
                </a:lnTo>
                <a:lnTo>
                  <a:pt x="0" y="4318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6" name="object 743">
            <a:extLst>
              <a:ext uri="{FF2B5EF4-FFF2-40B4-BE49-F238E27FC236}">
                <a16:creationId xmlns:a16="http://schemas.microsoft.com/office/drawing/2014/main" id="{7FAE18A0-51C0-9E4B-83DC-0EAC856FEE2B}"/>
              </a:ext>
            </a:extLst>
          </p:cNvPr>
          <p:cNvSpPr>
            <a:spLocks/>
          </p:cNvSpPr>
          <p:nvPr/>
        </p:nvSpPr>
        <p:spPr bwMode="auto">
          <a:xfrm>
            <a:off x="1420813" y="2724150"/>
            <a:ext cx="557212" cy="134938"/>
          </a:xfrm>
          <a:custGeom>
            <a:avLst/>
            <a:gdLst>
              <a:gd name="T0" fmla="*/ 0 w 556260"/>
              <a:gd name="T1" fmla="*/ 130819 h 135889"/>
              <a:gd name="T2" fmla="*/ 560454 w 556260"/>
              <a:gd name="T3" fmla="*/ 130819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819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494"/>
                </a:moveTo>
                <a:lnTo>
                  <a:pt x="555682" y="135494"/>
                </a:lnTo>
                <a:lnTo>
                  <a:pt x="555682" y="0"/>
                </a:lnTo>
                <a:lnTo>
                  <a:pt x="0" y="0"/>
                </a:lnTo>
                <a:lnTo>
                  <a:pt x="0" y="13549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7" name="object 744">
            <a:extLst>
              <a:ext uri="{FF2B5EF4-FFF2-40B4-BE49-F238E27FC236}">
                <a16:creationId xmlns:a16="http://schemas.microsoft.com/office/drawing/2014/main" id="{9BDCE918-5E96-4C49-801A-F896C83DB7AD}"/>
              </a:ext>
            </a:extLst>
          </p:cNvPr>
          <p:cNvSpPr>
            <a:spLocks/>
          </p:cNvSpPr>
          <p:nvPr/>
        </p:nvSpPr>
        <p:spPr bwMode="auto">
          <a:xfrm>
            <a:off x="1420813" y="2859088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8" name="object 745">
            <a:extLst>
              <a:ext uri="{FF2B5EF4-FFF2-40B4-BE49-F238E27FC236}">
                <a16:creationId xmlns:a16="http://schemas.microsoft.com/office/drawing/2014/main" id="{BD53330F-9207-E548-B929-F57FAA272635}"/>
              </a:ext>
            </a:extLst>
          </p:cNvPr>
          <p:cNvSpPr>
            <a:spLocks/>
          </p:cNvSpPr>
          <p:nvPr/>
        </p:nvSpPr>
        <p:spPr bwMode="auto">
          <a:xfrm>
            <a:off x="1117600" y="267970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69" name="object 746">
            <a:extLst>
              <a:ext uri="{FF2B5EF4-FFF2-40B4-BE49-F238E27FC236}">
                <a16:creationId xmlns:a16="http://schemas.microsoft.com/office/drawing/2014/main" id="{6DF36026-DD62-0543-B96B-4868BE9462D2}"/>
              </a:ext>
            </a:extLst>
          </p:cNvPr>
          <p:cNvSpPr>
            <a:spLocks/>
          </p:cNvSpPr>
          <p:nvPr/>
        </p:nvSpPr>
        <p:spPr bwMode="auto">
          <a:xfrm>
            <a:off x="3233738" y="267970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0" name="object 747">
            <a:extLst>
              <a:ext uri="{FF2B5EF4-FFF2-40B4-BE49-F238E27FC236}">
                <a16:creationId xmlns:a16="http://schemas.microsoft.com/office/drawing/2014/main" id="{E769AB34-A095-1940-8824-33C33EC689CF}"/>
              </a:ext>
            </a:extLst>
          </p:cNvPr>
          <p:cNvSpPr>
            <a:spLocks/>
          </p:cNvSpPr>
          <p:nvPr/>
        </p:nvSpPr>
        <p:spPr bwMode="auto">
          <a:xfrm>
            <a:off x="3698875" y="2679700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1" name="object 748">
            <a:extLst>
              <a:ext uri="{FF2B5EF4-FFF2-40B4-BE49-F238E27FC236}">
                <a16:creationId xmlns:a16="http://schemas.microsoft.com/office/drawing/2014/main" id="{ABAB2503-08D8-8F49-A926-33BB5A31B5DF}"/>
              </a:ext>
            </a:extLst>
          </p:cNvPr>
          <p:cNvSpPr>
            <a:spLocks/>
          </p:cNvSpPr>
          <p:nvPr/>
        </p:nvSpPr>
        <p:spPr bwMode="auto">
          <a:xfrm>
            <a:off x="1119188" y="2903538"/>
            <a:ext cx="298450" cy="44450"/>
          </a:xfrm>
          <a:custGeom>
            <a:avLst/>
            <a:gdLst>
              <a:gd name="T0" fmla="*/ 0 w 297815"/>
              <a:gd name="T1" fmla="*/ 43908 h 44450"/>
              <a:gd name="T2" fmla="*/ 300502 w 297815"/>
              <a:gd name="T3" fmla="*/ 43908 h 44450"/>
              <a:gd name="T4" fmla="*/ 300502 w 297815"/>
              <a:gd name="T5" fmla="*/ 0 h 44450"/>
              <a:gd name="T6" fmla="*/ 0 w 297815"/>
              <a:gd name="T7" fmla="*/ 0 h 44450"/>
              <a:gd name="T8" fmla="*/ 0 w 297815"/>
              <a:gd name="T9" fmla="*/ 43908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4450">
                <a:moveTo>
                  <a:pt x="0" y="43908"/>
                </a:moveTo>
                <a:lnTo>
                  <a:pt x="297319" y="43908"/>
                </a:lnTo>
                <a:lnTo>
                  <a:pt x="297319" y="0"/>
                </a:lnTo>
                <a:lnTo>
                  <a:pt x="0" y="0"/>
                </a:lnTo>
                <a:lnTo>
                  <a:pt x="0" y="4390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2" name="object 749">
            <a:extLst>
              <a:ext uri="{FF2B5EF4-FFF2-40B4-BE49-F238E27FC236}">
                <a16:creationId xmlns:a16="http://schemas.microsoft.com/office/drawing/2014/main" id="{E5C206CD-F970-1749-90AE-03D1B21B8A57}"/>
              </a:ext>
            </a:extLst>
          </p:cNvPr>
          <p:cNvSpPr>
            <a:spLocks/>
          </p:cNvSpPr>
          <p:nvPr/>
        </p:nvSpPr>
        <p:spPr bwMode="auto">
          <a:xfrm>
            <a:off x="1119188" y="2947988"/>
            <a:ext cx="298450" cy="134937"/>
          </a:xfrm>
          <a:custGeom>
            <a:avLst/>
            <a:gdLst>
              <a:gd name="T0" fmla="*/ 0 w 297815"/>
              <a:gd name="T1" fmla="*/ 133194 h 135255"/>
              <a:gd name="T2" fmla="*/ 300502 w 297815"/>
              <a:gd name="T3" fmla="*/ 133194 h 135255"/>
              <a:gd name="T4" fmla="*/ 300502 w 297815"/>
              <a:gd name="T5" fmla="*/ 0 h 135255"/>
              <a:gd name="T6" fmla="*/ 0 w 297815"/>
              <a:gd name="T7" fmla="*/ 0 h 135255"/>
              <a:gd name="T8" fmla="*/ 0 w 297815"/>
              <a:gd name="T9" fmla="*/ 133194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255">
                <a:moveTo>
                  <a:pt x="0" y="134771"/>
                </a:moveTo>
                <a:lnTo>
                  <a:pt x="297319" y="134771"/>
                </a:lnTo>
                <a:lnTo>
                  <a:pt x="297319" y="0"/>
                </a:lnTo>
                <a:lnTo>
                  <a:pt x="0" y="0"/>
                </a:lnTo>
                <a:lnTo>
                  <a:pt x="0" y="13477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3" name="object 750">
            <a:extLst>
              <a:ext uri="{FF2B5EF4-FFF2-40B4-BE49-F238E27FC236}">
                <a16:creationId xmlns:a16="http://schemas.microsoft.com/office/drawing/2014/main" id="{70DA2BB3-CC19-2842-BFF4-2E43B96EEC70}"/>
              </a:ext>
            </a:extLst>
          </p:cNvPr>
          <p:cNvSpPr>
            <a:spLocks/>
          </p:cNvSpPr>
          <p:nvPr/>
        </p:nvSpPr>
        <p:spPr bwMode="auto">
          <a:xfrm>
            <a:off x="1119188" y="3082925"/>
            <a:ext cx="298450" cy="44450"/>
          </a:xfrm>
          <a:custGeom>
            <a:avLst/>
            <a:gdLst>
              <a:gd name="T0" fmla="*/ 0 w 297815"/>
              <a:gd name="T1" fmla="*/ 41442 h 45085"/>
              <a:gd name="T2" fmla="*/ 300502 w 297815"/>
              <a:gd name="T3" fmla="*/ 41442 h 45085"/>
              <a:gd name="T4" fmla="*/ 300502 w 297815"/>
              <a:gd name="T5" fmla="*/ 0 h 45085"/>
              <a:gd name="T6" fmla="*/ 0 w 297815"/>
              <a:gd name="T7" fmla="*/ 0 h 45085"/>
              <a:gd name="T8" fmla="*/ 0 w 297815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5085">
                <a:moveTo>
                  <a:pt x="0" y="44488"/>
                </a:moveTo>
                <a:lnTo>
                  <a:pt x="297319" y="44488"/>
                </a:lnTo>
                <a:lnTo>
                  <a:pt x="297319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4" name="object 751">
            <a:extLst>
              <a:ext uri="{FF2B5EF4-FFF2-40B4-BE49-F238E27FC236}">
                <a16:creationId xmlns:a16="http://schemas.microsoft.com/office/drawing/2014/main" id="{671CA8F6-F52B-6C4B-89A9-F021371CD941}"/>
              </a:ext>
            </a:extLst>
          </p:cNvPr>
          <p:cNvSpPr>
            <a:spLocks/>
          </p:cNvSpPr>
          <p:nvPr/>
        </p:nvSpPr>
        <p:spPr bwMode="auto">
          <a:xfrm>
            <a:off x="1420813" y="2903538"/>
            <a:ext cx="557212" cy="44450"/>
          </a:xfrm>
          <a:custGeom>
            <a:avLst/>
            <a:gdLst>
              <a:gd name="T0" fmla="*/ 0 w 556260"/>
              <a:gd name="T1" fmla="*/ 43908 h 44450"/>
              <a:gd name="T2" fmla="*/ 560454 w 556260"/>
              <a:gd name="T3" fmla="*/ 43908 h 44450"/>
              <a:gd name="T4" fmla="*/ 560454 w 556260"/>
              <a:gd name="T5" fmla="*/ 0 h 44450"/>
              <a:gd name="T6" fmla="*/ 0 w 556260"/>
              <a:gd name="T7" fmla="*/ 0 h 44450"/>
              <a:gd name="T8" fmla="*/ 0 w 556260"/>
              <a:gd name="T9" fmla="*/ 43908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4450">
                <a:moveTo>
                  <a:pt x="0" y="43908"/>
                </a:moveTo>
                <a:lnTo>
                  <a:pt x="555682" y="43908"/>
                </a:lnTo>
                <a:lnTo>
                  <a:pt x="555682" y="0"/>
                </a:lnTo>
                <a:lnTo>
                  <a:pt x="0" y="0"/>
                </a:lnTo>
                <a:lnTo>
                  <a:pt x="0" y="4390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5" name="object 752">
            <a:extLst>
              <a:ext uri="{FF2B5EF4-FFF2-40B4-BE49-F238E27FC236}">
                <a16:creationId xmlns:a16="http://schemas.microsoft.com/office/drawing/2014/main" id="{B9D94023-6145-0749-A4C2-BDB1694AC097}"/>
              </a:ext>
            </a:extLst>
          </p:cNvPr>
          <p:cNvSpPr>
            <a:spLocks/>
          </p:cNvSpPr>
          <p:nvPr/>
        </p:nvSpPr>
        <p:spPr bwMode="auto">
          <a:xfrm>
            <a:off x="1420813" y="2947988"/>
            <a:ext cx="557212" cy="134937"/>
          </a:xfrm>
          <a:custGeom>
            <a:avLst/>
            <a:gdLst>
              <a:gd name="T0" fmla="*/ 0 w 556260"/>
              <a:gd name="T1" fmla="*/ 133194 h 135255"/>
              <a:gd name="T2" fmla="*/ 560454 w 556260"/>
              <a:gd name="T3" fmla="*/ 133194 h 135255"/>
              <a:gd name="T4" fmla="*/ 560454 w 556260"/>
              <a:gd name="T5" fmla="*/ 0 h 135255"/>
              <a:gd name="T6" fmla="*/ 0 w 556260"/>
              <a:gd name="T7" fmla="*/ 0 h 135255"/>
              <a:gd name="T8" fmla="*/ 0 w 556260"/>
              <a:gd name="T9" fmla="*/ 133194 h 13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255">
                <a:moveTo>
                  <a:pt x="0" y="134771"/>
                </a:moveTo>
                <a:lnTo>
                  <a:pt x="555682" y="134771"/>
                </a:lnTo>
                <a:lnTo>
                  <a:pt x="555682" y="0"/>
                </a:lnTo>
                <a:lnTo>
                  <a:pt x="0" y="0"/>
                </a:lnTo>
                <a:lnTo>
                  <a:pt x="0" y="13477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6" name="object 753">
            <a:extLst>
              <a:ext uri="{FF2B5EF4-FFF2-40B4-BE49-F238E27FC236}">
                <a16:creationId xmlns:a16="http://schemas.microsoft.com/office/drawing/2014/main" id="{5645682E-21AC-A645-A96C-7D5131A5F852}"/>
              </a:ext>
            </a:extLst>
          </p:cNvPr>
          <p:cNvSpPr>
            <a:spLocks/>
          </p:cNvSpPr>
          <p:nvPr/>
        </p:nvSpPr>
        <p:spPr bwMode="auto">
          <a:xfrm>
            <a:off x="1420813" y="3082925"/>
            <a:ext cx="557212" cy="44450"/>
          </a:xfrm>
          <a:custGeom>
            <a:avLst/>
            <a:gdLst>
              <a:gd name="T0" fmla="*/ 0 w 556260"/>
              <a:gd name="T1" fmla="*/ 41442 h 45085"/>
              <a:gd name="T2" fmla="*/ 560454 w 556260"/>
              <a:gd name="T3" fmla="*/ 41442 h 45085"/>
              <a:gd name="T4" fmla="*/ 560454 w 556260"/>
              <a:gd name="T5" fmla="*/ 0 h 45085"/>
              <a:gd name="T6" fmla="*/ 0 w 556260"/>
              <a:gd name="T7" fmla="*/ 0 h 45085"/>
              <a:gd name="T8" fmla="*/ 0 w 556260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5085">
                <a:moveTo>
                  <a:pt x="0" y="44488"/>
                </a:moveTo>
                <a:lnTo>
                  <a:pt x="555682" y="44488"/>
                </a:lnTo>
                <a:lnTo>
                  <a:pt x="555682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7" name="object 754">
            <a:extLst>
              <a:ext uri="{FF2B5EF4-FFF2-40B4-BE49-F238E27FC236}">
                <a16:creationId xmlns:a16="http://schemas.microsoft.com/office/drawing/2014/main" id="{CED62618-FFFB-9148-A8ED-71CFCD53BACB}"/>
              </a:ext>
            </a:extLst>
          </p:cNvPr>
          <p:cNvSpPr>
            <a:spLocks/>
          </p:cNvSpPr>
          <p:nvPr/>
        </p:nvSpPr>
        <p:spPr bwMode="auto">
          <a:xfrm>
            <a:off x="1117600" y="2903538"/>
            <a:ext cx="0" cy="223837"/>
          </a:xfrm>
          <a:custGeom>
            <a:avLst/>
            <a:gdLst>
              <a:gd name="T0" fmla="*/ 0 h 223519"/>
              <a:gd name="T1" fmla="*/ 224760 h 2235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19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8" name="object 755">
            <a:extLst>
              <a:ext uri="{FF2B5EF4-FFF2-40B4-BE49-F238E27FC236}">
                <a16:creationId xmlns:a16="http://schemas.microsoft.com/office/drawing/2014/main" id="{C4050E8D-0D44-0D4F-BBB2-5D6E8EBAD5B1}"/>
              </a:ext>
            </a:extLst>
          </p:cNvPr>
          <p:cNvSpPr>
            <a:spLocks/>
          </p:cNvSpPr>
          <p:nvPr/>
        </p:nvSpPr>
        <p:spPr bwMode="auto">
          <a:xfrm>
            <a:off x="3233738" y="2903538"/>
            <a:ext cx="0" cy="223837"/>
          </a:xfrm>
          <a:custGeom>
            <a:avLst/>
            <a:gdLst>
              <a:gd name="T0" fmla="*/ 0 h 223519"/>
              <a:gd name="T1" fmla="*/ 224760 h 2235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19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79" name="object 756">
            <a:extLst>
              <a:ext uri="{FF2B5EF4-FFF2-40B4-BE49-F238E27FC236}">
                <a16:creationId xmlns:a16="http://schemas.microsoft.com/office/drawing/2014/main" id="{EECDD4DD-66C0-1441-9BEF-02C0ED80D8A0}"/>
              </a:ext>
            </a:extLst>
          </p:cNvPr>
          <p:cNvSpPr>
            <a:spLocks/>
          </p:cNvSpPr>
          <p:nvPr/>
        </p:nvSpPr>
        <p:spPr bwMode="auto">
          <a:xfrm>
            <a:off x="3698875" y="2903538"/>
            <a:ext cx="0" cy="223837"/>
          </a:xfrm>
          <a:custGeom>
            <a:avLst/>
            <a:gdLst>
              <a:gd name="T0" fmla="*/ 0 h 223519"/>
              <a:gd name="T1" fmla="*/ 224760 h 22351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19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0" name="object 757">
            <a:extLst>
              <a:ext uri="{FF2B5EF4-FFF2-40B4-BE49-F238E27FC236}">
                <a16:creationId xmlns:a16="http://schemas.microsoft.com/office/drawing/2014/main" id="{5AFA353D-E4A4-8842-9F33-EDE4A7DBE8C8}"/>
              </a:ext>
            </a:extLst>
          </p:cNvPr>
          <p:cNvSpPr>
            <a:spLocks/>
          </p:cNvSpPr>
          <p:nvPr/>
        </p:nvSpPr>
        <p:spPr bwMode="auto">
          <a:xfrm>
            <a:off x="1119188" y="3127375"/>
            <a:ext cx="298450" cy="42863"/>
          </a:xfrm>
          <a:custGeom>
            <a:avLst/>
            <a:gdLst>
              <a:gd name="T0" fmla="*/ 0 w 297815"/>
              <a:gd name="T1" fmla="*/ 41621 h 43180"/>
              <a:gd name="T2" fmla="*/ 300502 w 297815"/>
              <a:gd name="T3" fmla="*/ 41621 h 43180"/>
              <a:gd name="T4" fmla="*/ 300502 w 297815"/>
              <a:gd name="T5" fmla="*/ 0 h 43180"/>
              <a:gd name="T6" fmla="*/ 0 w 297815"/>
              <a:gd name="T7" fmla="*/ 0 h 43180"/>
              <a:gd name="T8" fmla="*/ 0 w 297815"/>
              <a:gd name="T9" fmla="*/ 41621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80">
                <a:moveTo>
                  <a:pt x="0" y="43183"/>
                </a:moveTo>
                <a:lnTo>
                  <a:pt x="297319" y="43183"/>
                </a:lnTo>
                <a:lnTo>
                  <a:pt x="297319" y="0"/>
                </a:lnTo>
                <a:lnTo>
                  <a:pt x="0" y="0"/>
                </a:lnTo>
                <a:lnTo>
                  <a:pt x="0" y="431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1" name="object 758">
            <a:extLst>
              <a:ext uri="{FF2B5EF4-FFF2-40B4-BE49-F238E27FC236}">
                <a16:creationId xmlns:a16="http://schemas.microsoft.com/office/drawing/2014/main" id="{5071B322-569C-7747-A00B-C58991FC519F}"/>
              </a:ext>
            </a:extLst>
          </p:cNvPr>
          <p:cNvSpPr>
            <a:spLocks/>
          </p:cNvSpPr>
          <p:nvPr/>
        </p:nvSpPr>
        <p:spPr bwMode="auto">
          <a:xfrm>
            <a:off x="1119188" y="3170238"/>
            <a:ext cx="298450" cy="134937"/>
          </a:xfrm>
          <a:custGeom>
            <a:avLst/>
            <a:gdLst>
              <a:gd name="T0" fmla="*/ 0 w 297815"/>
              <a:gd name="T1" fmla="*/ 133339 h 135254"/>
              <a:gd name="T2" fmla="*/ 300502 w 297815"/>
              <a:gd name="T3" fmla="*/ 133339 h 135254"/>
              <a:gd name="T4" fmla="*/ 300502 w 297815"/>
              <a:gd name="T5" fmla="*/ 0 h 135254"/>
              <a:gd name="T6" fmla="*/ 0 w 297815"/>
              <a:gd name="T7" fmla="*/ 0 h 135254"/>
              <a:gd name="T8" fmla="*/ 0 w 297815"/>
              <a:gd name="T9" fmla="*/ 133339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254">
                <a:moveTo>
                  <a:pt x="0" y="134912"/>
                </a:moveTo>
                <a:lnTo>
                  <a:pt x="297319" y="134912"/>
                </a:lnTo>
                <a:lnTo>
                  <a:pt x="297319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2" name="object 759">
            <a:extLst>
              <a:ext uri="{FF2B5EF4-FFF2-40B4-BE49-F238E27FC236}">
                <a16:creationId xmlns:a16="http://schemas.microsoft.com/office/drawing/2014/main" id="{0FDD95C3-1952-2E43-B097-1A96A7187F71}"/>
              </a:ext>
            </a:extLst>
          </p:cNvPr>
          <p:cNvSpPr>
            <a:spLocks/>
          </p:cNvSpPr>
          <p:nvPr/>
        </p:nvSpPr>
        <p:spPr bwMode="auto">
          <a:xfrm>
            <a:off x="1119188" y="3305175"/>
            <a:ext cx="298450" cy="44450"/>
          </a:xfrm>
          <a:custGeom>
            <a:avLst/>
            <a:gdLst>
              <a:gd name="T0" fmla="*/ 0 w 297815"/>
              <a:gd name="T1" fmla="*/ 41442 h 45085"/>
              <a:gd name="T2" fmla="*/ 300502 w 297815"/>
              <a:gd name="T3" fmla="*/ 41442 h 45085"/>
              <a:gd name="T4" fmla="*/ 300502 w 297815"/>
              <a:gd name="T5" fmla="*/ 0 h 45085"/>
              <a:gd name="T6" fmla="*/ 0 w 297815"/>
              <a:gd name="T7" fmla="*/ 0 h 45085"/>
              <a:gd name="T8" fmla="*/ 0 w 297815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5085">
                <a:moveTo>
                  <a:pt x="0" y="44488"/>
                </a:moveTo>
                <a:lnTo>
                  <a:pt x="297319" y="44488"/>
                </a:lnTo>
                <a:lnTo>
                  <a:pt x="297319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3" name="object 760">
            <a:extLst>
              <a:ext uri="{FF2B5EF4-FFF2-40B4-BE49-F238E27FC236}">
                <a16:creationId xmlns:a16="http://schemas.microsoft.com/office/drawing/2014/main" id="{B97E1598-8E81-9747-8E34-CB0CBE6221C7}"/>
              </a:ext>
            </a:extLst>
          </p:cNvPr>
          <p:cNvSpPr>
            <a:spLocks/>
          </p:cNvSpPr>
          <p:nvPr/>
        </p:nvSpPr>
        <p:spPr bwMode="auto">
          <a:xfrm>
            <a:off x="1420813" y="3127375"/>
            <a:ext cx="557212" cy="42863"/>
          </a:xfrm>
          <a:custGeom>
            <a:avLst/>
            <a:gdLst>
              <a:gd name="T0" fmla="*/ 0 w 556260"/>
              <a:gd name="T1" fmla="*/ 41621 h 43180"/>
              <a:gd name="T2" fmla="*/ 560454 w 556260"/>
              <a:gd name="T3" fmla="*/ 41621 h 43180"/>
              <a:gd name="T4" fmla="*/ 560454 w 556260"/>
              <a:gd name="T5" fmla="*/ 0 h 43180"/>
              <a:gd name="T6" fmla="*/ 0 w 556260"/>
              <a:gd name="T7" fmla="*/ 0 h 43180"/>
              <a:gd name="T8" fmla="*/ 0 w 556260"/>
              <a:gd name="T9" fmla="*/ 41621 h 43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80">
                <a:moveTo>
                  <a:pt x="0" y="43183"/>
                </a:moveTo>
                <a:lnTo>
                  <a:pt x="555682" y="43183"/>
                </a:lnTo>
                <a:lnTo>
                  <a:pt x="555682" y="0"/>
                </a:lnTo>
                <a:lnTo>
                  <a:pt x="0" y="0"/>
                </a:lnTo>
                <a:lnTo>
                  <a:pt x="0" y="4318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4" name="object 761">
            <a:extLst>
              <a:ext uri="{FF2B5EF4-FFF2-40B4-BE49-F238E27FC236}">
                <a16:creationId xmlns:a16="http://schemas.microsoft.com/office/drawing/2014/main" id="{942422C6-F506-BA48-ABA4-17DCE19D1485}"/>
              </a:ext>
            </a:extLst>
          </p:cNvPr>
          <p:cNvSpPr>
            <a:spLocks/>
          </p:cNvSpPr>
          <p:nvPr/>
        </p:nvSpPr>
        <p:spPr bwMode="auto">
          <a:xfrm>
            <a:off x="1420813" y="3170238"/>
            <a:ext cx="557212" cy="134937"/>
          </a:xfrm>
          <a:custGeom>
            <a:avLst/>
            <a:gdLst>
              <a:gd name="T0" fmla="*/ 0 w 556260"/>
              <a:gd name="T1" fmla="*/ 133339 h 135254"/>
              <a:gd name="T2" fmla="*/ 560454 w 556260"/>
              <a:gd name="T3" fmla="*/ 133339 h 135254"/>
              <a:gd name="T4" fmla="*/ 560454 w 556260"/>
              <a:gd name="T5" fmla="*/ 0 h 135254"/>
              <a:gd name="T6" fmla="*/ 0 w 556260"/>
              <a:gd name="T7" fmla="*/ 0 h 135254"/>
              <a:gd name="T8" fmla="*/ 0 w 556260"/>
              <a:gd name="T9" fmla="*/ 133339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254">
                <a:moveTo>
                  <a:pt x="0" y="134912"/>
                </a:moveTo>
                <a:lnTo>
                  <a:pt x="555682" y="134912"/>
                </a:lnTo>
                <a:lnTo>
                  <a:pt x="555682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5" name="object 762">
            <a:extLst>
              <a:ext uri="{FF2B5EF4-FFF2-40B4-BE49-F238E27FC236}">
                <a16:creationId xmlns:a16="http://schemas.microsoft.com/office/drawing/2014/main" id="{745F1A01-D493-AC4E-ACB5-59DF1668EF35}"/>
              </a:ext>
            </a:extLst>
          </p:cNvPr>
          <p:cNvSpPr>
            <a:spLocks/>
          </p:cNvSpPr>
          <p:nvPr/>
        </p:nvSpPr>
        <p:spPr bwMode="auto">
          <a:xfrm>
            <a:off x="1420813" y="3305175"/>
            <a:ext cx="557212" cy="44450"/>
          </a:xfrm>
          <a:custGeom>
            <a:avLst/>
            <a:gdLst>
              <a:gd name="T0" fmla="*/ 0 w 556260"/>
              <a:gd name="T1" fmla="*/ 41442 h 45085"/>
              <a:gd name="T2" fmla="*/ 560454 w 556260"/>
              <a:gd name="T3" fmla="*/ 41442 h 45085"/>
              <a:gd name="T4" fmla="*/ 560454 w 556260"/>
              <a:gd name="T5" fmla="*/ 0 h 45085"/>
              <a:gd name="T6" fmla="*/ 0 w 556260"/>
              <a:gd name="T7" fmla="*/ 0 h 45085"/>
              <a:gd name="T8" fmla="*/ 0 w 556260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5085">
                <a:moveTo>
                  <a:pt x="0" y="44488"/>
                </a:moveTo>
                <a:lnTo>
                  <a:pt x="555682" y="44488"/>
                </a:lnTo>
                <a:lnTo>
                  <a:pt x="555682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6" name="object 763">
            <a:extLst>
              <a:ext uri="{FF2B5EF4-FFF2-40B4-BE49-F238E27FC236}">
                <a16:creationId xmlns:a16="http://schemas.microsoft.com/office/drawing/2014/main" id="{1F035307-C7EB-C74E-81DB-6AB595CF86AA}"/>
              </a:ext>
            </a:extLst>
          </p:cNvPr>
          <p:cNvSpPr>
            <a:spLocks/>
          </p:cNvSpPr>
          <p:nvPr/>
        </p:nvSpPr>
        <p:spPr bwMode="auto">
          <a:xfrm>
            <a:off x="1117600" y="3127375"/>
            <a:ext cx="0" cy="222250"/>
          </a:xfrm>
          <a:custGeom>
            <a:avLst/>
            <a:gdLst>
              <a:gd name="T0" fmla="*/ 0 h 222885"/>
              <a:gd name="T1" fmla="*/ 219433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586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7" name="object 764">
            <a:extLst>
              <a:ext uri="{FF2B5EF4-FFF2-40B4-BE49-F238E27FC236}">
                <a16:creationId xmlns:a16="http://schemas.microsoft.com/office/drawing/2014/main" id="{201AC8AC-5EF4-2648-937D-8A1AB6D33C66}"/>
              </a:ext>
            </a:extLst>
          </p:cNvPr>
          <p:cNvSpPr>
            <a:spLocks/>
          </p:cNvSpPr>
          <p:nvPr/>
        </p:nvSpPr>
        <p:spPr bwMode="auto">
          <a:xfrm>
            <a:off x="3233738" y="3127375"/>
            <a:ext cx="0" cy="222250"/>
          </a:xfrm>
          <a:custGeom>
            <a:avLst/>
            <a:gdLst>
              <a:gd name="T0" fmla="*/ 0 h 222885"/>
              <a:gd name="T1" fmla="*/ 219433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586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8" name="object 765">
            <a:extLst>
              <a:ext uri="{FF2B5EF4-FFF2-40B4-BE49-F238E27FC236}">
                <a16:creationId xmlns:a16="http://schemas.microsoft.com/office/drawing/2014/main" id="{70AE517E-1374-D047-B2DD-16AEB7CD8675}"/>
              </a:ext>
            </a:extLst>
          </p:cNvPr>
          <p:cNvSpPr>
            <a:spLocks/>
          </p:cNvSpPr>
          <p:nvPr/>
        </p:nvSpPr>
        <p:spPr bwMode="auto">
          <a:xfrm>
            <a:off x="3698875" y="3127375"/>
            <a:ext cx="0" cy="222250"/>
          </a:xfrm>
          <a:custGeom>
            <a:avLst/>
            <a:gdLst>
              <a:gd name="T0" fmla="*/ 0 h 222885"/>
              <a:gd name="T1" fmla="*/ 219433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586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89" name="object 766">
            <a:extLst>
              <a:ext uri="{FF2B5EF4-FFF2-40B4-BE49-F238E27FC236}">
                <a16:creationId xmlns:a16="http://schemas.microsoft.com/office/drawing/2014/main" id="{D4435BE4-3A0F-8A4A-97BE-18C64ED3E294}"/>
              </a:ext>
            </a:extLst>
          </p:cNvPr>
          <p:cNvSpPr>
            <a:spLocks/>
          </p:cNvSpPr>
          <p:nvPr/>
        </p:nvSpPr>
        <p:spPr bwMode="auto">
          <a:xfrm>
            <a:off x="1119188" y="3349625"/>
            <a:ext cx="298450" cy="42863"/>
          </a:xfrm>
          <a:custGeom>
            <a:avLst/>
            <a:gdLst>
              <a:gd name="T0" fmla="*/ 0 w 297815"/>
              <a:gd name="T1" fmla="*/ 41487 h 43179"/>
              <a:gd name="T2" fmla="*/ 300502 w 297815"/>
              <a:gd name="T3" fmla="*/ 41487 h 43179"/>
              <a:gd name="T4" fmla="*/ 300502 w 297815"/>
              <a:gd name="T5" fmla="*/ 0 h 43179"/>
              <a:gd name="T6" fmla="*/ 0 w 297815"/>
              <a:gd name="T7" fmla="*/ 0 h 43179"/>
              <a:gd name="T8" fmla="*/ 0 w 297815"/>
              <a:gd name="T9" fmla="*/ 41487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79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0" name="object 767">
            <a:extLst>
              <a:ext uri="{FF2B5EF4-FFF2-40B4-BE49-F238E27FC236}">
                <a16:creationId xmlns:a16="http://schemas.microsoft.com/office/drawing/2014/main" id="{52292A61-C0C2-A349-959B-0809F17B19D9}"/>
              </a:ext>
            </a:extLst>
          </p:cNvPr>
          <p:cNvSpPr>
            <a:spLocks/>
          </p:cNvSpPr>
          <p:nvPr/>
        </p:nvSpPr>
        <p:spPr bwMode="auto">
          <a:xfrm>
            <a:off x="1119188" y="3392488"/>
            <a:ext cx="298450" cy="134937"/>
          </a:xfrm>
          <a:custGeom>
            <a:avLst/>
            <a:gdLst>
              <a:gd name="T0" fmla="*/ 0 w 297815"/>
              <a:gd name="T1" fmla="*/ 130956 h 135889"/>
              <a:gd name="T2" fmla="*/ 300502 w 297815"/>
              <a:gd name="T3" fmla="*/ 13095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1" name="object 768">
            <a:extLst>
              <a:ext uri="{FF2B5EF4-FFF2-40B4-BE49-F238E27FC236}">
                <a16:creationId xmlns:a16="http://schemas.microsoft.com/office/drawing/2014/main" id="{9BC3ABE1-ABD3-8246-8045-DB169B812855}"/>
              </a:ext>
            </a:extLst>
          </p:cNvPr>
          <p:cNvSpPr>
            <a:spLocks/>
          </p:cNvSpPr>
          <p:nvPr/>
        </p:nvSpPr>
        <p:spPr bwMode="auto">
          <a:xfrm>
            <a:off x="1119188" y="3527425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2" name="object 769">
            <a:extLst>
              <a:ext uri="{FF2B5EF4-FFF2-40B4-BE49-F238E27FC236}">
                <a16:creationId xmlns:a16="http://schemas.microsoft.com/office/drawing/2014/main" id="{42B16F3A-A196-A645-9E93-348AB41896D5}"/>
              </a:ext>
            </a:extLst>
          </p:cNvPr>
          <p:cNvSpPr>
            <a:spLocks/>
          </p:cNvSpPr>
          <p:nvPr/>
        </p:nvSpPr>
        <p:spPr bwMode="auto">
          <a:xfrm>
            <a:off x="1420813" y="3349625"/>
            <a:ext cx="557212" cy="42863"/>
          </a:xfrm>
          <a:custGeom>
            <a:avLst/>
            <a:gdLst>
              <a:gd name="T0" fmla="*/ 0 w 556260"/>
              <a:gd name="T1" fmla="*/ 41487 h 43179"/>
              <a:gd name="T2" fmla="*/ 560454 w 556260"/>
              <a:gd name="T3" fmla="*/ 41487 h 43179"/>
              <a:gd name="T4" fmla="*/ 560454 w 556260"/>
              <a:gd name="T5" fmla="*/ 0 h 43179"/>
              <a:gd name="T6" fmla="*/ 0 w 556260"/>
              <a:gd name="T7" fmla="*/ 0 h 43179"/>
              <a:gd name="T8" fmla="*/ 0 w 556260"/>
              <a:gd name="T9" fmla="*/ 41487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79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3" name="object 770">
            <a:extLst>
              <a:ext uri="{FF2B5EF4-FFF2-40B4-BE49-F238E27FC236}">
                <a16:creationId xmlns:a16="http://schemas.microsoft.com/office/drawing/2014/main" id="{466033C2-AFAE-1E4C-BA9C-6CC3D51C0F9C}"/>
              </a:ext>
            </a:extLst>
          </p:cNvPr>
          <p:cNvSpPr>
            <a:spLocks/>
          </p:cNvSpPr>
          <p:nvPr/>
        </p:nvSpPr>
        <p:spPr bwMode="auto">
          <a:xfrm>
            <a:off x="1420813" y="3392488"/>
            <a:ext cx="557212" cy="134937"/>
          </a:xfrm>
          <a:custGeom>
            <a:avLst/>
            <a:gdLst>
              <a:gd name="T0" fmla="*/ 0 w 556260"/>
              <a:gd name="T1" fmla="*/ 130956 h 135889"/>
              <a:gd name="T2" fmla="*/ 560454 w 556260"/>
              <a:gd name="T3" fmla="*/ 13095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095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4" name="object 771">
            <a:extLst>
              <a:ext uri="{FF2B5EF4-FFF2-40B4-BE49-F238E27FC236}">
                <a16:creationId xmlns:a16="http://schemas.microsoft.com/office/drawing/2014/main" id="{24EF7B84-70FE-1346-84AC-98149E00376B}"/>
              </a:ext>
            </a:extLst>
          </p:cNvPr>
          <p:cNvSpPr>
            <a:spLocks/>
          </p:cNvSpPr>
          <p:nvPr/>
        </p:nvSpPr>
        <p:spPr bwMode="auto">
          <a:xfrm>
            <a:off x="1420813" y="3527425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5" name="object 772">
            <a:extLst>
              <a:ext uri="{FF2B5EF4-FFF2-40B4-BE49-F238E27FC236}">
                <a16:creationId xmlns:a16="http://schemas.microsoft.com/office/drawing/2014/main" id="{269F1B3C-4A0C-054B-951C-8E9B106E7340}"/>
              </a:ext>
            </a:extLst>
          </p:cNvPr>
          <p:cNvSpPr>
            <a:spLocks/>
          </p:cNvSpPr>
          <p:nvPr/>
        </p:nvSpPr>
        <p:spPr bwMode="auto">
          <a:xfrm>
            <a:off x="1117600" y="334962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6" name="object 773">
            <a:extLst>
              <a:ext uri="{FF2B5EF4-FFF2-40B4-BE49-F238E27FC236}">
                <a16:creationId xmlns:a16="http://schemas.microsoft.com/office/drawing/2014/main" id="{B2AAAB65-7542-0B4B-A8BD-5964DF8E895B}"/>
              </a:ext>
            </a:extLst>
          </p:cNvPr>
          <p:cNvSpPr>
            <a:spLocks/>
          </p:cNvSpPr>
          <p:nvPr/>
        </p:nvSpPr>
        <p:spPr bwMode="auto">
          <a:xfrm>
            <a:off x="3233738" y="334962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7" name="object 774">
            <a:extLst>
              <a:ext uri="{FF2B5EF4-FFF2-40B4-BE49-F238E27FC236}">
                <a16:creationId xmlns:a16="http://schemas.microsoft.com/office/drawing/2014/main" id="{0A552394-5B5C-7742-AC6E-B27F125A3969}"/>
              </a:ext>
            </a:extLst>
          </p:cNvPr>
          <p:cNvSpPr>
            <a:spLocks/>
          </p:cNvSpPr>
          <p:nvPr/>
        </p:nvSpPr>
        <p:spPr bwMode="auto">
          <a:xfrm>
            <a:off x="3698875" y="334962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8" name="object 775">
            <a:extLst>
              <a:ext uri="{FF2B5EF4-FFF2-40B4-BE49-F238E27FC236}">
                <a16:creationId xmlns:a16="http://schemas.microsoft.com/office/drawing/2014/main" id="{8783E30C-F3B1-954D-869F-84EAB55BC92D}"/>
              </a:ext>
            </a:extLst>
          </p:cNvPr>
          <p:cNvSpPr>
            <a:spLocks/>
          </p:cNvSpPr>
          <p:nvPr/>
        </p:nvSpPr>
        <p:spPr bwMode="auto">
          <a:xfrm>
            <a:off x="1119188" y="3571875"/>
            <a:ext cx="298450" cy="42863"/>
          </a:xfrm>
          <a:custGeom>
            <a:avLst/>
            <a:gdLst>
              <a:gd name="T0" fmla="*/ 0 w 297815"/>
              <a:gd name="T1" fmla="*/ 41487 h 43179"/>
              <a:gd name="T2" fmla="*/ 300502 w 297815"/>
              <a:gd name="T3" fmla="*/ 41487 h 43179"/>
              <a:gd name="T4" fmla="*/ 300502 w 297815"/>
              <a:gd name="T5" fmla="*/ 0 h 43179"/>
              <a:gd name="T6" fmla="*/ 0 w 297815"/>
              <a:gd name="T7" fmla="*/ 0 h 43179"/>
              <a:gd name="T8" fmla="*/ 0 w 297815"/>
              <a:gd name="T9" fmla="*/ 41487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79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999" name="object 776">
            <a:extLst>
              <a:ext uri="{FF2B5EF4-FFF2-40B4-BE49-F238E27FC236}">
                <a16:creationId xmlns:a16="http://schemas.microsoft.com/office/drawing/2014/main" id="{F946B678-58D7-254B-A512-E91C864514E9}"/>
              </a:ext>
            </a:extLst>
          </p:cNvPr>
          <p:cNvSpPr>
            <a:spLocks/>
          </p:cNvSpPr>
          <p:nvPr/>
        </p:nvSpPr>
        <p:spPr bwMode="auto">
          <a:xfrm>
            <a:off x="1119188" y="3614738"/>
            <a:ext cx="298450" cy="136525"/>
          </a:xfrm>
          <a:custGeom>
            <a:avLst/>
            <a:gdLst>
              <a:gd name="T0" fmla="*/ 0 w 297815"/>
              <a:gd name="T1" fmla="*/ 138846 h 135889"/>
              <a:gd name="T2" fmla="*/ 300502 w 297815"/>
              <a:gd name="T3" fmla="*/ 13884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884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0" name="object 777">
            <a:extLst>
              <a:ext uri="{FF2B5EF4-FFF2-40B4-BE49-F238E27FC236}">
                <a16:creationId xmlns:a16="http://schemas.microsoft.com/office/drawing/2014/main" id="{4823C6A9-285A-EB43-A813-5E2D9439D1ED}"/>
              </a:ext>
            </a:extLst>
          </p:cNvPr>
          <p:cNvSpPr>
            <a:spLocks/>
          </p:cNvSpPr>
          <p:nvPr/>
        </p:nvSpPr>
        <p:spPr bwMode="auto">
          <a:xfrm>
            <a:off x="1119188" y="3749675"/>
            <a:ext cx="298450" cy="44450"/>
          </a:xfrm>
          <a:custGeom>
            <a:avLst/>
            <a:gdLst>
              <a:gd name="T0" fmla="*/ 0 w 297815"/>
              <a:gd name="T1" fmla="*/ 47032 h 43814"/>
              <a:gd name="T2" fmla="*/ 300502 w 297815"/>
              <a:gd name="T3" fmla="*/ 47032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1" name="object 778">
            <a:extLst>
              <a:ext uri="{FF2B5EF4-FFF2-40B4-BE49-F238E27FC236}">
                <a16:creationId xmlns:a16="http://schemas.microsoft.com/office/drawing/2014/main" id="{F2574DDD-EC83-A147-92C4-543FEEAB38DD}"/>
              </a:ext>
            </a:extLst>
          </p:cNvPr>
          <p:cNvSpPr>
            <a:spLocks/>
          </p:cNvSpPr>
          <p:nvPr/>
        </p:nvSpPr>
        <p:spPr bwMode="auto">
          <a:xfrm>
            <a:off x="1420813" y="3571875"/>
            <a:ext cx="557212" cy="42863"/>
          </a:xfrm>
          <a:custGeom>
            <a:avLst/>
            <a:gdLst>
              <a:gd name="T0" fmla="*/ 0 w 556260"/>
              <a:gd name="T1" fmla="*/ 41487 h 43179"/>
              <a:gd name="T2" fmla="*/ 560454 w 556260"/>
              <a:gd name="T3" fmla="*/ 41487 h 43179"/>
              <a:gd name="T4" fmla="*/ 560454 w 556260"/>
              <a:gd name="T5" fmla="*/ 0 h 43179"/>
              <a:gd name="T6" fmla="*/ 0 w 556260"/>
              <a:gd name="T7" fmla="*/ 0 h 43179"/>
              <a:gd name="T8" fmla="*/ 0 w 556260"/>
              <a:gd name="T9" fmla="*/ 41487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79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2" name="object 779">
            <a:extLst>
              <a:ext uri="{FF2B5EF4-FFF2-40B4-BE49-F238E27FC236}">
                <a16:creationId xmlns:a16="http://schemas.microsoft.com/office/drawing/2014/main" id="{8EAD4614-E453-664E-A6D3-DD3F0C7D2908}"/>
              </a:ext>
            </a:extLst>
          </p:cNvPr>
          <p:cNvSpPr>
            <a:spLocks/>
          </p:cNvSpPr>
          <p:nvPr/>
        </p:nvSpPr>
        <p:spPr bwMode="auto">
          <a:xfrm>
            <a:off x="1420813" y="3614738"/>
            <a:ext cx="557212" cy="136525"/>
          </a:xfrm>
          <a:custGeom>
            <a:avLst/>
            <a:gdLst>
              <a:gd name="T0" fmla="*/ 0 w 556260"/>
              <a:gd name="T1" fmla="*/ 138846 h 135889"/>
              <a:gd name="T2" fmla="*/ 560454 w 556260"/>
              <a:gd name="T3" fmla="*/ 13884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884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3" name="object 780">
            <a:extLst>
              <a:ext uri="{FF2B5EF4-FFF2-40B4-BE49-F238E27FC236}">
                <a16:creationId xmlns:a16="http://schemas.microsoft.com/office/drawing/2014/main" id="{C4F3890D-FD8F-844E-9606-0D17FBAF30C0}"/>
              </a:ext>
            </a:extLst>
          </p:cNvPr>
          <p:cNvSpPr>
            <a:spLocks/>
          </p:cNvSpPr>
          <p:nvPr/>
        </p:nvSpPr>
        <p:spPr bwMode="auto">
          <a:xfrm>
            <a:off x="1420813" y="3749675"/>
            <a:ext cx="557212" cy="44450"/>
          </a:xfrm>
          <a:custGeom>
            <a:avLst/>
            <a:gdLst>
              <a:gd name="T0" fmla="*/ 0 w 556260"/>
              <a:gd name="T1" fmla="*/ 47032 h 43814"/>
              <a:gd name="T2" fmla="*/ 560454 w 556260"/>
              <a:gd name="T3" fmla="*/ 47032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47032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4" name="object 781">
            <a:extLst>
              <a:ext uri="{FF2B5EF4-FFF2-40B4-BE49-F238E27FC236}">
                <a16:creationId xmlns:a16="http://schemas.microsoft.com/office/drawing/2014/main" id="{E0DA39AD-B651-E543-B39D-00D5DB3AD89B}"/>
              </a:ext>
            </a:extLst>
          </p:cNvPr>
          <p:cNvSpPr>
            <a:spLocks/>
          </p:cNvSpPr>
          <p:nvPr/>
        </p:nvSpPr>
        <p:spPr bwMode="auto">
          <a:xfrm>
            <a:off x="1117600" y="357187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5" name="object 782">
            <a:extLst>
              <a:ext uri="{FF2B5EF4-FFF2-40B4-BE49-F238E27FC236}">
                <a16:creationId xmlns:a16="http://schemas.microsoft.com/office/drawing/2014/main" id="{57CA2D2C-52D9-FB49-B491-8CE97E0CE89E}"/>
              </a:ext>
            </a:extLst>
          </p:cNvPr>
          <p:cNvSpPr>
            <a:spLocks/>
          </p:cNvSpPr>
          <p:nvPr/>
        </p:nvSpPr>
        <p:spPr bwMode="auto">
          <a:xfrm>
            <a:off x="3233738" y="357187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6" name="object 783">
            <a:extLst>
              <a:ext uri="{FF2B5EF4-FFF2-40B4-BE49-F238E27FC236}">
                <a16:creationId xmlns:a16="http://schemas.microsoft.com/office/drawing/2014/main" id="{9DC82B5F-D915-9847-80B8-732A6AA08895}"/>
              </a:ext>
            </a:extLst>
          </p:cNvPr>
          <p:cNvSpPr>
            <a:spLocks/>
          </p:cNvSpPr>
          <p:nvPr/>
        </p:nvSpPr>
        <p:spPr bwMode="auto">
          <a:xfrm>
            <a:off x="3698875" y="3571875"/>
            <a:ext cx="0" cy="222250"/>
          </a:xfrm>
          <a:custGeom>
            <a:avLst/>
            <a:gdLst>
              <a:gd name="T0" fmla="*/ 0 h 222885"/>
              <a:gd name="T1" fmla="*/ 219288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7" name="object 784">
            <a:extLst>
              <a:ext uri="{FF2B5EF4-FFF2-40B4-BE49-F238E27FC236}">
                <a16:creationId xmlns:a16="http://schemas.microsoft.com/office/drawing/2014/main" id="{109C6CA5-4520-B644-840B-DC63164E7D0B}"/>
              </a:ext>
            </a:extLst>
          </p:cNvPr>
          <p:cNvSpPr>
            <a:spLocks/>
          </p:cNvSpPr>
          <p:nvPr/>
        </p:nvSpPr>
        <p:spPr bwMode="auto">
          <a:xfrm>
            <a:off x="1119188" y="3794125"/>
            <a:ext cx="298450" cy="44450"/>
          </a:xfrm>
          <a:custGeom>
            <a:avLst/>
            <a:gdLst>
              <a:gd name="T0" fmla="*/ 0 w 297815"/>
              <a:gd name="T1" fmla="*/ 49758 h 43179"/>
              <a:gd name="T2" fmla="*/ 300502 w 297815"/>
              <a:gd name="T3" fmla="*/ 49758 h 43179"/>
              <a:gd name="T4" fmla="*/ 300502 w 297815"/>
              <a:gd name="T5" fmla="*/ 0 h 43179"/>
              <a:gd name="T6" fmla="*/ 0 w 297815"/>
              <a:gd name="T7" fmla="*/ 0 h 43179"/>
              <a:gd name="T8" fmla="*/ 0 w 297815"/>
              <a:gd name="T9" fmla="*/ 49758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179">
                <a:moveTo>
                  <a:pt x="0" y="43039"/>
                </a:moveTo>
                <a:lnTo>
                  <a:pt x="297319" y="43039"/>
                </a:lnTo>
                <a:lnTo>
                  <a:pt x="297319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8" name="object 785">
            <a:extLst>
              <a:ext uri="{FF2B5EF4-FFF2-40B4-BE49-F238E27FC236}">
                <a16:creationId xmlns:a16="http://schemas.microsoft.com/office/drawing/2014/main" id="{98C6C8BD-B534-2F4E-998D-AD9D12C05BA3}"/>
              </a:ext>
            </a:extLst>
          </p:cNvPr>
          <p:cNvSpPr>
            <a:spLocks/>
          </p:cNvSpPr>
          <p:nvPr/>
        </p:nvSpPr>
        <p:spPr bwMode="auto">
          <a:xfrm>
            <a:off x="1119188" y="3838575"/>
            <a:ext cx="298450" cy="134938"/>
          </a:xfrm>
          <a:custGeom>
            <a:avLst/>
            <a:gdLst>
              <a:gd name="T0" fmla="*/ 0 w 297815"/>
              <a:gd name="T1" fmla="*/ 133344 h 135254"/>
              <a:gd name="T2" fmla="*/ 300502 w 297815"/>
              <a:gd name="T3" fmla="*/ 133344 h 135254"/>
              <a:gd name="T4" fmla="*/ 300502 w 297815"/>
              <a:gd name="T5" fmla="*/ 0 h 135254"/>
              <a:gd name="T6" fmla="*/ 0 w 297815"/>
              <a:gd name="T7" fmla="*/ 0 h 135254"/>
              <a:gd name="T8" fmla="*/ 0 w 297815"/>
              <a:gd name="T9" fmla="*/ 133344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254">
                <a:moveTo>
                  <a:pt x="0" y="134912"/>
                </a:moveTo>
                <a:lnTo>
                  <a:pt x="297319" y="134912"/>
                </a:lnTo>
                <a:lnTo>
                  <a:pt x="297319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09" name="object 786">
            <a:extLst>
              <a:ext uri="{FF2B5EF4-FFF2-40B4-BE49-F238E27FC236}">
                <a16:creationId xmlns:a16="http://schemas.microsoft.com/office/drawing/2014/main" id="{CE5E2E88-F936-AC48-876D-4424E7C6383B}"/>
              </a:ext>
            </a:extLst>
          </p:cNvPr>
          <p:cNvSpPr>
            <a:spLocks/>
          </p:cNvSpPr>
          <p:nvPr/>
        </p:nvSpPr>
        <p:spPr bwMode="auto">
          <a:xfrm>
            <a:off x="1119188" y="3973513"/>
            <a:ext cx="298450" cy="44450"/>
          </a:xfrm>
          <a:custGeom>
            <a:avLst/>
            <a:gdLst>
              <a:gd name="T0" fmla="*/ 0 w 297815"/>
              <a:gd name="T1" fmla="*/ 41442 h 45085"/>
              <a:gd name="T2" fmla="*/ 300502 w 297815"/>
              <a:gd name="T3" fmla="*/ 41442 h 45085"/>
              <a:gd name="T4" fmla="*/ 300502 w 297815"/>
              <a:gd name="T5" fmla="*/ 0 h 45085"/>
              <a:gd name="T6" fmla="*/ 0 w 297815"/>
              <a:gd name="T7" fmla="*/ 0 h 45085"/>
              <a:gd name="T8" fmla="*/ 0 w 297815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5085">
                <a:moveTo>
                  <a:pt x="0" y="44488"/>
                </a:moveTo>
                <a:lnTo>
                  <a:pt x="297319" y="44488"/>
                </a:lnTo>
                <a:lnTo>
                  <a:pt x="297319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0" name="object 787">
            <a:extLst>
              <a:ext uri="{FF2B5EF4-FFF2-40B4-BE49-F238E27FC236}">
                <a16:creationId xmlns:a16="http://schemas.microsoft.com/office/drawing/2014/main" id="{DB25B161-446D-0F44-A244-0A2DA40152A8}"/>
              </a:ext>
            </a:extLst>
          </p:cNvPr>
          <p:cNvSpPr>
            <a:spLocks/>
          </p:cNvSpPr>
          <p:nvPr/>
        </p:nvSpPr>
        <p:spPr bwMode="auto">
          <a:xfrm>
            <a:off x="1420813" y="3794125"/>
            <a:ext cx="557212" cy="44450"/>
          </a:xfrm>
          <a:custGeom>
            <a:avLst/>
            <a:gdLst>
              <a:gd name="T0" fmla="*/ 0 w 556260"/>
              <a:gd name="T1" fmla="*/ 49758 h 43179"/>
              <a:gd name="T2" fmla="*/ 560454 w 556260"/>
              <a:gd name="T3" fmla="*/ 49758 h 43179"/>
              <a:gd name="T4" fmla="*/ 560454 w 556260"/>
              <a:gd name="T5" fmla="*/ 0 h 43179"/>
              <a:gd name="T6" fmla="*/ 0 w 556260"/>
              <a:gd name="T7" fmla="*/ 0 h 43179"/>
              <a:gd name="T8" fmla="*/ 0 w 556260"/>
              <a:gd name="T9" fmla="*/ 49758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179">
                <a:moveTo>
                  <a:pt x="0" y="43039"/>
                </a:moveTo>
                <a:lnTo>
                  <a:pt x="555682" y="43039"/>
                </a:lnTo>
                <a:lnTo>
                  <a:pt x="555682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1" name="object 788">
            <a:extLst>
              <a:ext uri="{FF2B5EF4-FFF2-40B4-BE49-F238E27FC236}">
                <a16:creationId xmlns:a16="http://schemas.microsoft.com/office/drawing/2014/main" id="{62271A1E-CAFF-E84B-859A-A2C741857E67}"/>
              </a:ext>
            </a:extLst>
          </p:cNvPr>
          <p:cNvSpPr>
            <a:spLocks/>
          </p:cNvSpPr>
          <p:nvPr/>
        </p:nvSpPr>
        <p:spPr bwMode="auto">
          <a:xfrm>
            <a:off x="1420813" y="3838575"/>
            <a:ext cx="557212" cy="134938"/>
          </a:xfrm>
          <a:custGeom>
            <a:avLst/>
            <a:gdLst>
              <a:gd name="T0" fmla="*/ 0 w 556260"/>
              <a:gd name="T1" fmla="*/ 133344 h 135254"/>
              <a:gd name="T2" fmla="*/ 560454 w 556260"/>
              <a:gd name="T3" fmla="*/ 133344 h 135254"/>
              <a:gd name="T4" fmla="*/ 560454 w 556260"/>
              <a:gd name="T5" fmla="*/ 0 h 135254"/>
              <a:gd name="T6" fmla="*/ 0 w 556260"/>
              <a:gd name="T7" fmla="*/ 0 h 135254"/>
              <a:gd name="T8" fmla="*/ 0 w 556260"/>
              <a:gd name="T9" fmla="*/ 133344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254">
                <a:moveTo>
                  <a:pt x="0" y="134912"/>
                </a:moveTo>
                <a:lnTo>
                  <a:pt x="555682" y="134912"/>
                </a:lnTo>
                <a:lnTo>
                  <a:pt x="555682" y="0"/>
                </a:lnTo>
                <a:lnTo>
                  <a:pt x="0" y="0"/>
                </a:lnTo>
                <a:lnTo>
                  <a:pt x="0" y="13491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2" name="object 789">
            <a:extLst>
              <a:ext uri="{FF2B5EF4-FFF2-40B4-BE49-F238E27FC236}">
                <a16:creationId xmlns:a16="http://schemas.microsoft.com/office/drawing/2014/main" id="{6E386F21-FB51-C743-8117-76A3B9F50A04}"/>
              </a:ext>
            </a:extLst>
          </p:cNvPr>
          <p:cNvSpPr>
            <a:spLocks/>
          </p:cNvSpPr>
          <p:nvPr/>
        </p:nvSpPr>
        <p:spPr bwMode="auto">
          <a:xfrm>
            <a:off x="1420813" y="3973513"/>
            <a:ext cx="557212" cy="44450"/>
          </a:xfrm>
          <a:custGeom>
            <a:avLst/>
            <a:gdLst>
              <a:gd name="T0" fmla="*/ 0 w 556260"/>
              <a:gd name="T1" fmla="*/ 41442 h 45085"/>
              <a:gd name="T2" fmla="*/ 560454 w 556260"/>
              <a:gd name="T3" fmla="*/ 41442 h 45085"/>
              <a:gd name="T4" fmla="*/ 560454 w 556260"/>
              <a:gd name="T5" fmla="*/ 0 h 45085"/>
              <a:gd name="T6" fmla="*/ 0 w 556260"/>
              <a:gd name="T7" fmla="*/ 0 h 45085"/>
              <a:gd name="T8" fmla="*/ 0 w 556260"/>
              <a:gd name="T9" fmla="*/ 41442 h 45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5085">
                <a:moveTo>
                  <a:pt x="0" y="44488"/>
                </a:moveTo>
                <a:lnTo>
                  <a:pt x="555682" y="44488"/>
                </a:lnTo>
                <a:lnTo>
                  <a:pt x="555682" y="0"/>
                </a:lnTo>
                <a:lnTo>
                  <a:pt x="0" y="0"/>
                </a:lnTo>
                <a:lnTo>
                  <a:pt x="0" y="44488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3" name="object 790">
            <a:extLst>
              <a:ext uri="{FF2B5EF4-FFF2-40B4-BE49-F238E27FC236}">
                <a16:creationId xmlns:a16="http://schemas.microsoft.com/office/drawing/2014/main" id="{A36A1473-AE7C-8244-BB45-19AEEA56D818}"/>
              </a:ext>
            </a:extLst>
          </p:cNvPr>
          <p:cNvSpPr>
            <a:spLocks/>
          </p:cNvSpPr>
          <p:nvPr/>
        </p:nvSpPr>
        <p:spPr bwMode="auto">
          <a:xfrm>
            <a:off x="1117600" y="379412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4" name="object 791">
            <a:extLst>
              <a:ext uri="{FF2B5EF4-FFF2-40B4-BE49-F238E27FC236}">
                <a16:creationId xmlns:a16="http://schemas.microsoft.com/office/drawing/2014/main" id="{23176852-B82E-FC42-A16A-2464B824E073}"/>
              </a:ext>
            </a:extLst>
          </p:cNvPr>
          <p:cNvSpPr>
            <a:spLocks/>
          </p:cNvSpPr>
          <p:nvPr/>
        </p:nvSpPr>
        <p:spPr bwMode="auto">
          <a:xfrm>
            <a:off x="3233738" y="379412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5" name="object 792">
            <a:extLst>
              <a:ext uri="{FF2B5EF4-FFF2-40B4-BE49-F238E27FC236}">
                <a16:creationId xmlns:a16="http://schemas.microsoft.com/office/drawing/2014/main" id="{45B925EA-26D7-BA4D-99C3-52D014887D89}"/>
              </a:ext>
            </a:extLst>
          </p:cNvPr>
          <p:cNvSpPr>
            <a:spLocks/>
          </p:cNvSpPr>
          <p:nvPr/>
        </p:nvSpPr>
        <p:spPr bwMode="auto">
          <a:xfrm>
            <a:off x="3698875" y="3794125"/>
            <a:ext cx="0" cy="223838"/>
          </a:xfrm>
          <a:custGeom>
            <a:avLst/>
            <a:gdLst>
              <a:gd name="T0" fmla="*/ 0 h 222885"/>
              <a:gd name="T1" fmla="*/ 227234 h 2228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2885">
                <a:moveTo>
                  <a:pt x="0" y="0"/>
                </a:moveTo>
                <a:lnTo>
                  <a:pt x="0" y="22243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6" name="object 793">
            <a:extLst>
              <a:ext uri="{FF2B5EF4-FFF2-40B4-BE49-F238E27FC236}">
                <a16:creationId xmlns:a16="http://schemas.microsoft.com/office/drawing/2014/main" id="{AD6A836A-C19D-544E-A875-48E504F1AC64}"/>
              </a:ext>
            </a:extLst>
          </p:cNvPr>
          <p:cNvSpPr>
            <a:spLocks/>
          </p:cNvSpPr>
          <p:nvPr/>
        </p:nvSpPr>
        <p:spPr bwMode="auto">
          <a:xfrm>
            <a:off x="1119188" y="4017963"/>
            <a:ext cx="298450" cy="42862"/>
          </a:xfrm>
          <a:custGeom>
            <a:avLst/>
            <a:gdLst>
              <a:gd name="T0" fmla="*/ 0 w 297815"/>
              <a:gd name="T1" fmla="*/ 39211 h 43814"/>
              <a:gd name="T2" fmla="*/ 300502 w 297815"/>
              <a:gd name="T3" fmla="*/ 39211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39211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7" name="object 794">
            <a:extLst>
              <a:ext uri="{FF2B5EF4-FFF2-40B4-BE49-F238E27FC236}">
                <a16:creationId xmlns:a16="http://schemas.microsoft.com/office/drawing/2014/main" id="{E8903141-E385-E44B-ABDC-D146DB415511}"/>
              </a:ext>
            </a:extLst>
          </p:cNvPr>
          <p:cNvSpPr>
            <a:spLocks/>
          </p:cNvSpPr>
          <p:nvPr/>
        </p:nvSpPr>
        <p:spPr bwMode="auto">
          <a:xfrm>
            <a:off x="1119188" y="4060825"/>
            <a:ext cx="298450" cy="136525"/>
          </a:xfrm>
          <a:custGeom>
            <a:avLst/>
            <a:gdLst>
              <a:gd name="T0" fmla="*/ 0 w 297815"/>
              <a:gd name="T1" fmla="*/ 138846 h 135889"/>
              <a:gd name="T2" fmla="*/ 300502 w 297815"/>
              <a:gd name="T3" fmla="*/ 138846 h 135889"/>
              <a:gd name="T4" fmla="*/ 300502 w 297815"/>
              <a:gd name="T5" fmla="*/ 0 h 135889"/>
              <a:gd name="T6" fmla="*/ 0 w 297815"/>
              <a:gd name="T7" fmla="*/ 0 h 135889"/>
              <a:gd name="T8" fmla="*/ 0 w 297815"/>
              <a:gd name="T9" fmla="*/ 13884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135889">
                <a:moveTo>
                  <a:pt x="0" y="135641"/>
                </a:moveTo>
                <a:lnTo>
                  <a:pt x="297319" y="135641"/>
                </a:lnTo>
                <a:lnTo>
                  <a:pt x="297319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8" name="object 795">
            <a:extLst>
              <a:ext uri="{FF2B5EF4-FFF2-40B4-BE49-F238E27FC236}">
                <a16:creationId xmlns:a16="http://schemas.microsoft.com/office/drawing/2014/main" id="{9B81A3F3-CD41-E443-845E-F51FEC7F17F5}"/>
              </a:ext>
            </a:extLst>
          </p:cNvPr>
          <p:cNvSpPr>
            <a:spLocks/>
          </p:cNvSpPr>
          <p:nvPr/>
        </p:nvSpPr>
        <p:spPr bwMode="auto">
          <a:xfrm>
            <a:off x="1119188" y="4197350"/>
            <a:ext cx="298450" cy="42863"/>
          </a:xfrm>
          <a:custGeom>
            <a:avLst/>
            <a:gdLst>
              <a:gd name="T0" fmla="*/ 0 w 297815"/>
              <a:gd name="T1" fmla="*/ 39216 h 43814"/>
              <a:gd name="T2" fmla="*/ 300502 w 297815"/>
              <a:gd name="T3" fmla="*/ 39216 h 43814"/>
              <a:gd name="T4" fmla="*/ 300502 w 297815"/>
              <a:gd name="T5" fmla="*/ 0 h 43814"/>
              <a:gd name="T6" fmla="*/ 0 w 297815"/>
              <a:gd name="T7" fmla="*/ 0 h 43814"/>
              <a:gd name="T8" fmla="*/ 0 w 297815"/>
              <a:gd name="T9" fmla="*/ 39216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815" h="43814">
                <a:moveTo>
                  <a:pt x="0" y="43763"/>
                </a:moveTo>
                <a:lnTo>
                  <a:pt x="297319" y="43763"/>
                </a:lnTo>
                <a:lnTo>
                  <a:pt x="297319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19" name="object 796">
            <a:extLst>
              <a:ext uri="{FF2B5EF4-FFF2-40B4-BE49-F238E27FC236}">
                <a16:creationId xmlns:a16="http://schemas.microsoft.com/office/drawing/2014/main" id="{5917BEE7-E009-2D43-8D92-901C84E845C1}"/>
              </a:ext>
            </a:extLst>
          </p:cNvPr>
          <p:cNvSpPr>
            <a:spLocks/>
          </p:cNvSpPr>
          <p:nvPr/>
        </p:nvSpPr>
        <p:spPr bwMode="auto">
          <a:xfrm>
            <a:off x="1420813" y="4017963"/>
            <a:ext cx="557212" cy="42862"/>
          </a:xfrm>
          <a:custGeom>
            <a:avLst/>
            <a:gdLst>
              <a:gd name="T0" fmla="*/ 0 w 556260"/>
              <a:gd name="T1" fmla="*/ 39211 h 43814"/>
              <a:gd name="T2" fmla="*/ 560454 w 556260"/>
              <a:gd name="T3" fmla="*/ 39211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39211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20" name="object 797">
            <a:extLst>
              <a:ext uri="{FF2B5EF4-FFF2-40B4-BE49-F238E27FC236}">
                <a16:creationId xmlns:a16="http://schemas.microsoft.com/office/drawing/2014/main" id="{50BFC608-80F7-F74E-A41C-16D4B954E82D}"/>
              </a:ext>
            </a:extLst>
          </p:cNvPr>
          <p:cNvSpPr>
            <a:spLocks/>
          </p:cNvSpPr>
          <p:nvPr/>
        </p:nvSpPr>
        <p:spPr bwMode="auto">
          <a:xfrm>
            <a:off x="1420813" y="4060825"/>
            <a:ext cx="557212" cy="136525"/>
          </a:xfrm>
          <a:custGeom>
            <a:avLst/>
            <a:gdLst>
              <a:gd name="T0" fmla="*/ 0 w 556260"/>
              <a:gd name="T1" fmla="*/ 138846 h 135889"/>
              <a:gd name="T2" fmla="*/ 560454 w 556260"/>
              <a:gd name="T3" fmla="*/ 138846 h 135889"/>
              <a:gd name="T4" fmla="*/ 560454 w 556260"/>
              <a:gd name="T5" fmla="*/ 0 h 135889"/>
              <a:gd name="T6" fmla="*/ 0 w 556260"/>
              <a:gd name="T7" fmla="*/ 0 h 135889"/>
              <a:gd name="T8" fmla="*/ 0 w 556260"/>
              <a:gd name="T9" fmla="*/ 138846 h 135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135889">
                <a:moveTo>
                  <a:pt x="0" y="135641"/>
                </a:moveTo>
                <a:lnTo>
                  <a:pt x="555682" y="135641"/>
                </a:lnTo>
                <a:lnTo>
                  <a:pt x="555682" y="0"/>
                </a:lnTo>
                <a:lnTo>
                  <a:pt x="0" y="0"/>
                </a:lnTo>
                <a:lnTo>
                  <a:pt x="0" y="13564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" name="object 798">
            <a:extLst>
              <a:ext uri="{FF2B5EF4-FFF2-40B4-BE49-F238E27FC236}">
                <a16:creationId xmlns:a16="http://schemas.microsoft.com/office/drawing/2014/main" id="{8EAFCAA1-1D9F-0845-AFCF-E0E2A317A99A}"/>
              </a:ext>
            </a:extLst>
          </p:cNvPr>
          <p:cNvSpPr txBox="1"/>
          <p:nvPr/>
        </p:nvSpPr>
        <p:spPr>
          <a:xfrm>
            <a:off x="1119188" y="1952625"/>
            <a:ext cx="577850" cy="2254250"/>
          </a:xfrm>
          <a:prstGeom prst="rect">
            <a:avLst/>
          </a:prstGeom>
        </p:spPr>
        <p:txBody>
          <a:bodyPr lIns="0" tIns="97155" rIns="0" bIns="0">
            <a:spAutoFit/>
          </a:bodyPr>
          <a:lstStyle/>
          <a:p>
            <a:pPr marL="335280" indent="-302895" eaLnBrk="1" hangingPunct="1">
              <a:spcBef>
                <a:spcPts val="765"/>
              </a:spcBef>
              <a:buFontTx/>
              <a:buAutoNum type="arabicPlain"/>
              <a:tabLst>
                <a:tab pos="335280" algn="l"/>
                <a:tab pos="335915" algn="l"/>
              </a:tabLst>
              <a:defRPr/>
            </a:pPr>
            <a:r>
              <a:rPr sz="900" spc="95" dirty="0">
                <a:latin typeface="Arial"/>
                <a:cs typeface="Arial"/>
              </a:rPr>
              <a:t>Y</a:t>
            </a:r>
            <a:r>
              <a:rPr sz="900" spc="75" dirty="0"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5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5280" indent="-302895" eaLnBrk="1" hangingPunct="1">
              <a:spcBef>
                <a:spcPts val="675"/>
              </a:spcBef>
              <a:buFontTx/>
              <a:buAutoNum type="arabicPlain"/>
              <a:tabLst>
                <a:tab pos="335280" algn="l"/>
                <a:tab pos="335915" algn="l"/>
              </a:tabLst>
              <a:defRPr/>
            </a:pPr>
            <a:r>
              <a:rPr sz="900" spc="95" dirty="0">
                <a:latin typeface="Arial"/>
                <a:cs typeface="Arial"/>
              </a:rPr>
              <a:t>Y</a:t>
            </a:r>
            <a:r>
              <a:rPr sz="900" spc="75" dirty="0"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8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5280" indent="-302895" eaLnBrk="1" hangingPunct="1">
              <a:spcBef>
                <a:spcPts val="680"/>
              </a:spcBef>
              <a:buFontTx/>
              <a:buAutoNum type="arabicPlain"/>
              <a:tabLst>
                <a:tab pos="335280" algn="l"/>
                <a:tab pos="335915" algn="l"/>
              </a:tabLst>
              <a:defRPr/>
            </a:pPr>
            <a:r>
              <a:rPr sz="900" spc="95" dirty="0">
                <a:latin typeface="Arial"/>
                <a:cs typeface="Arial"/>
              </a:rPr>
              <a:t>Y</a:t>
            </a:r>
            <a:r>
              <a:rPr sz="900" spc="75" dirty="0"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70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334645" indent="-302260" eaLnBrk="1" hangingPunct="1">
              <a:spcBef>
                <a:spcPts val="685"/>
              </a:spcBef>
              <a:buFontTx/>
              <a:buAutoNum type="arabicPlain"/>
              <a:tabLst>
                <a:tab pos="334645" algn="l"/>
                <a:tab pos="335280" algn="l"/>
              </a:tabLst>
              <a:defRPr/>
            </a:pPr>
            <a:r>
              <a:rPr sz="900" spc="90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22" name="object 799">
            <a:extLst>
              <a:ext uri="{FF2B5EF4-FFF2-40B4-BE49-F238E27FC236}">
                <a16:creationId xmlns:a16="http://schemas.microsoft.com/office/drawing/2014/main" id="{476645B0-DCD8-0F4B-BFF3-9F84D592C298}"/>
              </a:ext>
            </a:extLst>
          </p:cNvPr>
          <p:cNvSpPr>
            <a:spLocks/>
          </p:cNvSpPr>
          <p:nvPr/>
        </p:nvSpPr>
        <p:spPr bwMode="auto">
          <a:xfrm>
            <a:off x="1420813" y="4197350"/>
            <a:ext cx="557212" cy="42863"/>
          </a:xfrm>
          <a:custGeom>
            <a:avLst/>
            <a:gdLst>
              <a:gd name="T0" fmla="*/ 0 w 556260"/>
              <a:gd name="T1" fmla="*/ 39216 h 43814"/>
              <a:gd name="T2" fmla="*/ 560454 w 556260"/>
              <a:gd name="T3" fmla="*/ 39216 h 43814"/>
              <a:gd name="T4" fmla="*/ 560454 w 556260"/>
              <a:gd name="T5" fmla="*/ 0 h 43814"/>
              <a:gd name="T6" fmla="*/ 0 w 556260"/>
              <a:gd name="T7" fmla="*/ 0 h 43814"/>
              <a:gd name="T8" fmla="*/ 0 w 556260"/>
              <a:gd name="T9" fmla="*/ 39216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260" h="43814">
                <a:moveTo>
                  <a:pt x="0" y="43763"/>
                </a:moveTo>
                <a:lnTo>
                  <a:pt x="555682" y="43763"/>
                </a:lnTo>
                <a:lnTo>
                  <a:pt x="555682" y="0"/>
                </a:lnTo>
                <a:lnTo>
                  <a:pt x="0" y="0"/>
                </a:lnTo>
                <a:lnTo>
                  <a:pt x="0" y="43763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23" name="object 800">
            <a:extLst>
              <a:ext uri="{FF2B5EF4-FFF2-40B4-BE49-F238E27FC236}">
                <a16:creationId xmlns:a16="http://schemas.microsoft.com/office/drawing/2014/main" id="{3370C370-3564-1346-B366-80708E08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1993900"/>
            <a:ext cx="639762" cy="22463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879" rIns="0" bIns="0">
            <a:spAutoFit/>
          </a:bodyPr>
          <a:lstStyle>
            <a:lvl1pPr marL="1587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38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</a:p>
          <a:p>
            <a:pPr eaLnBrk="1" hangingPunct="1">
              <a:lnSpc>
                <a:spcPct val="16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Married  Single</a:t>
            </a:r>
          </a:p>
          <a:p>
            <a:pPr eaLnBrk="1" hangingPunct="1">
              <a:lnSpc>
                <a:spcPct val="16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Married  Divorced  Married  Divorced  Single  Married  Single</a:t>
            </a:r>
          </a:p>
        </p:txBody>
      </p:sp>
      <p:sp>
        <p:nvSpPr>
          <p:cNvPr id="801" name="object 801">
            <a:extLst>
              <a:ext uri="{FF2B5EF4-FFF2-40B4-BE49-F238E27FC236}">
                <a16:creationId xmlns:a16="http://schemas.microsoft.com/office/drawing/2014/main" id="{7D1C786E-E50B-B644-A08A-97A4FDE43680}"/>
              </a:ext>
            </a:extLst>
          </p:cNvPr>
          <p:cNvSpPr txBox="1"/>
          <p:nvPr/>
        </p:nvSpPr>
        <p:spPr>
          <a:xfrm>
            <a:off x="2646363" y="1993900"/>
            <a:ext cx="576262" cy="2246313"/>
          </a:xfrm>
          <a:prstGeom prst="rect">
            <a:avLst/>
          </a:prstGeom>
          <a:solidFill>
            <a:srgbClr val="E4E4E4"/>
          </a:solidFill>
        </p:spPr>
        <p:txBody>
          <a:bodyPr lIns="0" tIns="55879" rIns="0" bIns="0">
            <a:spAutoFit/>
          </a:bodyPr>
          <a:lstStyle/>
          <a:p>
            <a:pPr marL="10160" eaLnBrk="1" hangingPunct="1">
              <a:spcBef>
                <a:spcPts val="439"/>
              </a:spcBef>
              <a:defRPr/>
            </a:pPr>
            <a:r>
              <a:rPr sz="900" spc="80" dirty="0">
                <a:latin typeface="Arial"/>
                <a:cs typeface="Arial"/>
              </a:rPr>
              <a:t>125K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0"/>
              </a:spcBef>
              <a:defRPr/>
            </a:pPr>
            <a:r>
              <a:rPr sz="900" spc="80" dirty="0">
                <a:latin typeface="Arial"/>
                <a:cs typeface="Arial"/>
              </a:rPr>
              <a:t>100K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0"/>
              </a:spcBef>
              <a:defRPr/>
            </a:pPr>
            <a:r>
              <a:rPr sz="900" spc="85" dirty="0">
                <a:latin typeface="Arial"/>
                <a:cs typeface="Arial"/>
              </a:rPr>
              <a:t>70K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80"/>
              </a:spcBef>
              <a:defRPr/>
            </a:pPr>
            <a:r>
              <a:rPr sz="900" spc="80" dirty="0">
                <a:latin typeface="Arial"/>
                <a:cs typeface="Arial"/>
              </a:rPr>
              <a:t>120K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5"/>
              </a:spcBef>
              <a:defRPr/>
            </a:pPr>
            <a:r>
              <a:rPr sz="900" spc="85" dirty="0">
                <a:latin typeface="Arial"/>
                <a:cs typeface="Arial"/>
              </a:rPr>
              <a:t>95K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5"/>
              </a:spcBef>
              <a:defRPr/>
            </a:pPr>
            <a:r>
              <a:rPr sz="900" spc="85" dirty="0">
                <a:latin typeface="Arial"/>
                <a:cs typeface="Arial"/>
              </a:rPr>
              <a:t>60K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5"/>
              </a:spcBef>
              <a:defRPr/>
            </a:pPr>
            <a:r>
              <a:rPr sz="900" spc="80" dirty="0">
                <a:latin typeface="Arial"/>
                <a:cs typeface="Arial"/>
              </a:rPr>
              <a:t>220K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5"/>
              </a:spcBef>
              <a:defRPr/>
            </a:pPr>
            <a:r>
              <a:rPr sz="900" spc="85" dirty="0">
                <a:latin typeface="Arial"/>
                <a:cs typeface="Arial"/>
              </a:rPr>
              <a:t>85K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70"/>
              </a:spcBef>
              <a:defRPr/>
            </a:pPr>
            <a:r>
              <a:rPr sz="900" spc="85" dirty="0">
                <a:latin typeface="Arial"/>
                <a:cs typeface="Arial"/>
              </a:rPr>
              <a:t>75K</a:t>
            </a:r>
            <a:endParaRPr sz="900">
              <a:latin typeface="Arial"/>
              <a:cs typeface="Arial"/>
            </a:endParaRPr>
          </a:p>
          <a:p>
            <a:pPr marL="10160" eaLnBrk="1" hangingPunct="1">
              <a:spcBef>
                <a:spcPts val="680"/>
              </a:spcBef>
              <a:defRPr/>
            </a:pPr>
            <a:r>
              <a:rPr sz="900" spc="85" dirty="0">
                <a:latin typeface="Arial"/>
                <a:cs typeface="Arial"/>
              </a:rPr>
              <a:t>90K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25" name="object 802">
            <a:extLst>
              <a:ext uri="{FF2B5EF4-FFF2-40B4-BE49-F238E27FC236}">
                <a16:creationId xmlns:a16="http://schemas.microsoft.com/office/drawing/2014/main" id="{236F325D-E4AC-6A4A-9296-89D55313B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993900"/>
            <a:ext cx="465137" cy="22463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6515" rIns="0" bIns="0">
            <a:spAutoFit/>
          </a:bodyPr>
          <a:lstStyle>
            <a:lvl1pPr marL="38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6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No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6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Yes  No  No  Yes  No  Yes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026" name="object 803">
            <a:extLst>
              <a:ext uri="{FF2B5EF4-FFF2-40B4-BE49-F238E27FC236}">
                <a16:creationId xmlns:a16="http://schemas.microsoft.com/office/drawing/2014/main" id="{5A375E5E-C513-9844-AE80-03C02CD36E41}"/>
              </a:ext>
            </a:extLst>
          </p:cNvPr>
          <p:cNvSpPr>
            <a:spLocks/>
          </p:cNvSpPr>
          <p:nvPr/>
        </p:nvSpPr>
        <p:spPr bwMode="auto">
          <a:xfrm>
            <a:off x="1117600" y="4017963"/>
            <a:ext cx="0" cy="227012"/>
          </a:xfrm>
          <a:custGeom>
            <a:avLst/>
            <a:gdLst>
              <a:gd name="T0" fmla="*/ 0 h 227964"/>
              <a:gd name="T1" fmla="*/ 222809 h 2279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7964">
                <a:moveTo>
                  <a:pt x="0" y="0"/>
                </a:moveTo>
                <a:lnTo>
                  <a:pt x="0" y="227519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27" name="object 804">
            <a:extLst>
              <a:ext uri="{FF2B5EF4-FFF2-40B4-BE49-F238E27FC236}">
                <a16:creationId xmlns:a16="http://schemas.microsoft.com/office/drawing/2014/main" id="{16B28509-0955-C04F-8B83-2537FD7A6959}"/>
              </a:ext>
            </a:extLst>
          </p:cNvPr>
          <p:cNvSpPr>
            <a:spLocks/>
          </p:cNvSpPr>
          <p:nvPr/>
        </p:nvSpPr>
        <p:spPr bwMode="auto">
          <a:xfrm>
            <a:off x="1119188" y="4243388"/>
            <a:ext cx="298450" cy="0"/>
          </a:xfrm>
          <a:custGeom>
            <a:avLst/>
            <a:gdLst>
              <a:gd name="T0" fmla="*/ 0 w 297815"/>
              <a:gd name="T1" fmla="*/ 300502 w 2978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7815">
                <a:moveTo>
                  <a:pt x="0" y="0"/>
                </a:moveTo>
                <a:lnTo>
                  <a:pt x="297319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28" name="object 805">
            <a:extLst>
              <a:ext uri="{FF2B5EF4-FFF2-40B4-BE49-F238E27FC236}">
                <a16:creationId xmlns:a16="http://schemas.microsoft.com/office/drawing/2014/main" id="{25B27448-4C71-764F-A712-C2D7AEF2471C}"/>
              </a:ext>
            </a:extLst>
          </p:cNvPr>
          <p:cNvSpPr>
            <a:spLocks/>
          </p:cNvSpPr>
          <p:nvPr/>
        </p:nvSpPr>
        <p:spPr bwMode="auto">
          <a:xfrm>
            <a:off x="1419225" y="1646238"/>
            <a:ext cx="0" cy="2598737"/>
          </a:xfrm>
          <a:custGeom>
            <a:avLst/>
            <a:gdLst>
              <a:gd name="T0" fmla="*/ 0 h 2599690"/>
              <a:gd name="T1" fmla="*/ 2594381 h 259969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99690">
                <a:moveTo>
                  <a:pt x="0" y="0"/>
                </a:moveTo>
                <a:lnTo>
                  <a:pt x="0" y="2599141"/>
                </a:lnTo>
              </a:path>
            </a:pathLst>
          </a:custGeom>
          <a:noFill/>
          <a:ln w="489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29" name="object 806">
            <a:extLst>
              <a:ext uri="{FF2B5EF4-FFF2-40B4-BE49-F238E27FC236}">
                <a16:creationId xmlns:a16="http://schemas.microsoft.com/office/drawing/2014/main" id="{26887827-1E01-1740-AD6D-68BD48592970}"/>
              </a:ext>
            </a:extLst>
          </p:cNvPr>
          <p:cNvSpPr>
            <a:spLocks/>
          </p:cNvSpPr>
          <p:nvPr/>
        </p:nvSpPr>
        <p:spPr bwMode="auto">
          <a:xfrm>
            <a:off x="1420813" y="4243388"/>
            <a:ext cx="557212" cy="0"/>
          </a:xfrm>
          <a:custGeom>
            <a:avLst/>
            <a:gdLst>
              <a:gd name="T0" fmla="*/ 0 w 556260"/>
              <a:gd name="T1" fmla="*/ 560454 w 5562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56260">
                <a:moveTo>
                  <a:pt x="0" y="0"/>
                </a:moveTo>
                <a:lnTo>
                  <a:pt x="555682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0" name="object 807">
            <a:extLst>
              <a:ext uri="{FF2B5EF4-FFF2-40B4-BE49-F238E27FC236}">
                <a16:creationId xmlns:a16="http://schemas.microsoft.com/office/drawing/2014/main" id="{BD4EBB25-F30A-0245-AB4F-1743318AFBD1}"/>
              </a:ext>
            </a:extLst>
          </p:cNvPr>
          <p:cNvSpPr>
            <a:spLocks/>
          </p:cNvSpPr>
          <p:nvPr/>
        </p:nvSpPr>
        <p:spPr bwMode="auto">
          <a:xfrm>
            <a:off x="1979613" y="1646238"/>
            <a:ext cx="0" cy="2593975"/>
          </a:xfrm>
          <a:custGeom>
            <a:avLst/>
            <a:gdLst>
              <a:gd name="T0" fmla="*/ 0 h 2595245"/>
              <a:gd name="T1" fmla="*/ 2588447 h 259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95245">
                <a:moveTo>
                  <a:pt x="0" y="0"/>
                </a:moveTo>
                <a:lnTo>
                  <a:pt x="0" y="2594790"/>
                </a:lnTo>
              </a:path>
            </a:pathLst>
          </a:custGeom>
          <a:noFill/>
          <a:ln w="476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1" name="object 808">
            <a:extLst>
              <a:ext uri="{FF2B5EF4-FFF2-40B4-BE49-F238E27FC236}">
                <a16:creationId xmlns:a16="http://schemas.microsoft.com/office/drawing/2014/main" id="{637ED276-93E3-C04C-A64A-489963E31799}"/>
              </a:ext>
            </a:extLst>
          </p:cNvPr>
          <p:cNvSpPr>
            <a:spLocks/>
          </p:cNvSpPr>
          <p:nvPr/>
        </p:nvSpPr>
        <p:spPr bwMode="auto">
          <a:xfrm>
            <a:off x="1976438" y="4240213"/>
            <a:ext cx="6350" cy="4762"/>
          </a:xfrm>
          <a:custGeom>
            <a:avLst/>
            <a:gdLst>
              <a:gd name="T0" fmla="*/ 0 w 5080"/>
              <a:gd name="T1" fmla="*/ 6134 h 4445"/>
              <a:gd name="T2" fmla="*/ 14426 w 5080"/>
              <a:gd name="T3" fmla="*/ 6134 h 4445"/>
              <a:gd name="T4" fmla="*/ 14426 w 5080"/>
              <a:gd name="T5" fmla="*/ 0 h 4445"/>
              <a:gd name="T6" fmla="*/ 0 w 5080"/>
              <a:gd name="T7" fmla="*/ 0 h 4445"/>
              <a:gd name="T8" fmla="*/ 0 w 5080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2" name="object 809">
            <a:extLst>
              <a:ext uri="{FF2B5EF4-FFF2-40B4-BE49-F238E27FC236}">
                <a16:creationId xmlns:a16="http://schemas.microsoft.com/office/drawing/2014/main" id="{982388BC-B275-734E-9579-543F08157F03}"/>
              </a:ext>
            </a:extLst>
          </p:cNvPr>
          <p:cNvSpPr>
            <a:spLocks/>
          </p:cNvSpPr>
          <p:nvPr/>
        </p:nvSpPr>
        <p:spPr bwMode="auto">
          <a:xfrm>
            <a:off x="1981200" y="4243388"/>
            <a:ext cx="636588" cy="0"/>
          </a:xfrm>
          <a:custGeom>
            <a:avLst/>
            <a:gdLst>
              <a:gd name="T0" fmla="*/ 0 w 636269"/>
              <a:gd name="T1" fmla="*/ 637798 w 6362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6269">
                <a:moveTo>
                  <a:pt x="0" y="0"/>
                </a:moveTo>
                <a:lnTo>
                  <a:pt x="636202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3" name="object 810">
            <a:extLst>
              <a:ext uri="{FF2B5EF4-FFF2-40B4-BE49-F238E27FC236}">
                <a16:creationId xmlns:a16="http://schemas.microsoft.com/office/drawing/2014/main" id="{E5FABF47-C6C5-D446-BF05-2667A0D69F65}"/>
              </a:ext>
            </a:extLst>
          </p:cNvPr>
          <p:cNvSpPr>
            <a:spLocks/>
          </p:cNvSpPr>
          <p:nvPr/>
        </p:nvSpPr>
        <p:spPr bwMode="auto">
          <a:xfrm>
            <a:off x="2620963" y="1646238"/>
            <a:ext cx="0" cy="2593975"/>
          </a:xfrm>
          <a:custGeom>
            <a:avLst/>
            <a:gdLst>
              <a:gd name="T0" fmla="*/ 0 h 2595245"/>
              <a:gd name="T1" fmla="*/ 2588447 h 259524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95245">
                <a:moveTo>
                  <a:pt x="0" y="0"/>
                </a:moveTo>
                <a:lnTo>
                  <a:pt x="0" y="2594790"/>
                </a:lnTo>
              </a:path>
            </a:pathLst>
          </a:custGeom>
          <a:noFill/>
          <a:ln w="476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4" name="object 811">
            <a:extLst>
              <a:ext uri="{FF2B5EF4-FFF2-40B4-BE49-F238E27FC236}">
                <a16:creationId xmlns:a16="http://schemas.microsoft.com/office/drawing/2014/main" id="{B8CF9CB8-1012-5D4C-9B40-C3383F7B98CD}"/>
              </a:ext>
            </a:extLst>
          </p:cNvPr>
          <p:cNvSpPr>
            <a:spLocks/>
          </p:cNvSpPr>
          <p:nvPr/>
        </p:nvSpPr>
        <p:spPr bwMode="auto">
          <a:xfrm>
            <a:off x="2617788" y="4240213"/>
            <a:ext cx="4762" cy="4762"/>
          </a:xfrm>
          <a:custGeom>
            <a:avLst/>
            <a:gdLst>
              <a:gd name="T0" fmla="*/ 0 w 5080"/>
              <a:gd name="T1" fmla="*/ 6134 h 4445"/>
              <a:gd name="T2" fmla="*/ 3422 w 5080"/>
              <a:gd name="T3" fmla="*/ 6134 h 4445"/>
              <a:gd name="T4" fmla="*/ 3422 w 5080"/>
              <a:gd name="T5" fmla="*/ 0 h 4445"/>
              <a:gd name="T6" fmla="*/ 0 w 5080"/>
              <a:gd name="T7" fmla="*/ 0 h 4445"/>
              <a:gd name="T8" fmla="*/ 0 w 5080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5" name="object 812">
            <a:extLst>
              <a:ext uri="{FF2B5EF4-FFF2-40B4-BE49-F238E27FC236}">
                <a16:creationId xmlns:a16="http://schemas.microsoft.com/office/drawing/2014/main" id="{3650C14E-91C1-E347-9CB3-F444E0607D0F}"/>
              </a:ext>
            </a:extLst>
          </p:cNvPr>
          <p:cNvSpPr>
            <a:spLocks/>
          </p:cNvSpPr>
          <p:nvPr/>
        </p:nvSpPr>
        <p:spPr bwMode="auto">
          <a:xfrm>
            <a:off x="2622550" y="4243388"/>
            <a:ext cx="608013" cy="0"/>
          </a:xfrm>
          <a:custGeom>
            <a:avLst/>
            <a:gdLst>
              <a:gd name="T0" fmla="*/ 0 w 608330"/>
              <a:gd name="T1" fmla="*/ 606744 w 6083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08330">
                <a:moveTo>
                  <a:pt x="0" y="0"/>
                </a:moveTo>
                <a:lnTo>
                  <a:pt x="608328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6" name="object 813">
            <a:extLst>
              <a:ext uri="{FF2B5EF4-FFF2-40B4-BE49-F238E27FC236}">
                <a16:creationId xmlns:a16="http://schemas.microsoft.com/office/drawing/2014/main" id="{0BCEB5B9-035E-8A42-8DC2-AAD522A82F2F}"/>
              </a:ext>
            </a:extLst>
          </p:cNvPr>
          <p:cNvSpPr>
            <a:spLocks/>
          </p:cNvSpPr>
          <p:nvPr/>
        </p:nvSpPr>
        <p:spPr bwMode="auto">
          <a:xfrm>
            <a:off x="3233738" y="4017963"/>
            <a:ext cx="0" cy="222250"/>
          </a:xfrm>
          <a:custGeom>
            <a:avLst/>
            <a:gdLst>
              <a:gd name="T0" fmla="*/ 0 h 223520"/>
              <a:gd name="T1" fmla="*/ 216899 h 2235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20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6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7" name="object 814">
            <a:extLst>
              <a:ext uri="{FF2B5EF4-FFF2-40B4-BE49-F238E27FC236}">
                <a16:creationId xmlns:a16="http://schemas.microsoft.com/office/drawing/2014/main" id="{DDCC42AB-E27D-DC48-A002-784F5E9820CA}"/>
              </a:ext>
            </a:extLst>
          </p:cNvPr>
          <p:cNvSpPr>
            <a:spLocks/>
          </p:cNvSpPr>
          <p:nvPr/>
        </p:nvSpPr>
        <p:spPr bwMode="auto">
          <a:xfrm>
            <a:off x="3230563" y="4240213"/>
            <a:ext cx="6350" cy="4762"/>
          </a:xfrm>
          <a:custGeom>
            <a:avLst/>
            <a:gdLst>
              <a:gd name="T0" fmla="*/ 0 w 5080"/>
              <a:gd name="T1" fmla="*/ 6134 h 4445"/>
              <a:gd name="T2" fmla="*/ 14426 w 5080"/>
              <a:gd name="T3" fmla="*/ 6134 h 4445"/>
              <a:gd name="T4" fmla="*/ 14426 w 5080"/>
              <a:gd name="T5" fmla="*/ 0 h 4445"/>
              <a:gd name="T6" fmla="*/ 0 w 5080"/>
              <a:gd name="T7" fmla="*/ 0 h 4445"/>
              <a:gd name="T8" fmla="*/ 0 w 5080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8" name="object 815">
            <a:extLst>
              <a:ext uri="{FF2B5EF4-FFF2-40B4-BE49-F238E27FC236}">
                <a16:creationId xmlns:a16="http://schemas.microsoft.com/office/drawing/2014/main" id="{117C7E65-9C5B-E445-A841-D8B7B2DE5666}"/>
              </a:ext>
            </a:extLst>
          </p:cNvPr>
          <p:cNvSpPr>
            <a:spLocks/>
          </p:cNvSpPr>
          <p:nvPr/>
        </p:nvSpPr>
        <p:spPr bwMode="auto">
          <a:xfrm>
            <a:off x="3235325" y="4243388"/>
            <a:ext cx="461963" cy="0"/>
          </a:xfrm>
          <a:custGeom>
            <a:avLst/>
            <a:gdLst>
              <a:gd name="T0" fmla="*/ 0 w 461645"/>
              <a:gd name="T1" fmla="*/ 462727 w 4616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61645">
                <a:moveTo>
                  <a:pt x="0" y="0"/>
                </a:moveTo>
                <a:lnTo>
                  <a:pt x="461136" y="0"/>
                </a:lnTo>
              </a:path>
            </a:pathLst>
          </a:custGeom>
          <a:noFill/>
          <a:ln w="434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39" name="object 816">
            <a:extLst>
              <a:ext uri="{FF2B5EF4-FFF2-40B4-BE49-F238E27FC236}">
                <a16:creationId xmlns:a16="http://schemas.microsoft.com/office/drawing/2014/main" id="{87C9A54F-A926-4A45-B9CB-4ADC8CC7D2E5}"/>
              </a:ext>
            </a:extLst>
          </p:cNvPr>
          <p:cNvSpPr>
            <a:spLocks/>
          </p:cNvSpPr>
          <p:nvPr/>
        </p:nvSpPr>
        <p:spPr bwMode="auto">
          <a:xfrm>
            <a:off x="3698875" y="4017963"/>
            <a:ext cx="0" cy="222250"/>
          </a:xfrm>
          <a:custGeom>
            <a:avLst/>
            <a:gdLst>
              <a:gd name="T0" fmla="*/ 0 h 223520"/>
              <a:gd name="T1" fmla="*/ 216899 h 2235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3520">
                <a:moveTo>
                  <a:pt x="0" y="0"/>
                </a:moveTo>
                <a:lnTo>
                  <a:pt x="0" y="223168"/>
                </a:lnTo>
              </a:path>
            </a:pathLst>
          </a:custGeom>
          <a:noFill/>
          <a:ln w="472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40" name="object 817">
            <a:extLst>
              <a:ext uri="{FF2B5EF4-FFF2-40B4-BE49-F238E27FC236}">
                <a16:creationId xmlns:a16="http://schemas.microsoft.com/office/drawing/2014/main" id="{5BA6D3FA-52ED-8443-ACDE-176FAE9AE44B}"/>
              </a:ext>
            </a:extLst>
          </p:cNvPr>
          <p:cNvSpPr>
            <a:spLocks/>
          </p:cNvSpPr>
          <p:nvPr/>
        </p:nvSpPr>
        <p:spPr bwMode="auto">
          <a:xfrm>
            <a:off x="3697288" y="4240213"/>
            <a:ext cx="4762" cy="4762"/>
          </a:xfrm>
          <a:custGeom>
            <a:avLst/>
            <a:gdLst>
              <a:gd name="T0" fmla="*/ 0 w 5079"/>
              <a:gd name="T1" fmla="*/ 6134 h 4445"/>
              <a:gd name="T2" fmla="*/ 3425 w 5079"/>
              <a:gd name="T3" fmla="*/ 6134 h 4445"/>
              <a:gd name="T4" fmla="*/ 3425 w 5079"/>
              <a:gd name="T5" fmla="*/ 0 h 4445"/>
              <a:gd name="T6" fmla="*/ 0 w 5079"/>
              <a:gd name="T7" fmla="*/ 0 h 4445"/>
              <a:gd name="T8" fmla="*/ 0 w 5079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79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41" name="object 818">
            <a:extLst>
              <a:ext uri="{FF2B5EF4-FFF2-40B4-BE49-F238E27FC236}">
                <a16:creationId xmlns:a16="http://schemas.microsoft.com/office/drawing/2014/main" id="{53AF0BB2-E03A-C648-BF86-DA40E4AEDDD9}"/>
              </a:ext>
            </a:extLst>
          </p:cNvPr>
          <p:cNvSpPr>
            <a:spLocks/>
          </p:cNvSpPr>
          <p:nvPr/>
        </p:nvSpPr>
        <p:spPr bwMode="auto">
          <a:xfrm>
            <a:off x="3697288" y="4240213"/>
            <a:ext cx="4762" cy="4762"/>
          </a:xfrm>
          <a:custGeom>
            <a:avLst/>
            <a:gdLst>
              <a:gd name="T0" fmla="*/ 0 w 5079"/>
              <a:gd name="T1" fmla="*/ 6134 h 4445"/>
              <a:gd name="T2" fmla="*/ 3425 w 5079"/>
              <a:gd name="T3" fmla="*/ 6134 h 4445"/>
              <a:gd name="T4" fmla="*/ 3425 w 5079"/>
              <a:gd name="T5" fmla="*/ 0 h 4445"/>
              <a:gd name="T6" fmla="*/ 0 w 5079"/>
              <a:gd name="T7" fmla="*/ 0 h 4445"/>
              <a:gd name="T8" fmla="*/ 0 w 5079"/>
              <a:gd name="T9" fmla="*/ 6134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79" h="4445">
                <a:moveTo>
                  <a:pt x="0" y="4347"/>
                </a:moveTo>
                <a:lnTo>
                  <a:pt x="4727" y="4347"/>
                </a:lnTo>
                <a:lnTo>
                  <a:pt x="4727" y="0"/>
                </a:lnTo>
                <a:lnTo>
                  <a:pt x="0" y="0"/>
                </a:lnTo>
                <a:lnTo>
                  <a:pt x="0" y="4347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" name="object 819">
            <a:extLst>
              <a:ext uri="{FF2B5EF4-FFF2-40B4-BE49-F238E27FC236}">
                <a16:creationId xmlns:a16="http://schemas.microsoft.com/office/drawing/2014/main" id="{1053F2EF-E580-7E47-A7A0-0469CD0F540B}"/>
              </a:ext>
            </a:extLst>
          </p:cNvPr>
          <p:cNvSpPr txBox="1"/>
          <p:nvPr/>
        </p:nvSpPr>
        <p:spPr>
          <a:xfrm>
            <a:off x="1092200" y="4230688"/>
            <a:ext cx="31750" cy="33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-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53043" name="object 820">
            <a:extLst>
              <a:ext uri="{FF2B5EF4-FFF2-40B4-BE49-F238E27FC236}">
                <a16:creationId xmlns:a16="http://schemas.microsoft.com/office/drawing/2014/main" id="{58363614-0E06-FC49-A63C-0383677ED434}"/>
              </a:ext>
            </a:extLst>
          </p:cNvPr>
          <p:cNvSpPr>
            <a:spLocks/>
          </p:cNvSpPr>
          <p:nvPr/>
        </p:nvSpPr>
        <p:spPr bwMode="auto">
          <a:xfrm>
            <a:off x="1127125" y="4554538"/>
            <a:ext cx="633413" cy="133350"/>
          </a:xfrm>
          <a:custGeom>
            <a:avLst/>
            <a:gdLst>
              <a:gd name="T0" fmla="*/ 0 w 633730"/>
              <a:gd name="T1" fmla="*/ 132859 h 133350"/>
              <a:gd name="T2" fmla="*/ 631739 w 633730"/>
              <a:gd name="T3" fmla="*/ 132859 h 133350"/>
              <a:gd name="T4" fmla="*/ 631739 w 633730"/>
              <a:gd name="T5" fmla="*/ 0 h 133350"/>
              <a:gd name="T6" fmla="*/ 0 w 633730"/>
              <a:gd name="T7" fmla="*/ 0 h 133350"/>
              <a:gd name="T8" fmla="*/ 0 w 633730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3350">
                <a:moveTo>
                  <a:pt x="0" y="132859"/>
                </a:moveTo>
                <a:lnTo>
                  <a:pt x="633321" y="132859"/>
                </a:lnTo>
                <a:lnTo>
                  <a:pt x="633321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" name="object 821">
            <a:extLst>
              <a:ext uri="{FF2B5EF4-FFF2-40B4-BE49-F238E27FC236}">
                <a16:creationId xmlns:a16="http://schemas.microsoft.com/office/drawing/2014/main" id="{2FD26D89-FB33-3B4A-906E-A7BC4F30F9DE}"/>
              </a:ext>
            </a:extLst>
          </p:cNvPr>
          <p:cNvSpPr txBox="1"/>
          <p:nvPr/>
        </p:nvSpPr>
        <p:spPr>
          <a:xfrm>
            <a:off x="1131888" y="4533900"/>
            <a:ext cx="546100" cy="163513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b="1" spc="18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b="1" spc="9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b="1" spc="175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45" name="object 822">
            <a:extLst>
              <a:ext uri="{FF2B5EF4-FFF2-40B4-BE49-F238E27FC236}">
                <a16:creationId xmlns:a16="http://schemas.microsoft.com/office/drawing/2014/main" id="{E009BE0D-D632-9248-B873-9D69C97EAF44}"/>
              </a:ext>
            </a:extLst>
          </p:cNvPr>
          <p:cNvSpPr>
            <a:spLocks/>
          </p:cNvSpPr>
          <p:nvPr/>
        </p:nvSpPr>
        <p:spPr bwMode="auto">
          <a:xfrm>
            <a:off x="1127125" y="4686300"/>
            <a:ext cx="633413" cy="227013"/>
          </a:xfrm>
          <a:custGeom>
            <a:avLst/>
            <a:gdLst>
              <a:gd name="T0" fmla="*/ 0 w 633730"/>
              <a:gd name="T1" fmla="*/ 227847 h 226695"/>
              <a:gd name="T2" fmla="*/ 631739 w 633730"/>
              <a:gd name="T3" fmla="*/ 227847 h 226695"/>
              <a:gd name="T4" fmla="*/ 631739 w 633730"/>
              <a:gd name="T5" fmla="*/ 0 h 226695"/>
              <a:gd name="T6" fmla="*/ 0 w 633730"/>
              <a:gd name="T7" fmla="*/ 0 h 226695"/>
              <a:gd name="T8" fmla="*/ 0 w 633730"/>
              <a:gd name="T9" fmla="*/ 227847 h 2266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226695">
                <a:moveTo>
                  <a:pt x="0" y="226256"/>
                </a:moveTo>
                <a:lnTo>
                  <a:pt x="633321" y="226256"/>
                </a:lnTo>
                <a:lnTo>
                  <a:pt x="633321" y="0"/>
                </a:lnTo>
                <a:lnTo>
                  <a:pt x="0" y="0"/>
                </a:lnTo>
                <a:lnTo>
                  <a:pt x="0" y="22625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46" name="object 823">
            <a:extLst>
              <a:ext uri="{FF2B5EF4-FFF2-40B4-BE49-F238E27FC236}">
                <a16:creationId xmlns:a16="http://schemas.microsoft.com/office/drawing/2014/main" id="{D207EE11-C25E-9845-9BD6-4BB7D58AFD7C}"/>
              </a:ext>
            </a:extLst>
          </p:cNvPr>
          <p:cNvSpPr>
            <a:spLocks/>
          </p:cNvSpPr>
          <p:nvPr/>
        </p:nvSpPr>
        <p:spPr bwMode="auto">
          <a:xfrm>
            <a:off x="1765300" y="4554538"/>
            <a:ext cx="725488" cy="133350"/>
          </a:xfrm>
          <a:custGeom>
            <a:avLst/>
            <a:gdLst>
              <a:gd name="T0" fmla="*/ 0 w 725169"/>
              <a:gd name="T1" fmla="*/ 132859 h 133350"/>
              <a:gd name="T2" fmla="*/ 726505 w 725169"/>
              <a:gd name="T3" fmla="*/ 132859 h 133350"/>
              <a:gd name="T4" fmla="*/ 726505 w 725169"/>
              <a:gd name="T5" fmla="*/ 0 h 133350"/>
              <a:gd name="T6" fmla="*/ 0 w 725169"/>
              <a:gd name="T7" fmla="*/ 0 h 133350"/>
              <a:gd name="T8" fmla="*/ 0 w 72516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3350">
                <a:moveTo>
                  <a:pt x="0" y="132859"/>
                </a:moveTo>
                <a:lnTo>
                  <a:pt x="724910" y="132859"/>
                </a:lnTo>
                <a:lnTo>
                  <a:pt x="724910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47" name="object 824">
            <a:extLst>
              <a:ext uri="{FF2B5EF4-FFF2-40B4-BE49-F238E27FC236}">
                <a16:creationId xmlns:a16="http://schemas.microsoft.com/office/drawing/2014/main" id="{A6BC055A-C897-A24B-84D9-8A5CEF01AF0A}"/>
              </a:ext>
            </a:extLst>
          </p:cNvPr>
          <p:cNvSpPr>
            <a:spLocks/>
          </p:cNvSpPr>
          <p:nvPr/>
        </p:nvSpPr>
        <p:spPr bwMode="auto">
          <a:xfrm>
            <a:off x="1765300" y="4686300"/>
            <a:ext cx="725488" cy="133350"/>
          </a:xfrm>
          <a:custGeom>
            <a:avLst/>
            <a:gdLst>
              <a:gd name="T0" fmla="*/ 0 w 725169"/>
              <a:gd name="T1" fmla="*/ 135340 h 132714"/>
              <a:gd name="T2" fmla="*/ 726505 w 725169"/>
              <a:gd name="T3" fmla="*/ 135340 h 132714"/>
              <a:gd name="T4" fmla="*/ 726505 w 725169"/>
              <a:gd name="T5" fmla="*/ 0 h 132714"/>
              <a:gd name="T6" fmla="*/ 0 w 725169"/>
              <a:gd name="T7" fmla="*/ 0 h 132714"/>
              <a:gd name="T8" fmla="*/ 0 w 72516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2714">
                <a:moveTo>
                  <a:pt x="0" y="132145"/>
                </a:moveTo>
                <a:lnTo>
                  <a:pt x="724910" y="132145"/>
                </a:lnTo>
                <a:lnTo>
                  <a:pt x="724910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48" name="object 825">
            <a:extLst>
              <a:ext uri="{FF2B5EF4-FFF2-40B4-BE49-F238E27FC236}">
                <a16:creationId xmlns:a16="http://schemas.microsoft.com/office/drawing/2014/main" id="{11B3E34C-17BD-CE4B-B36F-D8644B165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533900"/>
            <a:ext cx="5127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225" rIns="0" bIns="0">
            <a:spAutoFit/>
          </a:bodyPr>
          <a:lstStyle>
            <a:lvl1pPr marL="127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038"/>
              </a:lnSpc>
              <a:spcBef>
                <a:spcPts val="175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 Status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049" name="object 826">
            <a:extLst>
              <a:ext uri="{FF2B5EF4-FFF2-40B4-BE49-F238E27FC236}">
                <a16:creationId xmlns:a16="http://schemas.microsoft.com/office/drawing/2014/main" id="{2AB79732-F885-3A4C-97CE-160A44DAEF79}"/>
              </a:ext>
            </a:extLst>
          </p:cNvPr>
          <p:cNvSpPr>
            <a:spLocks/>
          </p:cNvSpPr>
          <p:nvPr/>
        </p:nvSpPr>
        <p:spPr bwMode="auto">
          <a:xfrm>
            <a:off x="1765300" y="4819650"/>
            <a:ext cx="725488" cy="93663"/>
          </a:xfrm>
          <a:custGeom>
            <a:avLst/>
            <a:gdLst>
              <a:gd name="T0" fmla="*/ 0 w 725169"/>
              <a:gd name="T1" fmla="*/ 89469 h 94614"/>
              <a:gd name="T2" fmla="*/ 726505 w 725169"/>
              <a:gd name="T3" fmla="*/ 89469 h 94614"/>
              <a:gd name="T4" fmla="*/ 726505 w 725169"/>
              <a:gd name="T5" fmla="*/ 0 h 94614"/>
              <a:gd name="T6" fmla="*/ 0 w 725169"/>
              <a:gd name="T7" fmla="*/ 0 h 94614"/>
              <a:gd name="T8" fmla="*/ 0 w 725169"/>
              <a:gd name="T9" fmla="*/ 89469 h 94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94614">
                <a:moveTo>
                  <a:pt x="0" y="94104"/>
                </a:moveTo>
                <a:lnTo>
                  <a:pt x="724910" y="94104"/>
                </a:lnTo>
                <a:lnTo>
                  <a:pt x="724910" y="0"/>
                </a:lnTo>
                <a:lnTo>
                  <a:pt x="0" y="0"/>
                </a:lnTo>
                <a:lnTo>
                  <a:pt x="0" y="94104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50" name="object 827">
            <a:extLst>
              <a:ext uri="{FF2B5EF4-FFF2-40B4-BE49-F238E27FC236}">
                <a16:creationId xmlns:a16="http://schemas.microsoft.com/office/drawing/2014/main" id="{183541B6-4BAF-2541-A033-693676E98701}"/>
              </a:ext>
            </a:extLst>
          </p:cNvPr>
          <p:cNvSpPr>
            <a:spLocks/>
          </p:cNvSpPr>
          <p:nvPr/>
        </p:nvSpPr>
        <p:spPr bwMode="auto">
          <a:xfrm>
            <a:off x="2495550" y="4554538"/>
            <a:ext cx="693738" cy="133350"/>
          </a:xfrm>
          <a:custGeom>
            <a:avLst/>
            <a:gdLst>
              <a:gd name="T0" fmla="*/ 0 w 693419"/>
              <a:gd name="T1" fmla="*/ 132859 h 133350"/>
              <a:gd name="T2" fmla="*/ 694919 w 693419"/>
              <a:gd name="T3" fmla="*/ 132859 h 133350"/>
              <a:gd name="T4" fmla="*/ 694919 w 693419"/>
              <a:gd name="T5" fmla="*/ 0 h 133350"/>
              <a:gd name="T6" fmla="*/ 0 w 693419"/>
              <a:gd name="T7" fmla="*/ 0 h 133350"/>
              <a:gd name="T8" fmla="*/ 0 w 69341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3350">
                <a:moveTo>
                  <a:pt x="0" y="132859"/>
                </a:moveTo>
                <a:lnTo>
                  <a:pt x="693323" y="132859"/>
                </a:lnTo>
                <a:lnTo>
                  <a:pt x="693323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51" name="object 828">
            <a:extLst>
              <a:ext uri="{FF2B5EF4-FFF2-40B4-BE49-F238E27FC236}">
                <a16:creationId xmlns:a16="http://schemas.microsoft.com/office/drawing/2014/main" id="{67A24615-5507-6749-8F19-CCDFD3E2AFF6}"/>
              </a:ext>
            </a:extLst>
          </p:cNvPr>
          <p:cNvSpPr>
            <a:spLocks/>
          </p:cNvSpPr>
          <p:nvPr/>
        </p:nvSpPr>
        <p:spPr bwMode="auto">
          <a:xfrm>
            <a:off x="2495550" y="4686300"/>
            <a:ext cx="693738" cy="133350"/>
          </a:xfrm>
          <a:custGeom>
            <a:avLst/>
            <a:gdLst>
              <a:gd name="T0" fmla="*/ 0 w 693419"/>
              <a:gd name="T1" fmla="*/ 135340 h 132714"/>
              <a:gd name="T2" fmla="*/ 694919 w 693419"/>
              <a:gd name="T3" fmla="*/ 135340 h 132714"/>
              <a:gd name="T4" fmla="*/ 694919 w 693419"/>
              <a:gd name="T5" fmla="*/ 0 h 132714"/>
              <a:gd name="T6" fmla="*/ 0 w 693419"/>
              <a:gd name="T7" fmla="*/ 0 h 132714"/>
              <a:gd name="T8" fmla="*/ 0 w 69341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2714">
                <a:moveTo>
                  <a:pt x="0" y="132145"/>
                </a:moveTo>
                <a:lnTo>
                  <a:pt x="693323" y="132145"/>
                </a:lnTo>
                <a:lnTo>
                  <a:pt x="693323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52" name="object 829">
            <a:extLst>
              <a:ext uri="{FF2B5EF4-FFF2-40B4-BE49-F238E27FC236}">
                <a16:creationId xmlns:a16="http://schemas.microsoft.com/office/drawing/2014/main" id="{DD8690EE-C12A-CC41-9642-6CD9BA77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4533900"/>
            <a:ext cx="5889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225" rIns="0" bIns="0">
            <a:spAutoFit/>
          </a:bodyPr>
          <a:lstStyle>
            <a:lvl1pPr marL="127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038"/>
              </a:lnSpc>
              <a:spcBef>
                <a:spcPts val="175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 Income</a:t>
            </a: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053" name="object 830">
            <a:extLst>
              <a:ext uri="{FF2B5EF4-FFF2-40B4-BE49-F238E27FC236}">
                <a16:creationId xmlns:a16="http://schemas.microsoft.com/office/drawing/2014/main" id="{DDF88838-063E-7849-AD20-2030CA7758BB}"/>
              </a:ext>
            </a:extLst>
          </p:cNvPr>
          <p:cNvSpPr>
            <a:spLocks/>
          </p:cNvSpPr>
          <p:nvPr/>
        </p:nvSpPr>
        <p:spPr bwMode="auto">
          <a:xfrm>
            <a:off x="2495550" y="4819650"/>
            <a:ext cx="693738" cy="93663"/>
          </a:xfrm>
          <a:custGeom>
            <a:avLst/>
            <a:gdLst>
              <a:gd name="T0" fmla="*/ 0 w 693419"/>
              <a:gd name="T1" fmla="*/ 89469 h 94614"/>
              <a:gd name="T2" fmla="*/ 694919 w 693419"/>
              <a:gd name="T3" fmla="*/ 89469 h 94614"/>
              <a:gd name="T4" fmla="*/ 694919 w 693419"/>
              <a:gd name="T5" fmla="*/ 0 h 94614"/>
              <a:gd name="T6" fmla="*/ 0 w 693419"/>
              <a:gd name="T7" fmla="*/ 0 h 94614"/>
              <a:gd name="T8" fmla="*/ 0 w 693419"/>
              <a:gd name="T9" fmla="*/ 89469 h 94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94614">
                <a:moveTo>
                  <a:pt x="0" y="94104"/>
                </a:moveTo>
                <a:lnTo>
                  <a:pt x="693323" y="94104"/>
                </a:lnTo>
                <a:lnTo>
                  <a:pt x="693323" y="0"/>
                </a:lnTo>
                <a:lnTo>
                  <a:pt x="0" y="0"/>
                </a:lnTo>
                <a:lnTo>
                  <a:pt x="0" y="94104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54" name="object 831">
            <a:extLst>
              <a:ext uri="{FF2B5EF4-FFF2-40B4-BE49-F238E27FC236}">
                <a16:creationId xmlns:a16="http://schemas.microsoft.com/office/drawing/2014/main" id="{6F759469-8BFD-F44D-B012-F9A1AF784617}"/>
              </a:ext>
            </a:extLst>
          </p:cNvPr>
          <p:cNvSpPr>
            <a:spLocks/>
          </p:cNvSpPr>
          <p:nvPr/>
        </p:nvSpPr>
        <p:spPr bwMode="auto">
          <a:xfrm>
            <a:off x="3194050" y="4554538"/>
            <a:ext cx="525463" cy="112712"/>
          </a:xfrm>
          <a:custGeom>
            <a:avLst/>
            <a:gdLst>
              <a:gd name="T0" fmla="*/ 0 w 525779"/>
              <a:gd name="T1" fmla="*/ 111269 h 113029"/>
              <a:gd name="T2" fmla="*/ 523989 w 525779"/>
              <a:gd name="T3" fmla="*/ 111269 h 113029"/>
              <a:gd name="T4" fmla="*/ 523989 w 525779"/>
              <a:gd name="T5" fmla="*/ 0 h 113029"/>
              <a:gd name="T6" fmla="*/ 0 w 525779"/>
              <a:gd name="T7" fmla="*/ 0 h 113029"/>
              <a:gd name="T8" fmla="*/ 0 w 525779"/>
              <a:gd name="T9" fmla="*/ 111269 h 1130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13029">
                <a:moveTo>
                  <a:pt x="0" y="112843"/>
                </a:moveTo>
                <a:lnTo>
                  <a:pt x="525566" y="112843"/>
                </a:lnTo>
                <a:lnTo>
                  <a:pt x="525566" y="0"/>
                </a:lnTo>
                <a:lnTo>
                  <a:pt x="0" y="0"/>
                </a:lnTo>
                <a:lnTo>
                  <a:pt x="0" y="112843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55" name="object 832">
            <a:extLst>
              <a:ext uri="{FF2B5EF4-FFF2-40B4-BE49-F238E27FC236}">
                <a16:creationId xmlns:a16="http://schemas.microsoft.com/office/drawing/2014/main" id="{3E2364D5-713A-CB48-BC6B-21C09DEA12A6}"/>
              </a:ext>
            </a:extLst>
          </p:cNvPr>
          <p:cNvSpPr>
            <a:spLocks/>
          </p:cNvSpPr>
          <p:nvPr/>
        </p:nvSpPr>
        <p:spPr bwMode="auto">
          <a:xfrm>
            <a:off x="3194050" y="4667250"/>
            <a:ext cx="525463" cy="131763"/>
          </a:xfrm>
          <a:custGeom>
            <a:avLst/>
            <a:gdLst>
              <a:gd name="T0" fmla="*/ 0 w 525779"/>
              <a:gd name="T1" fmla="*/ 128028 h 132714"/>
              <a:gd name="T2" fmla="*/ 523989 w 525779"/>
              <a:gd name="T3" fmla="*/ 128028 h 132714"/>
              <a:gd name="T4" fmla="*/ 523989 w 525779"/>
              <a:gd name="T5" fmla="*/ 0 h 132714"/>
              <a:gd name="T6" fmla="*/ 0 w 525779"/>
              <a:gd name="T7" fmla="*/ 0 h 132714"/>
              <a:gd name="T8" fmla="*/ 0 w 525779"/>
              <a:gd name="T9" fmla="*/ 12802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2714">
                <a:moveTo>
                  <a:pt x="0" y="132715"/>
                </a:moveTo>
                <a:lnTo>
                  <a:pt x="525566" y="132715"/>
                </a:lnTo>
                <a:lnTo>
                  <a:pt x="525566" y="0"/>
                </a:lnTo>
                <a:lnTo>
                  <a:pt x="0" y="0"/>
                </a:lnTo>
                <a:lnTo>
                  <a:pt x="0" y="132715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" name="object 833">
            <a:extLst>
              <a:ext uri="{FF2B5EF4-FFF2-40B4-BE49-F238E27FC236}">
                <a16:creationId xmlns:a16="http://schemas.microsoft.com/office/drawing/2014/main" id="{E3712F8C-6DE8-0F4B-A7CD-8FACAF723EA9}"/>
              </a:ext>
            </a:extLst>
          </p:cNvPr>
          <p:cNvSpPr txBox="1"/>
          <p:nvPr/>
        </p:nvSpPr>
        <p:spPr>
          <a:xfrm>
            <a:off x="3219450" y="4646613"/>
            <a:ext cx="446088" cy="163512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b="1" spc="19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900" b="1" spc="135" dirty="0">
                <a:solidFill>
                  <a:srgbClr val="FFFFFF"/>
                </a:solidFill>
                <a:latin typeface="Arial"/>
                <a:cs typeface="Arial"/>
              </a:rPr>
              <a:t>eat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57" name="object 834">
            <a:extLst>
              <a:ext uri="{FF2B5EF4-FFF2-40B4-BE49-F238E27FC236}">
                <a16:creationId xmlns:a16="http://schemas.microsoft.com/office/drawing/2014/main" id="{B9748664-7AAC-5944-8199-34A7DDEC7F84}"/>
              </a:ext>
            </a:extLst>
          </p:cNvPr>
          <p:cNvSpPr>
            <a:spLocks/>
          </p:cNvSpPr>
          <p:nvPr/>
        </p:nvSpPr>
        <p:spPr bwMode="auto">
          <a:xfrm>
            <a:off x="3194050" y="4799013"/>
            <a:ext cx="525463" cy="114300"/>
          </a:xfrm>
          <a:custGeom>
            <a:avLst/>
            <a:gdLst>
              <a:gd name="T0" fmla="*/ 0 w 525779"/>
              <a:gd name="T1" fmla="*/ 116763 h 113664"/>
              <a:gd name="T2" fmla="*/ 523989 w 525779"/>
              <a:gd name="T3" fmla="*/ 116763 h 113664"/>
              <a:gd name="T4" fmla="*/ 523989 w 525779"/>
              <a:gd name="T5" fmla="*/ 0 h 113664"/>
              <a:gd name="T6" fmla="*/ 0 w 525779"/>
              <a:gd name="T7" fmla="*/ 0 h 113664"/>
              <a:gd name="T8" fmla="*/ 0 w 525779"/>
              <a:gd name="T9" fmla="*/ 116763 h 113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13664">
                <a:moveTo>
                  <a:pt x="0" y="113551"/>
                </a:moveTo>
                <a:lnTo>
                  <a:pt x="525566" y="113551"/>
                </a:lnTo>
                <a:lnTo>
                  <a:pt x="525566" y="0"/>
                </a:lnTo>
                <a:lnTo>
                  <a:pt x="0" y="0"/>
                </a:lnTo>
                <a:lnTo>
                  <a:pt x="0" y="113551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58" name="object 835">
            <a:extLst>
              <a:ext uri="{FF2B5EF4-FFF2-40B4-BE49-F238E27FC236}">
                <a16:creationId xmlns:a16="http://schemas.microsoft.com/office/drawing/2014/main" id="{3DE974E7-03E5-694B-BD7C-1BD9E959FEED}"/>
              </a:ext>
            </a:extLst>
          </p:cNvPr>
          <p:cNvSpPr>
            <a:spLocks/>
          </p:cNvSpPr>
          <p:nvPr/>
        </p:nvSpPr>
        <p:spPr bwMode="auto">
          <a:xfrm>
            <a:off x="1127125" y="4551363"/>
            <a:ext cx="633413" cy="0"/>
          </a:xfrm>
          <a:custGeom>
            <a:avLst/>
            <a:gdLst>
              <a:gd name="T0" fmla="*/ 0 w 633730"/>
              <a:gd name="T1" fmla="*/ 631739 w 6337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3730">
                <a:moveTo>
                  <a:pt x="0" y="0"/>
                </a:moveTo>
                <a:lnTo>
                  <a:pt x="633321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59" name="object 836">
            <a:extLst>
              <a:ext uri="{FF2B5EF4-FFF2-40B4-BE49-F238E27FC236}">
                <a16:creationId xmlns:a16="http://schemas.microsoft.com/office/drawing/2014/main" id="{994DC581-C124-0C42-A7FE-39767ACA4DE9}"/>
              </a:ext>
            </a:extLst>
          </p:cNvPr>
          <p:cNvSpPr>
            <a:spLocks/>
          </p:cNvSpPr>
          <p:nvPr/>
        </p:nvSpPr>
        <p:spPr bwMode="auto">
          <a:xfrm>
            <a:off x="1765300" y="4551363"/>
            <a:ext cx="725488" cy="0"/>
          </a:xfrm>
          <a:custGeom>
            <a:avLst/>
            <a:gdLst>
              <a:gd name="T0" fmla="*/ 0 w 725169"/>
              <a:gd name="T1" fmla="*/ 726505 w 7251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25169">
                <a:moveTo>
                  <a:pt x="0" y="0"/>
                </a:moveTo>
                <a:lnTo>
                  <a:pt x="724910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60" name="object 837">
            <a:extLst>
              <a:ext uri="{FF2B5EF4-FFF2-40B4-BE49-F238E27FC236}">
                <a16:creationId xmlns:a16="http://schemas.microsoft.com/office/drawing/2014/main" id="{C832CC2B-F927-8146-A6E1-9B3BA595E0CC}"/>
              </a:ext>
            </a:extLst>
          </p:cNvPr>
          <p:cNvSpPr>
            <a:spLocks/>
          </p:cNvSpPr>
          <p:nvPr/>
        </p:nvSpPr>
        <p:spPr bwMode="auto">
          <a:xfrm>
            <a:off x="2495550" y="4551363"/>
            <a:ext cx="693738" cy="0"/>
          </a:xfrm>
          <a:custGeom>
            <a:avLst/>
            <a:gdLst>
              <a:gd name="T0" fmla="*/ 0 w 693419"/>
              <a:gd name="T1" fmla="*/ 694919 w 6934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93419">
                <a:moveTo>
                  <a:pt x="0" y="0"/>
                </a:moveTo>
                <a:lnTo>
                  <a:pt x="693323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61" name="object 838">
            <a:extLst>
              <a:ext uri="{FF2B5EF4-FFF2-40B4-BE49-F238E27FC236}">
                <a16:creationId xmlns:a16="http://schemas.microsoft.com/office/drawing/2014/main" id="{8A9EA623-B967-E244-9410-FE999A7099DD}"/>
              </a:ext>
            </a:extLst>
          </p:cNvPr>
          <p:cNvSpPr>
            <a:spLocks/>
          </p:cNvSpPr>
          <p:nvPr/>
        </p:nvSpPr>
        <p:spPr bwMode="auto">
          <a:xfrm>
            <a:off x="3194050" y="4551363"/>
            <a:ext cx="525463" cy="0"/>
          </a:xfrm>
          <a:custGeom>
            <a:avLst/>
            <a:gdLst>
              <a:gd name="T0" fmla="*/ 0 w 525779"/>
              <a:gd name="T1" fmla="*/ 523989 w 5257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5779">
                <a:moveTo>
                  <a:pt x="0" y="0"/>
                </a:moveTo>
                <a:lnTo>
                  <a:pt x="525566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62" name="object 839">
            <a:extLst>
              <a:ext uri="{FF2B5EF4-FFF2-40B4-BE49-F238E27FC236}">
                <a16:creationId xmlns:a16="http://schemas.microsoft.com/office/drawing/2014/main" id="{EAB5491E-D6D8-1641-9E8F-EBF09B8A73DF}"/>
              </a:ext>
            </a:extLst>
          </p:cNvPr>
          <p:cNvSpPr>
            <a:spLocks/>
          </p:cNvSpPr>
          <p:nvPr/>
        </p:nvSpPr>
        <p:spPr bwMode="auto">
          <a:xfrm>
            <a:off x="1127125" y="4913313"/>
            <a:ext cx="633413" cy="42862"/>
          </a:xfrm>
          <a:custGeom>
            <a:avLst/>
            <a:gdLst>
              <a:gd name="T0" fmla="*/ 0 w 633730"/>
              <a:gd name="T1" fmla="*/ 43750 h 42545"/>
              <a:gd name="T2" fmla="*/ 631739 w 633730"/>
              <a:gd name="T3" fmla="*/ 43750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63" name="object 840">
            <a:extLst>
              <a:ext uri="{FF2B5EF4-FFF2-40B4-BE49-F238E27FC236}">
                <a16:creationId xmlns:a16="http://schemas.microsoft.com/office/drawing/2014/main" id="{8E3F6E46-D459-8640-884A-C17692A2A3D2}"/>
              </a:ext>
            </a:extLst>
          </p:cNvPr>
          <p:cNvSpPr>
            <a:spLocks/>
          </p:cNvSpPr>
          <p:nvPr/>
        </p:nvSpPr>
        <p:spPr bwMode="auto">
          <a:xfrm>
            <a:off x="1127125" y="4954588"/>
            <a:ext cx="633413" cy="133350"/>
          </a:xfrm>
          <a:custGeom>
            <a:avLst/>
            <a:gdLst>
              <a:gd name="T0" fmla="*/ 0 w 633730"/>
              <a:gd name="T1" fmla="*/ 132859 h 133350"/>
              <a:gd name="T2" fmla="*/ 631739 w 633730"/>
              <a:gd name="T3" fmla="*/ 132859 h 133350"/>
              <a:gd name="T4" fmla="*/ 631739 w 633730"/>
              <a:gd name="T5" fmla="*/ 0 h 133350"/>
              <a:gd name="T6" fmla="*/ 0 w 633730"/>
              <a:gd name="T7" fmla="*/ 0 h 133350"/>
              <a:gd name="T8" fmla="*/ 0 w 633730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3350">
                <a:moveTo>
                  <a:pt x="0" y="132859"/>
                </a:moveTo>
                <a:lnTo>
                  <a:pt x="633321" y="132859"/>
                </a:lnTo>
                <a:lnTo>
                  <a:pt x="633321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1" name="object 841">
            <a:extLst>
              <a:ext uri="{FF2B5EF4-FFF2-40B4-BE49-F238E27FC236}">
                <a16:creationId xmlns:a16="http://schemas.microsoft.com/office/drawing/2014/main" id="{80303A57-F8DF-5640-AA0A-479833A740B0}"/>
              </a:ext>
            </a:extLst>
          </p:cNvPr>
          <p:cNvSpPr txBox="1"/>
          <p:nvPr/>
        </p:nvSpPr>
        <p:spPr>
          <a:xfrm>
            <a:off x="1152525" y="4933950"/>
            <a:ext cx="219075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8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65" name="object 842">
            <a:extLst>
              <a:ext uri="{FF2B5EF4-FFF2-40B4-BE49-F238E27FC236}">
                <a16:creationId xmlns:a16="http://schemas.microsoft.com/office/drawing/2014/main" id="{C743651C-7B7E-4F42-B3CF-4F4D7BEF6BD4}"/>
              </a:ext>
            </a:extLst>
          </p:cNvPr>
          <p:cNvSpPr>
            <a:spLocks/>
          </p:cNvSpPr>
          <p:nvPr/>
        </p:nvSpPr>
        <p:spPr bwMode="auto">
          <a:xfrm>
            <a:off x="1127125" y="5087938"/>
            <a:ext cx="633413" cy="42862"/>
          </a:xfrm>
          <a:custGeom>
            <a:avLst/>
            <a:gdLst>
              <a:gd name="T0" fmla="*/ 0 w 633730"/>
              <a:gd name="T1" fmla="*/ 41315 h 43179"/>
              <a:gd name="T2" fmla="*/ 631739 w 633730"/>
              <a:gd name="T3" fmla="*/ 41315 h 43179"/>
              <a:gd name="T4" fmla="*/ 631739 w 633730"/>
              <a:gd name="T5" fmla="*/ 0 h 43179"/>
              <a:gd name="T6" fmla="*/ 0 w 633730"/>
              <a:gd name="T7" fmla="*/ 0 h 43179"/>
              <a:gd name="T8" fmla="*/ 0 w 633730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179">
                <a:moveTo>
                  <a:pt x="0" y="42866"/>
                </a:moveTo>
                <a:lnTo>
                  <a:pt x="633321" y="42866"/>
                </a:lnTo>
                <a:lnTo>
                  <a:pt x="633321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66" name="object 843">
            <a:extLst>
              <a:ext uri="{FF2B5EF4-FFF2-40B4-BE49-F238E27FC236}">
                <a16:creationId xmlns:a16="http://schemas.microsoft.com/office/drawing/2014/main" id="{52A10037-9E10-C042-8139-183FEF424BBE}"/>
              </a:ext>
            </a:extLst>
          </p:cNvPr>
          <p:cNvSpPr>
            <a:spLocks/>
          </p:cNvSpPr>
          <p:nvPr/>
        </p:nvSpPr>
        <p:spPr bwMode="auto">
          <a:xfrm>
            <a:off x="1765300" y="4913313"/>
            <a:ext cx="725488" cy="42862"/>
          </a:xfrm>
          <a:custGeom>
            <a:avLst/>
            <a:gdLst>
              <a:gd name="T0" fmla="*/ 0 w 725169"/>
              <a:gd name="T1" fmla="*/ 43750 h 42545"/>
              <a:gd name="T2" fmla="*/ 726505 w 725169"/>
              <a:gd name="T3" fmla="*/ 43750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67" name="object 844">
            <a:extLst>
              <a:ext uri="{FF2B5EF4-FFF2-40B4-BE49-F238E27FC236}">
                <a16:creationId xmlns:a16="http://schemas.microsoft.com/office/drawing/2014/main" id="{E035791D-7BFA-2540-A8C5-CF1A2E1ACFD9}"/>
              </a:ext>
            </a:extLst>
          </p:cNvPr>
          <p:cNvSpPr>
            <a:spLocks/>
          </p:cNvSpPr>
          <p:nvPr/>
        </p:nvSpPr>
        <p:spPr bwMode="auto">
          <a:xfrm>
            <a:off x="1765300" y="4954588"/>
            <a:ext cx="725488" cy="133350"/>
          </a:xfrm>
          <a:custGeom>
            <a:avLst/>
            <a:gdLst>
              <a:gd name="T0" fmla="*/ 0 w 725169"/>
              <a:gd name="T1" fmla="*/ 132859 h 133350"/>
              <a:gd name="T2" fmla="*/ 726505 w 725169"/>
              <a:gd name="T3" fmla="*/ 132859 h 133350"/>
              <a:gd name="T4" fmla="*/ 726505 w 725169"/>
              <a:gd name="T5" fmla="*/ 0 h 133350"/>
              <a:gd name="T6" fmla="*/ 0 w 725169"/>
              <a:gd name="T7" fmla="*/ 0 h 133350"/>
              <a:gd name="T8" fmla="*/ 0 w 72516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3350">
                <a:moveTo>
                  <a:pt x="0" y="132859"/>
                </a:moveTo>
                <a:lnTo>
                  <a:pt x="724910" y="132859"/>
                </a:lnTo>
                <a:lnTo>
                  <a:pt x="724910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5" name="object 845">
            <a:extLst>
              <a:ext uri="{FF2B5EF4-FFF2-40B4-BE49-F238E27FC236}">
                <a16:creationId xmlns:a16="http://schemas.microsoft.com/office/drawing/2014/main" id="{0AFC3341-4D4F-964C-90B5-5D2DDD71F81A}"/>
              </a:ext>
            </a:extLst>
          </p:cNvPr>
          <p:cNvSpPr txBox="1"/>
          <p:nvPr/>
        </p:nvSpPr>
        <p:spPr>
          <a:xfrm>
            <a:off x="1790700" y="4933950"/>
            <a:ext cx="446088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90" dirty="0">
                <a:latin typeface="Arial"/>
                <a:cs typeface="Arial"/>
              </a:rPr>
              <a:t>S</a:t>
            </a:r>
            <a:r>
              <a:rPr sz="900" spc="55" dirty="0">
                <a:latin typeface="Arial"/>
                <a:cs typeface="Arial"/>
              </a:rPr>
              <a:t>i</a:t>
            </a:r>
            <a:r>
              <a:rPr sz="900" spc="160" dirty="0">
                <a:latin typeface="Arial"/>
                <a:cs typeface="Arial"/>
              </a:rPr>
              <a:t>ng</a:t>
            </a:r>
            <a:r>
              <a:rPr sz="900" spc="110" dirty="0">
                <a:latin typeface="Arial"/>
                <a:cs typeface="Arial"/>
              </a:rPr>
              <a:t>le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69" name="object 846">
            <a:extLst>
              <a:ext uri="{FF2B5EF4-FFF2-40B4-BE49-F238E27FC236}">
                <a16:creationId xmlns:a16="http://schemas.microsoft.com/office/drawing/2014/main" id="{03839C5C-871E-B843-822B-DE4D2990EACD}"/>
              </a:ext>
            </a:extLst>
          </p:cNvPr>
          <p:cNvSpPr>
            <a:spLocks/>
          </p:cNvSpPr>
          <p:nvPr/>
        </p:nvSpPr>
        <p:spPr bwMode="auto">
          <a:xfrm>
            <a:off x="1765300" y="5087938"/>
            <a:ext cx="725488" cy="42862"/>
          </a:xfrm>
          <a:custGeom>
            <a:avLst/>
            <a:gdLst>
              <a:gd name="T0" fmla="*/ 0 w 725169"/>
              <a:gd name="T1" fmla="*/ 41315 h 43179"/>
              <a:gd name="T2" fmla="*/ 726505 w 725169"/>
              <a:gd name="T3" fmla="*/ 41315 h 43179"/>
              <a:gd name="T4" fmla="*/ 726505 w 725169"/>
              <a:gd name="T5" fmla="*/ 0 h 43179"/>
              <a:gd name="T6" fmla="*/ 0 w 725169"/>
              <a:gd name="T7" fmla="*/ 0 h 43179"/>
              <a:gd name="T8" fmla="*/ 0 w 72516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179">
                <a:moveTo>
                  <a:pt x="0" y="42866"/>
                </a:moveTo>
                <a:lnTo>
                  <a:pt x="724910" y="42866"/>
                </a:lnTo>
                <a:lnTo>
                  <a:pt x="724910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70" name="object 847">
            <a:extLst>
              <a:ext uri="{FF2B5EF4-FFF2-40B4-BE49-F238E27FC236}">
                <a16:creationId xmlns:a16="http://schemas.microsoft.com/office/drawing/2014/main" id="{331F644E-A1AE-3742-852C-90D19743FDC9}"/>
              </a:ext>
            </a:extLst>
          </p:cNvPr>
          <p:cNvSpPr>
            <a:spLocks/>
          </p:cNvSpPr>
          <p:nvPr/>
        </p:nvSpPr>
        <p:spPr bwMode="auto">
          <a:xfrm>
            <a:off x="2495550" y="4913313"/>
            <a:ext cx="693738" cy="42862"/>
          </a:xfrm>
          <a:custGeom>
            <a:avLst/>
            <a:gdLst>
              <a:gd name="T0" fmla="*/ 0 w 693419"/>
              <a:gd name="T1" fmla="*/ 43750 h 42545"/>
              <a:gd name="T2" fmla="*/ 694919 w 693419"/>
              <a:gd name="T3" fmla="*/ 43750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71" name="object 848">
            <a:extLst>
              <a:ext uri="{FF2B5EF4-FFF2-40B4-BE49-F238E27FC236}">
                <a16:creationId xmlns:a16="http://schemas.microsoft.com/office/drawing/2014/main" id="{4C98684F-C346-B242-9902-28CF44551916}"/>
              </a:ext>
            </a:extLst>
          </p:cNvPr>
          <p:cNvSpPr>
            <a:spLocks/>
          </p:cNvSpPr>
          <p:nvPr/>
        </p:nvSpPr>
        <p:spPr bwMode="auto">
          <a:xfrm>
            <a:off x="2495550" y="4954588"/>
            <a:ext cx="693738" cy="133350"/>
          </a:xfrm>
          <a:custGeom>
            <a:avLst/>
            <a:gdLst>
              <a:gd name="T0" fmla="*/ 0 w 693419"/>
              <a:gd name="T1" fmla="*/ 132859 h 133350"/>
              <a:gd name="T2" fmla="*/ 694919 w 693419"/>
              <a:gd name="T3" fmla="*/ 132859 h 133350"/>
              <a:gd name="T4" fmla="*/ 694919 w 693419"/>
              <a:gd name="T5" fmla="*/ 0 h 133350"/>
              <a:gd name="T6" fmla="*/ 0 w 693419"/>
              <a:gd name="T7" fmla="*/ 0 h 133350"/>
              <a:gd name="T8" fmla="*/ 0 w 69341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3350">
                <a:moveTo>
                  <a:pt x="0" y="132859"/>
                </a:moveTo>
                <a:lnTo>
                  <a:pt x="693323" y="132859"/>
                </a:lnTo>
                <a:lnTo>
                  <a:pt x="693323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" name="object 849">
            <a:extLst>
              <a:ext uri="{FF2B5EF4-FFF2-40B4-BE49-F238E27FC236}">
                <a16:creationId xmlns:a16="http://schemas.microsoft.com/office/drawing/2014/main" id="{7D208359-01CE-924A-A1DB-1E9AC7F318C1}"/>
              </a:ext>
            </a:extLst>
          </p:cNvPr>
          <p:cNvSpPr txBox="1"/>
          <p:nvPr/>
        </p:nvSpPr>
        <p:spPr>
          <a:xfrm>
            <a:off x="2520950" y="4933950"/>
            <a:ext cx="295275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70" dirty="0">
                <a:latin typeface="Arial"/>
                <a:cs typeface="Arial"/>
              </a:rPr>
              <a:t>75K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73" name="object 850">
            <a:extLst>
              <a:ext uri="{FF2B5EF4-FFF2-40B4-BE49-F238E27FC236}">
                <a16:creationId xmlns:a16="http://schemas.microsoft.com/office/drawing/2014/main" id="{8F8A5EBF-9AB8-1D4D-9F19-0F04C015350A}"/>
              </a:ext>
            </a:extLst>
          </p:cNvPr>
          <p:cNvSpPr>
            <a:spLocks/>
          </p:cNvSpPr>
          <p:nvPr/>
        </p:nvSpPr>
        <p:spPr bwMode="auto">
          <a:xfrm>
            <a:off x="2495550" y="5087938"/>
            <a:ext cx="693738" cy="42862"/>
          </a:xfrm>
          <a:custGeom>
            <a:avLst/>
            <a:gdLst>
              <a:gd name="T0" fmla="*/ 0 w 693419"/>
              <a:gd name="T1" fmla="*/ 41315 h 43179"/>
              <a:gd name="T2" fmla="*/ 694919 w 693419"/>
              <a:gd name="T3" fmla="*/ 41315 h 43179"/>
              <a:gd name="T4" fmla="*/ 694919 w 693419"/>
              <a:gd name="T5" fmla="*/ 0 h 43179"/>
              <a:gd name="T6" fmla="*/ 0 w 693419"/>
              <a:gd name="T7" fmla="*/ 0 h 43179"/>
              <a:gd name="T8" fmla="*/ 0 w 69341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179">
                <a:moveTo>
                  <a:pt x="0" y="42866"/>
                </a:moveTo>
                <a:lnTo>
                  <a:pt x="693323" y="42866"/>
                </a:lnTo>
                <a:lnTo>
                  <a:pt x="693323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74" name="object 851">
            <a:extLst>
              <a:ext uri="{FF2B5EF4-FFF2-40B4-BE49-F238E27FC236}">
                <a16:creationId xmlns:a16="http://schemas.microsoft.com/office/drawing/2014/main" id="{611A5501-D2E2-FB47-A871-D660A85E0B68}"/>
              </a:ext>
            </a:extLst>
          </p:cNvPr>
          <p:cNvSpPr>
            <a:spLocks/>
          </p:cNvSpPr>
          <p:nvPr/>
        </p:nvSpPr>
        <p:spPr bwMode="auto">
          <a:xfrm>
            <a:off x="3194050" y="4913313"/>
            <a:ext cx="525463" cy="42862"/>
          </a:xfrm>
          <a:custGeom>
            <a:avLst/>
            <a:gdLst>
              <a:gd name="T0" fmla="*/ 0 w 525779"/>
              <a:gd name="T1" fmla="*/ 43750 h 42545"/>
              <a:gd name="T2" fmla="*/ 523989 w 525779"/>
              <a:gd name="T3" fmla="*/ 43750 h 42545"/>
              <a:gd name="T4" fmla="*/ 523989 w 525779"/>
              <a:gd name="T5" fmla="*/ 0 h 42545"/>
              <a:gd name="T6" fmla="*/ 0 w 525779"/>
              <a:gd name="T7" fmla="*/ 0 h 42545"/>
              <a:gd name="T8" fmla="*/ 0 w 525779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2545">
                <a:moveTo>
                  <a:pt x="0" y="42156"/>
                </a:moveTo>
                <a:lnTo>
                  <a:pt x="525566" y="42156"/>
                </a:lnTo>
                <a:lnTo>
                  <a:pt x="525566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75" name="object 852">
            <a:extLst>
              <a:ext uri="{FF2B5EF4-FFF2-40B4-BE49-F238E27FC236}">
                <a16:creationId xmlns:a16="http://schemas.microsoft.com/office/drawing/2014/main" id="{DBD5E896-0C3A-6D43-BFE6-21B42BE4C5D2}"/>
              </a:ext>
            </a:extLst>
          </p:cNvPr>
          <p:cNvSpPr>
            <a:spLocks/>
          </p:cNvSpPr>
          <p:nvPr/>
        </p:nvSpPr>
        <p:spPr bwMode="auto">
          <a:xfrm>
            <a:off x="3194050" y="4954588"/>
            <a:ext cx="525463" cy="133350"/>
          </a:xfrm>
          <a:custGeom>
            <a:avLst/>
            <a:gdLst>
              <a:gd name="T0" fmla="*/ 0 w 525779"/>
              <a:gd name="T1" fmla="*/ 132859 h 133350"/>
              <a:gd name="T2" fmla="*/ 523989 w 525779"/>
              <a:gd name="T3" fmla="*/ 132859 h 133350"/>
              <a:gd name="T4" fmla="*/ 523989 w 525779"/>
              <a:gd name="T5" fmla="*/ 0 h 133350"/>
              <a:gd name="T6" fmla="*/ 0 w 525779"/>
              <a:gd name="T7" fmla="*/ 0 h 133350"/>
              <a:gd name="T8" fmla="*/ 0 w 52577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3350">
                <a:moveTo>
                  <a:pt x="0" y="132859"/>
                </a:moveTo>
                <a:lnTo>
                  <a:pt x="525566" y="132859"/>
                </a:lnTo>
                <a:lnTo>
                  <a:pt x="525566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3" name="object 853">
            <a:extLst>
              <a:ext uri="{FF2B5EF4-FFF2-40B4-BE49-F238E27FC236}">
                <a16:creationId xmlns:a16="http://schemas.microsoft.com/office/drawing/2014/main" id="{CDE97C10-36BD-8A4A-B58A-351591292AAA}"/>
              </a:ext>
            </a:extLst>
          </p:cNvPr>
          <p:cNvSpPr txBox="1"/>
          <p:nvPr/>
        </p:nvSpPr>
        <p:spPr>
          <a:xfrm>
            <a:off x="3219450" y="4935538"/>
            <a:ext cx="119063" cy="163512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77" name="object 854">
            <a:extLst>
              <a:ext uri="{FF2B5EF4-FFF2-40B4-BE49-F238E27FC236}">
                <a16:creationId xmlns:a16="http://schemas.microsoft.com/office/drawing/2014/main" id="{05D2E69E-D5C0-814E-BEC1-054DAA87C068}"/>
              </a:ext>
            </a:extLst>
          </p:cNvPr>
          <p:cNvSpPr>
            <a:spLocks/>
          </p:cNvSpPr>
          <p:nvPr/>
        </p:nvSpPr>
        <p:spPr bwMode="auto">
          <a:xfrm>
            <a:off x="3194050" y="5087938"/>
            <a:ext cx="525463" cy="42862"/>
          </a:xfrm>
          <a:custGeom>
            <a:avLst/>
            <a:gdLst>
              <a:gd name="T0" fmla="*/ 0 w 525779"/>
              <a:gd name="T1" fmla="*/ 41315 h 43179"/>
              <a:gd name="T2" fmla="*/ 523989 w 525779"/>
              <a:gd name="T3" fmla="*/ 41315 h 43179"/>
              <a:gd name="T4" fmla="*/ 523989 w 525779"/>
              <a:gd name="T5" fmla="*/ 0 h 43179"/>
              <a:gd name="T6" fmla="*/ 0 w 525779"/>
              <a:gd name="T7" fmla="*/ 0 h 43179"/>
              <a:gd name="T8" fmla="*/ 0 w 52577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3179">
                <a:moveTo>
                  <a:pt x="0" y="42866"/>
                </a:moveTo>
                <a:lnTo>
                  <a:pt x="525566" y="42866"/>
                </a:lnTo>
                <a:lnTo>
                  <a:pt x="525566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78" name="object 855">
            <a:extLst>
              <a:ext uri="{FF2B5EF4-FFF2-40B4-BE49-F238E27FC236}">
                <a16:creationId xmlns:a16="http://schemas.microsoft.com/office/drawing/2014/main" id="{590B44A6-7232-F646-8934-31C079496660}"/>
              </a:ext>
            </a:extLst>
          </p:cNvPr>
          <p:cNvSpPr>
            <a:spLocks/>
          </p:cNvSpPr>
          <p:nvPr/>
        </p:nvSpPr>
        <p:spPr bwMode="auto">
          <a:xfrm>
            <a:off x="1123950" y="4549775"/>
            <a:ext cx="0" cy="581025"/>
          </a:xfrm>
          <a:custGeom>
            <a:avLst/>
            <a:gdLst>
              <a:gd name="T0" fmla="*/ 0 h 581660"/>
              <a:gd name="T1" fmla="*/ 577892 h 5816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1660">
                <a:moveTo>
                  <a:pt x="0" y="0"/>
                </a:moveTo>
                <a:lnTo>
                  <a:pt x="0" y="58105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79" name="object 856">
            <a:extLst>
              <a:ext uri="{FF2B5EF4-FFF2-40B4-BE49-F238E27FC236}">
                <a16:creationId xmlns:a16="http://schemas.microsoft.com/office/drawing/2014/main" id="{ABDED436-53FD-894F-8968-C8356080D153}"/>
              </a:ext>
            </a:extLst>
          </p:cNvPr>
          <p:cNvSpPr>
            <a:spLocks/>
          </p:cNvSpPr>
          <p:nvPr/>
        </p:nvSpPr>
        <p:spPr bwMode="auto">
          <a:xfrm>
            <a:off x="3192463" y="4549775"/>
            <a:ext cx="0" cy="581025"/>
          </a:xfrm>
          <a:custGeom>
            <a:avLst/>
            <a:gdLst>
              <a:gd name="T0" fmla="*/ 0 h 581660"/>
              <a:gd name="T1" fmla="*/ 577892 h 5816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1660">
                <a:moveTo>
                  <a:pt x="0" y="0"/>
                </a:moveTo>
                <a:lnTo>
                  <a:pt x="0" y="58105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80" name="object 857">
            <a:extLst>
              <a:ext uri="{FF2B5EF4-FFF2-40B4-BE49-F238E27FC236}">
                <a16:creationId xmlns:a16="http://schemas.microsoft.com/office/drawing/2014/main" id="{7767894E-C60E-0A4A-A336-F6BDF20CC9E2}"/>
              </a:ext>
            </a:extLst>
          </p:cNvPr>
          <p:cNvSpPr>
            <a:spLocks/>
          </p:cNvSpPr>
          <p:nvPr/>
        </p:nvSpPr>
        <p:spPr bwMode="auto">
          <a:xfrm>
            <a:off x="3722688" y="4549775"/>
            <a:ext cx="0" cy="581025"/>
          </a:xfrm>
          <a:custGeom>
            <a:avLst/>
            <a:gdLst>
              <a:gd name="T0" fmla="*/ 0 h 581660"/>
              <a:gd name="T1" fmla="*/ 577892 h 58166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81660">
                <a:moveTo>
                  <a:pt x="0" y="0"/>
                </a:moveTo>
                <a:lnTo>
                  <a:pt x="0" y="58105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81" name="object 858">
            <a:extLst>
              <a:ext uri="{FF2B5EF4-FFF2-40B4-BE49-F238E27FC236}">
                <a16:creationId xmlns:a16="http://schemas.microsoft.com/office/drawing/2014/main" id="{17B2EC49-9825-7D45-8D47-C02424940AA3}"/>
              </a:ext>
            </a:extLst>
          </p:cNvPr>
          <p:cNvSpPr>
            <a:spLocks/>
          </p:cNvSpPr>
          <p:nvPr/>
        </p:nvSpPr>
        <p:spPr bwMode="auto">
          <a:xfrm>
            <a:off x="1127125" y="5130800"/>
            <a:ext cx="633413" cy="42863"/>
          </a:xfrm>
          <a:custGeom>
            <a:avLst/>
            <a:gdLst>
              <a:gd name="T0" fmla="*/ 0 w 633730"/>
              <a:gd name="T1" fmla="*/ 43755 h 42545"/>
              <a:gd name="T2" fmla="*/ 631739 w 633730"/>
              <a:gd name="T3" fmla="*/ 43755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82" name="object 859">
            <a:extLst>
              <a:ext uri="{FF2B5EF4-FFF2-40B4-BE49-F238E27FC236}">
                <a16:creationId xmlns:a16="http://schemas.microsoft.com/office/drawing/2014/main" id="{C1D07FD6-1D0E-ED4D-8119-C3037939F463}"/>
              </a:ext>
            </a:extLst>
          </p:cNvPr>
          <p:cNvSpPr>
            <a:spLocks/>
          </p:cNvSpPr>
          <p:nvPr/>
        </p:nvSpPr>
        <p:spPr bwMode="auto">
          <a:xfrm>
            <a:off x="1127125" y="5173663"/>
            <a:ext cx="633413" cy="133350"/>
          </a:xfrm>
          <a:custGeom>
            <a:avLst/>
            <a:gdLst>
              <a:gd name="T0" fmla="*/ 0 w 633730"/>
              <a:gd name="T1" fmla="*/ 132859 h 133350"/>
              <a:gd name="T2" fmla="*/ 631739 w 633730"/>
              <a:gd name="T3" fmla="*/ 132859 h 133350"/>
              <a:gd name="T4" fmla="*/ 631739 w 633730"/>
              <a:gd name="T5" fmla="*/ 0 h 133350"/>
              <a:gd name="T6" fmla="*/ 0 w 633730"/>
              <a:gd name="T7" fmla="*/ 0 h 133350"/>
              <a:gd name="T8" fmla="*/ 0 w 633730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3350">
                <a:moveTo>
                  <a:pt x="0" y="132859"/>
                </a:moveTo>
                <a:lnTo>
                  <a:pt x="633321" y="132859"/>
                </a:lnTo>
                <a:lnTo>
                  <a:pt x="633321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" name="object 860">
            <a:extLst>
              <a:ext uri="{FF2B5EF4-FFF2-40B4-BE49-F238E27FC236}">
                <a16:creationId xmlns:a16="http://schemas.microsoft.com/office/drawing/2014/main" id="{2A24D7D2-3C50-AF45-8DCF-A131A5B4C594}"/>
              </a:ext>
            </a:extLst>
          </p:cNvPr>
          <p:cNvSpPr txBox="1"/>
          <p:nvPr/>
        </p:nvSpPr>
        <p:spPr>
          <a:xfrm>
            <a:off x="1152525" y="5151438"/>
            <a:ext cx="285750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65" dirty="0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3084" name="object 861">
            <a:extLst>
              <a:ext uri="{FF2B5EF4-FFF2-40B4-BE49-F238E27FC236}">
                <a16:creationId xmlns:a16="http://schemas.microsoft.com/office/drawing/2014/main" id="{CC3CDE59-5789-0E40-BC9F-EFF56D4DB32D}"/>
              </a:ext>
            </a:extLst>
          </p:cNvPr>
          <p:cNvSpPr>
            <a:spLocks/>
          </p:cNvSpPr>
          <p:nvPr/>
        </p:nvSpPr>
        <p:spPr bwMode="auto">
          <a:xfrm>
            <a:off x="1127125" y="5305425"/>
            <a:ext cx="633413" cy="42863"/>
          </a:xfrm>
          <a:custGeom>
            <a:avLst/>
            <a:gdLst>
              <a:gd name="T0" fmla="*/ 0 w 633730"/>
              <a:gd name="T1" fmla="*/ 41320 h 43179"/>
              <a:gd name="T2" fmla="*/ 631739 w 633730"/>
              <a:gd name="T3" fmla="*/ 41320 h 43179"/>
              <a:gd name="T4" fmla="*/ 631739 w 633730"/>
              <a:gd name="T5" fmla="*/ 0 h 43179"/>
              <a:gd name="T6" fmla="*/ 0 w 633730"/>
              <a:gd name="T7" fmla="*/ 0 h 43179"/>
              <a:gd name="T8" fmla="*/ 0 w 633730"/>
              <a:gd name="T9" fmla="*/ 41320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179">
                <a:moveTo>
                  <a:pt x="0" y="42866"/>
                </a:moveTo>
                <a:lnTo>
                  <a:pt x="633321" y="42866"/>
                </a:lnTo>
                <a:lnTo>
                  <a:pt x="633321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85" name="object 862">
            <a:extLst>
              <a:ext uri="{FF2B5EF4-FFF2-40B4-BE49-F238E27FC236}">
                <a16:creationId xmlns:a16="http://schemas.microsoft.com/office/drawing/2014/main" id="{6158D503-C101-2A48-A70A-5BC2E9B7DBE3}"/>
              </a:ext>
            </a:extLst>
          </p:cNvPr>
          <p:cNvSpPr>
            <a:spLocks/>
          </p:cNvSpPr>
          <p:nvPr/>
        </p:nvSpPr>
        <p:spPr bwMode="auto">
          <a:xfrm>
            <a:off x="1765300" y="5130800"/>
            <a:ext cx="725488" cy="42863"/>
          </a:xfrm>
          <a:custGeom>
            <a:avLst/>
            <a:gdLst>
              <a:gd name="T0" fmla="*/ 0 w 725169"/>
              <a:gd name="T1" fmla="*/ 43755 h 42545"/>
              <a:gd name="T2" fmla="*/ 726505 w 725169"/>
              <a:gd name="T3" fmla="*/ 43755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86" name="object 863">
            <a:extLst>
              <a:ext uri="{FF2B5EF4-FFF2-40B4-BE49-F238E27FC236}">
                <a16:creationId xmlns:a16="http://schemas.microsoft.com/office/drawing/2014/main" id="{8E034D6D-DC07-7B43-BD5A-4DC067FF87D5}"/>
              </a:ext>
            </a:extLst>
          </p:cNvPr>
          <p:cNvSpPr>
            <a:spLocks/>
          </p:cNvSpPr>
          <p:nvPr/>
        </p:nvSpPr>
        <p:spPr bwMode="auto">
          <a:xfrm>
            <a:off x="1765300" y="5173663"/>
            <a:ext cx="725488" cy="133350"/>
          </a:xfrm>
          <a:custGeom>
            <a:avLst/>
            <a:gdLst>
              <a:gd name="T0" fmla="*/ 0 w 725169"/>
              <a:gd name="T1" fmla="*/ 132859 h 133350"/>
              <a:gd name="T2" fmla="*/ 726505 w 725169"/>
              <a:gd name="T3" fmla="*/ 132859 h 133350"/>
              <a:gd name="T4" fmla="*/ 726505 w 725169"/>
              <a:gd name="T5" fmla="*/ 0 h 133350"/>
              <a:gd name="T6" fmla="*/ 0 w 725169"/>
              <a:gd name="T7" fmla="*/ 0 h 133350"/>
              <a:gd name="T8" fmla="*/ 0 w 72516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3350">
                <a:moveTo>
                  <a:pt x="0" y="132859"/>
                </a:moveTo>
                <a:lnTo>
                  <a:pt x="724910" y="132859"/>
                </a:lnTo>
                <a:lnTo>
                  <a:pt x="724910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87" name="object 864">
            <a:extLst>
              <a:ext uri="{FF2B5EF4-FFF2-40B4-BE49-F238E27FC236}">
                <a16:creationId xmlns:a16="http://schemas.microsoft.com/office/drawing/2014/main" id="{8A299AE9-22EB-C742-9B57-BB66CA2B0ABD}"/>
              </a:ext>
            </a:extLst>
          </p:cNvPr>
          <p:cNvSpPr>
            <a:spLocks/>
          </p:cNvSpPr>
          <p:nvPr/>
        </p:nvSpPr>
        <p:spPr bwMode="auto">
          <a:xfrm>
            <a:off x="1765300" y="5305425"/>
            <a:ext cx="725488" cy="42863"/>
          </a:xfrm>
          <a:custGeom>
            <a:avLst/>
            <a:gdLst>
              <a:gd name="T0" fmla="*/ 0 w 725169"/>
              <a:gd name="T1" fmla="*/ 41320 h 43179"/>
              <a:gd name="T2" fmla="*/ 726505 w 725169"/>
              <a:gd name="T3" fmla="*/ 41320 h 43179"/>
              <a:gd name="T4" fmla="*/ 726505 w 725169"/>
              <a:gd name="T5" fmla="*/ 0 h 43179"/>
              <a:gd name="T6" fmla="*/ 0 w 725169"/>
              <a:gd name="T7" fmla="*/ 0 h 43179"/>
              <a:gd name="T8" fmla="*/ 0 w 725169"/>
              <a:gd name="T9" fmla="*/ 41320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179">
                <a:moveTo>
                  <a:pt x="0" y="42866"/>
                </a:moveTo>
                <a:lnTo>
                  <a:pt x="724910" y="42866"/>
                </a:lnTo>
                <a:lnTo>
                  <a:pt x="724910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88" name="object 865">
            <a:extLst>
              <a:ext uri="{FF2B5EF4-FFF2-40B4-BE49-F238E27FC236}">
                <a16:creationId xmlns:a16="http://schemas.microsoft.com/office/drawing/2014/main" id="{B7BCA959-54B0-8841-89F7-A4B3BBA26FED}"/>
              </a:ext>
            </a:extLst>
          </p:cNvPr>
          <p:cNvSpPr>
            <a:spLocks/>
          </p:cNvSpPr>
          <p:nvPr/>
        </p:nvSpPr>
        <p:spPr bwMode="auto">
          <a:xfrm>
            <a:off x="2495550" y="5130800"/>
            <a:ext cx="693738" cy="42863"/>
          </a:xfrm>
          <a:custGeom>
            <a:avLst/>
            <a:gdLst>
              <a:gd name="T0" fmla="*/ 0 w 693419"/>
              <a:gd name="T1" fmla="*/ 43755 h 42545"/>
              <a:gd name="T2" fmla="*/ 694919 w 693419"/>
              <a:gd name="T3" fmla="*/ 43755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89" name="object 866">
            <a:extLst>
              <a:ext uri="{FF2B5EF4-FFF2-40B4-BE49-F238E27FC236}">
                <a16:creationId xmlns:a16="http://schemas.microsoft.com/office/drawing/2014/main" id="{E995D8C2-E942-5748-990E-BCDC40C47CF3}"/>
              </a:ext>
            </a:extLst>
          </p:cNvPr>
          <p:cNvSpPr>
            <a:spLocks/>
          </p:cNvSpPr>
          <p:nvPr/>
        </p:nvSpPr>
        <p:spPr bwMode="auto">
          <a:xfrm>
            <a:off x="2495550" y="5173663"/>
            <a:ext cx="693738" cy="133350"/>
          </a:xfrm>
          <a:custGeom>
            <a:avLst/>
            <a:gdLst>
              <a:gd name="T0" fmla="*/ 0 w 693419"/>
              <a:gd name="T1" fmla="*/ 132859 h 133350"/>
              <a:gd name="T2" fmla="*/ 694919 w 693419"/>
              <a:gd name="T3" fmla="*/ 132859 h 133350"/>
              <a:gd name="T4" fmla="*/ 694919 w 693419"/>
              <a:gd name="T5" fmla="*/ 0 h 133350"/>
              <a:gd name="T6" fmla="*/ 0 w 693419"/>
              <a:gd name="T7" fmla="*/ 0 h 133350"/>
              <a:gd name="T8" fmla="*/ 0 w 69341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3350">
                <a:moveTo>
                  <a:pt x="0" y="132859"/>
                </a:moveTo>
                <a:lnTo>
                  <a:pt x="693323" y="132859"/>
                </a:lnTo>
                <a:lnTo>
                  <a:pt x="693323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0" name="object 867">
            <a:extLst>
              <a:ext uri="{FF2B5EF4-FFF2-40B4-BE49-F238E27FC236}">
                <a16:creationId xmlns:a16="http://schemas.microsoft.com/office/drawing/2014/main" id="{E7CEEE84-9A1B-2444-9689-2A6A44C09DE0}"/>
              </a:ext>
            </a:extLst>
          </p:cNvPr>
          <p:cNvSpPr>
            <a:spLocks/>
          </p:cNvSpPr>
          <p:nvPr/>
        </p:nvSpPr>
        <p:spPr bwMode="auto">
          <a:xfrm>
            <a:off x="2495550" y="5305425"/>
            <a:ext cx="693738" cy="42863"/>
          </a:xfrm>
          <a:custGeom>
            <a:avLst/>
            <a:gdLst>
              <a:gd name="T0" fmla="*/ 0 w 693419"/>
              <a:gd name="T1" fmla="*/ 41320 h 43179"/>
              <a:gd name="T2" fmla="*/ 694919 w 693419"/>
              <a:gd name="T3" fmla="*/ 41320 h 43179"/>
              <a:gd name="T4" fmla="*/ 694919 w 693419"/>
              <a:gd name="T5" fmla="*/ 0 h 43179"/>
              <a:gd name="T6" fmla="*/ 0 w 693419"/>
              <a:gd name="T7" fmla="*/ 0 h 43179"/>
              <a:gd name="T8" fmla="*/ 0 w 693419"/>
              <a:gd name="T9" fmla="*/ 41320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179">
                <a:moveTo>
                  <a:pt x="0" y="42866"/>
                </a:moveTo>
                <a:lnTo>
                  <a:pt x="693323" y="42866"/>
                </a:lnTo>
                <a:lnTo>
                  <a:pt x="693323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1" name="object 868">
            <a:extLst>
              <a:ext uri="{FF2B5EF4-FFF2-40B4-BE49-F238E27FC236}">
                <a16:creationId xmlns:a16="http://schemas.microsoft.com/office/drawing/2014/main" id="{86703774-09DF-6747-885D-91B5C7802F9F}"/>
              </a:ext>
            </a:extLst>
          </p:cNvPr>
          <p:cNvSpPr>
            <a:spLocks/>
          </p:cNvSpPr>
          <p:nvPr/>
        </p:nvSpPr>
        <p:spPr bwMode="auto">
          <a:xfrm>
            <a:off x="3194050" y="5130800"/>
            <a:ext cx="525463" cy="42863"/>
          </a:xfrm>
          <a:custGeom>
            <a:avLst/>
            <a:gdLst>
              <a:gd name="T0" fmla="*/ 0 w 525779"/>
              <a:gd name="T1" fmla="*/ 43755 h 42545"/>
              <a:gd name="T2" fmla="*/ 523989 w 525779"/>
              <a:gd name="T3" fmla="*/ 43755 h 42545"/>
              <a:gd name="T4" fmla="*/ 523989 w 525779"/>
              <a:gd name="T5" fmla="*/ 0 h 42545"/>
              <a:gd name="T6" fmla="*/ 0 w 525779"/>
              <a:gd name="T7" fmla="*/ 0 h 42545"/>
              <a:gd name="T8" fmla="*/ 0 w 52577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2545">
                <a:moveTo>
                  <a:pt x="0" y="42156"/>
                </a:moveTo>
                <a:lnTo>
                  <a:pt x="525566" y="42156"/>
                </a:lnTo>
                <a:lnTo>
                  <a:pt x="525566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2" name="object 869">
            <a:extLst>
              <a:ext uri="{FF2B5EF4-FFF2-40B4-BE49-F238E27FC236}">
                <a16:creationId xmlns:a16="http://schemas.microsoft.com/office/drawing/2014/main" id="{49E22126-3581-8649-A3F4-44E50663088A}"/>
              </a:ext>
            </a:extLst>
          </p:cNvPr>
          <p:cNvSpPr>
            <a:spLocks/>
          </p:cNvSpPr>
          <p:nvPr/>
        </p:nvSpPr>
        <p:spPr bwMode="auto">
          <a:xfrm>
            <a:off x="3194050" y="5173663"/>
            <a:ext cx="525463" cy="133350"/>
          </a:xfrm>
          <a:custGeom>
            <a:avLst/>
            <a:gdLst>
              <a:gd name="T0" fmla="*/ 0 w 525779"/>
              <a:gd name="T1" fmla="*/ 132859 h 133350"/>
              <a:gd name="T2" fmla="*/ 523989 w 525779"/>
              <a:gd name="T3" fmla="*/ 132859 h 133350"/>
              <a:gd name="T4" fmla="*/ 523989 w 525779"/>
              <a:gd name="T5" fmla="*/ 0 h 133350"/>
              <a:gd name="T6" fmla="*/ 0 w 525779"/>
              <a:gd name="T7" fmla="*/ 0 h 133350"/>
              <a:gd name="T8" fmla="*/ 0 w 52577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3350">
                <a:moveTo>
                  <a:pt x="0" y="132859"/>
                </a:moveTo>
                <a:lnTo>
                  <a:pt x="525566" y="132859"/>
                </a:lnTo>
                <a:lnTo>
                  <a:pt x="525566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3" name="object 870">
            <a:extLst>
              <a:ext uri="{FF2B5EF4-FFF2-40B4-BE49-F238E27FC236}">
                <a16:creationId xmlns:a16="http://schemas.microsoft.com/office/drawing/2014/main" id="{CA17D293-4998-7747-BB91-C8BEBF870BCD}"/>
              </a:ext>
            </a:extLst>
          </p:cNvPr>
          <p:cNvSpPr>
            <a:spLocks/>
          </p:cNvSpPr>
          <p:nvPr/>
        </p:nvSpPr>
        <p:spPr bwMode="auto">
          <a:xfrm>
            <a:off x="3194050" y="5305425"/>
            <a:ext cx="525463" cy="42863"/>
          </a:xfrm>
          <a:custGeom>
            <a:avLst/>
            <a:gdLst>
              <a:gd name="T0" fmla="*/ 0 w 525779"/>
              <a:gd name="T1" fmla="*/ 41320 h 43179"/>
              <a:gd name="T2" fmla="*/ 523989 w 525779"/>
              <a:gd name="T3" fmla="*/ 41320 h 43179"/>
              <a:gd name="T4" fmla="*/ 523989 w 525779"/>
              <a:gd name="T5" fmla="*/ 0 h 43179"/>
              <a:gd name="T6" fmla="*/ 0 w 525779"/>
              <a:gd name="T7" fmla="*/ 0 h 43179"/>
              <a:gd name="T8" fmla="*/ 0 w 525779"/>
              <a:gd name="T9" fmla="*/ 41320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3179">
                <a:moveTo>
                  <a:pt x="0" y="42866"/>
                </a:moveTo>
                <a:lnTo>
                  <a:pt x="525566" y="42866"/>
                </a:lnTo>
                <a:lnTo>
                  <a:pt x="525566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4" name="object 871">
            <a:extLst>
              <a:ext uri="{FF2B5EF4-FFF2-40B4-BE49-F238E27FC236}">
                <a16:creationId xmlns:a16="http://schemas.microsoft.com/office/drawing/2014/main" id="{5C6F0E41-D07B-1E4B-9182-9293844BAA31}"/>
              </a:ext>
            </a:extLst>
          </p:cNvPr>
          <p:cNvSpPr>
            <a:spLocks/>
          </p:cNvSpPr>
          <p:nvPr/>
        </p:nvSpPr>
        <p:spPr bwMode="auto">
          <a:xfrm>
            <a:off x="1123950" y="5130800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5" name="object 872">
            <a:extLst>
              <a:ext uri="{FF2B5EF4-FFF2-40B4-BE49-F238E27FC236}">
                <a16:creationId xmlns:a16="http://schemas.microsoft.com/office/drawing/2014/main" id="{3966357A-1466-BC4B-B516-86CE3CFFA516}"/>
              </a:ext>
            </a:extLst>
          </p:cNvPr>
          <p:cNvSpPr>
            <a:spLocks/>
          </p:cNvSpPr>
          <p:nvPr/>
        </p:nvSpPr>
        <p:spPr bwMode="auto">
          <a:xfrm>
            <a:off x="3192463" y="5130800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6" name="object 873">
            <a:extLst>
              <a:ext uri="{FF2B5EF4-FFF2-40B4-BE49-F238E27FC236}">
                <a16:creationId xmlns:a16="http://schemas.microsoft.com/office/drawing/2014/main" id="{098BA955-5F68-BA48-B27F-E02E58C0D651}"/>
              </a:ext>
            </a:extLst>
          </p:cNvPr>
          <p:cNvSpPr>
            <a:spLocks/>
          </p:cNvSpPr>
          <p:nvPr/>
        </p:nvSpPr>
        <p:spPr bwMode="auto">
          <a:xfrm>
            <a:off x="3722688" y="5130800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7" name="object 874">
            <a:extLst>
              <a:ext uri="{FF2B5EF4-FFF2-40B4-BE49-F238E27FC236}">
                <a16:creationId xmlns:a16="http://schemas.microsoft.com/office/drawing/2014/main" id="{43F42BAC-7B04-AC43-AFCE-53BCFC9632FE}"/>
              </a:ext>
            </a:extLst>
          </p:cNvPr>
          <p:cNvSpPr>
            <a:spLocks/>
          </p:cNvSpPr>
          <p:nvPr/>
        </p:nvSpPr>
        <p:spPr bwMode="auto">
          <a:xfrm>
            <a:off x="1127125" y="5349875"/>
            <a:ext cx="633413" cy="42863"/>
          </a:xfrm>
          <a:custGeom>
            <a:avLst/>
            <a:gdLst>
              <a:gd name="T0" fmla="*/ 0 w 633730"/>
              <a:gd name="T1" fmla="*/ 43755 h 42545"/>
              <a:gd name="T2" fmla="*/ 631739 w 633730"/>
              <a:gd name="T3" fmla="*/ 43755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098" name="object 875">
            <a:extLst>
              <a:ext uri="{FF2B5EF4-FFF2-40B4-BE49-F238E27FC236}">
                <a16:creationId xmlns:a16="http://schemas.microsoft.com/office/drawing/2014/main" id="{61546CF4-F88D-E448-BBE5-194EAA3F65A2}"/>
              </a:ext>
            </a:extLst>
          </p:cNvPr>
          <p:cNvSpPr>
            <a:spLocks/>
          </p:cNvSpPr>
          <p:nvPr/>
        </p:nvSpPr>
        <p:spPr bwMode="auto">
          <a:xfrm>
            <a:off x="1127125" y="5391150"/>
            <a:ext cx="633413" cy="133350"/>
          </a:xfrm>
          <a:custGeom>
            <a:avLst/>
            <a:gdLst>
              <a:gd name="T0" fmla="*/ 0 w 633730"/>
              <a:gd name="T1" fmla="*/ 135340 h 132714"/>
              <a:gd name="T2" fmla="*/ 631739 w 633730"/>
              <a:gd name="T3" fmla="*/ 135340 h 132714"/>
              <a:gd name="T4" fmla="*/ 631739 w 633730"/>
              <a:gd name="T5" fmla="*/ 0 h 132714"/>
              <a:gd name="T6" fmla="*/ 0 w 633730"/>
              <a:gd name="T7" fmla="*/ 0 h 132714"/>
              <a:gd name="T8" fmla="*/ 0 w 633730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2714">
                <a:moveTo>
                  <a:pt x="0" y="132145"/>
                </a:moveTo>
                <a:lnTo>
                  <a:pt x="633321" y="132145"/>
                </a:lnTo>
                <a:lnTo>
                  <a:pt x="633321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6" name="object 876">
            <a:extLst>
              <a:ext uri="{FF2B5EF4-FFF2-40B4-BE49-F238E27FC236}">
                <a16:creationId xmlns:a16="http://schemas.microsoft.com/office/drawing/2014/main" id="{849AF3A1-7A45-864B-AA26-21E9ADC4AAEA}"/>
              </a:ext>
            </a:extLst>
          </p:cNvPr>
          <p:cNvSpPr txBox="1"/>
          <p:nvPr/>
        </p:nvSpPr>
        <p:spPr>
          <a:xfrm>
            <a:off x="1152525" y="5370513"/>
            <a:ext cx="219075" cy="163512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8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53100" name="object 877">
            <a:extLst>
              <a:ext uri="{FF2B5EF4-FFF2-40B4-BE49-F238E27FC236}">
                <a16:creationId xmlns:a16="http://schemas.microsoft.com/office/drawing/2014/main" id="{E246200C-B538-C54A-9A3B-535466F8B199}"/>
              </a:ext>
            </a:extLst>
          </p:cNvPr>
          <p:cNvSpPr>
            <a:spLocks/>
          </p:cNvSpPr>
          <p:nvPr/>
        </p:nvSpPr>
        <p:spPr bwMode="auto">
          <a:xfrm>
            <a:off x="1127125" y="5524500"/>
            <a:ext cx="633413" cy="42863"/>
          </a:xfrm>
          <a:custGeom>
            <a:avLst/>
            <a:gdLst>
              <a:gd name="T0" fmla="*/ 0 w 633730"/>
              <a:gd name="T1" fmla="*/ 39048 h 43814"/>
              <a:gd name="T2" fmla="*/ 631739 w 633730"/>
              <a:gd name="T3" fmla="*/ 39048 h 43814"/>
              <a:gd name="T4" fmla="*/ 631739 w 633730"/>
              <a:gd name="T5" fmla="*/ 0 h 43814"/>
              <a:gd name="T6" fmla="*/ 0 w 633730"/>
              <a:gd name="T7" fmla="*/ 0 h 43814"/>
              <a:gd name="T8" fmla="*/ 0 w 633730"/>
              <a:gd name="T9" fmla="*/ 39048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814">
                <a:moveTo>
                  <a:pt x="0" y="43576"/>
                </a:moveTo>
                <a:lnTo>
                  <a:pt x="633321" y="43576"/>
                </a:lnTo>
                <a:lnTo>
                  <a:pt x="633321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01" name="object 878">
            <a:extLst>
              <a:ext uri="{FF2B5EF4-FFF2-40B4-BE49-F238E27FC236}">
                <a16:creationId xmlns:a16="http://schemas.microsoft.com/office/drawing/2014/main" id="{44688338-78BD-F44F-80BE-27B3B94F04D8}"/>
              </a:ext>
            </a:extLst>
          </p:cNvPr>
          <p:cNvSpPr>
            <a:spLocks/>
          </p:cNvSpPr>
          <p:nvPr/>
        </p:nvSpPr>
        <p:spPr bwMode="auto">
          <a:xfrm>
            <a:off x="1765300" y="5349875"/>
            <a:ext cx="725488" cy="42863"/>
          </a:xfrm>
          <a:custGeom>
            <a:avLst/>
            <a:gdLst>
              <a:gd name="T0" fmla="*/ 0 w 725169"/>
              <a:gd name="T1" fmla="*/ 43755 h 42545"/>
              <a:gd name="T2" fmla="*/ 726505 w 725169"/>
              <a:gd name="T3" fmla="*/ 43755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02" name="object 879">
            <a:extLst>
              <a:ext uri="{FF2B5EF4-FFF2-40B4-BE49-F238E27FC236}">
                <a16:creationId xmlns:a16="http://schemas.microsoft.com/office/drawing/2014/main" id="{3E50736F-8C95-EA4E-A75E-65E7915848CA}"/>
              </a:ext>
            </a:extLst>
          </p:cNvPr>
          <p:cNvSpPr>
            <a:spLocks/>
          </p:cNvSpPr>
          <p:nvPr/>
        </p:nvSpPr>
        <p:spPr bwMode="auto">
          <a:xfrm>
            <a:off x="1765300" y="5391150"/>
            <a:ext cx="725488" cy="133350"/>
          </a:xfrm>
          <a:custGeom>
            <a:avLst/>
            <a:gdLst>
              <a:gd name="T0" fmla="*/ 0 w 725169"/>
              <a:gd name="T1" fmla="*/ 135340 h 132714"/>
              <a:gd name="T2" fmla="*/ 726505 w 725169"/>
              <a:gd name="T3" fmla="*/ 135340 h 132714"/>
              <a:gd name="T4" fmla="*/ 726505 w 725169"/>
              <a:gd name="T5" fmla="*/ 0 h 132714"/>
              <a:gd name="T6" fmla="*/ 0 w 725169"/>
              <a:gd name="T7" fmla="*/ 0 h 132714"/>
              <a:gd name="T8" fmla="*/ 0 w 72516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2714">
                <a:moveTo>
                  <a:pt x="0" y="132145"/>
                </a:moveTo>
                <a:lnTo>
                  <a:pt x="724910" y="132145"/>
                </a:lnTo>
                <a:lnTo>
                  <a:pt x="724910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" name="object 880">
            <a:extLst>
              <a:ext uri="{FF2B5EF4-FFF2-40B4-BE49-F238E27FC236}">
                <a16:creationId xmlns:a16="http://schemas.microsoft.com/office/drawing/2014/main" id="{11B701D4-28F2-B246-AA28-735806298466}"/>
              </a:ext>
            </a:extLst>
          </p:cNvPr>
          <p:cNvSpPr txBox="1"/>
          <p:nvPr/>
        </p:nvSpPr>
        <p:spPr>
          <a:xfrm>
            <a:off x="1790700" y="5370513"/>
            <a:ext cx="538163" cy="163512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35" dirty="0">
                <a:latin typeface="Arial"/>
                <a:cs typeface="Arial"/>
              </a:rPr>
              <a:t>Married</a:t>
            </a:r>
            <a:endParaRPr sz="900">
              <a:latin typeface="Arial"/>
              <a:cs typeface="Arial"/>
            </a:endParaRPr>
          </a:p>
        </p:txBody>
      </p:sp>
      <p:sp>
        <p:nvSpPr>
          <p:cNvPr id="53104" name="object 881">
            <a:extLst>
              <a:ext uri="{FF2B5EF4-FFF2-40B4-BE49-F238E27FC236}">
                <a16:creationId xmlns:a16="http://schemas.microsoft.com/office/drawing/2014/main" id="{B119587D-7DBF-A04F-A68F-86384E58C169}"/>
              </a:ext>
            </a:extLst>
          </p:cNvPr>
          <p:cNvSpPr>
            <a:spLocks/>
          </p:cNvSpPr>
          <p:nvPr/>
        </p:nvSpPr>
        <p:spPr bwMode="auto">
          <a:xfrm>
            <a:off x="1765300" y="5524500"/>
            <a:ext cx="725488" cy="42863"/>
          </a:xfrm>
          <a:custGeom>
            <a:avLst/>
            <a:gdLst>
              <a:gd name="T0" fmla="*/ 0 w 725169"/>
              <a:gd name="T1" fmla="*/ 39048 h 43814"/>
              <a:gd name="T2" fmla="*/ 726505 w 725169"/>
              <a:gd name="T3" fmla="*/ 39048 h 43814"/>
              <a:gd name="T4" fmla="*/ 726505 w 725169"/>
              <a:gd name="T5" fmla="*/ 0 h 43814"/>
              <a:gd name="T6" fmla="*/ 0 w 725169"/>
              <a:gd name="T7" fmla="*/ 0 h 43814"/>
              <a:gd name="T8" fmla="*/ 0 w 725169"/>
              <a:gd name="T9" fmla="*/ 39048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814">
                <a:moveTo>
                  <a:pt x="0" y="43576"/>
                </a:moveTo>
                <a:lnTo>
                  <a:pt x="724910" y="43576"/>
                </a:lnTo>
                <a:lnTo>
                  <a:pt x="724910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05" name="object 882">
            <a:extLst>
              <a:ext uri="{FF2B5EF4-FFF2-40B4-BE49-F238E27FC236}">
                <a16:creationId xmlns:a16="http://schemas.microsoft.com/office/drawing/2014/main" id="{E6D42F7F-5BF1-3946-86FF-81BE1356056A}"/>
              </a:ext>
            </a:extLst>
          </p:cNvPr>
          <p:cNvSpPr>
            <a:spLocks/>
          </p:cNvSpPr>
          <p:nvPr/>
        </p:nvSpPr>
        <p:spPr bwMode="auto">
          <a:xfrm>
            <a:off x="2495550" y="5349875"/>
            <a:ext cx="693738" cy="42863"/>
          </a:xfrm>
          <a:custGeom>
            <a:avLst/>
            <a:gdLst>
              <a:gd name="T0" fmla="*/ 0 w 693419"/>
              <a:gd name="T1" fmla="*/ 43755 h 42545"/>
              <a:gd name="T2" fmla="*/ 694919 w 693419"/>
              <a:gd name="T3" fmla="*/ 43755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06" name="object 883">
            <a:extLst>
              <a:ext uri="{FF2B5EF4-FFF2-40B4-BE49-F238E27FC236}">
                <a16:creationId xmlns:a16="http://schemas.microsoft.com/office/drawing/2014/main" id="{BCCF1DEB-BE87-7942-84B3-4713DDD602ED}"/>
              </a:ext>
            </a:extLst>
          </p:cNvPr>
          <p:cNvSpPr>
            <a:spLocks/>
          </p:cNvSpPr>
          <p:nvPr/>
        </p:nvSpPr>
        <p:spPr bwMode="auto">
          <a:xfrm>
            <a:off x="2495550" y="5391150"/>
            <a:ext cx="693738" cy="133350"/>
          </a:xfrm>
          <a:custGeom>
            <a:avLst/>
            <a:gdLst>
              <a:gd name="T0" fmla="*/ 0 w 693419"/>
              <a:gd name="T1" fmla="*/ 135340 h 132714"/>
              <a:gd name="T2" fmla="*/ 694919 w 693419"/>
              <a:gd name="T3" fmla="*/ 135340 h 132714"/>
              <a:gd name="T4" fmla="*/ 694919 w 693419"/>
              <a:gd name="T5" fmla="*/ 0 h 132714"/>
              <a:gd name="T6" fmla="*/ 0 w 693419"/>
              <a:gd name="T7" fmla="*/ 0 h 132714"/>
              <a:gd name="T8" fmla="*/ 0 w 69341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2714">
                <a:moveTo>
                  <a:pt x="0" y="132145"/>
                </a:moveTo>
                <a:lnTo>
                  <a:pt x="693323" y="132145"/>
                </a:lnTo>
                <a:lnTo>
                  <a:pt x="693323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07" name="object 884">
            <a:extLst>
              <a:ext uri="{FF2B5EF4-FFF2-40B4-BE49-F238E27FC236}">
                <a16:creationId xmlns:a16="http://schemas.microsoft.com/office/drawing/2014/main" id="{39A9B9FF-15BF-0F4C-95D1-1593EAB94E06}"/>
              </a:ext>
            </a:extLst>
          </p:cNvPr>
          <p:cNvSpPr>
            <a:spLocks/>
          </p:cNvSpPr>
          <p:nvPr/>
        </p:nvSpPr>
        <p:spPr bwMode="auto">
          <a:xfrm>
            <a:off x="2495550" y="5524500"/>
            <a:ext cx="693738" cy="42863"/>
          </a:xfrm>
          <a:custGeom>
            <a:avLst/>
            <a:gdLst>
              <a:gd name="T0" fmla="*/ 0 w 693419"/>
              <a:gd name="T1" fmla="*/ 39048 h 43814"/>
              <a:gd name="T2" fmla="*/ 694919 w 693419"/>
              <a:gd name="T3" fmla="*/ 39048 h 43814"/>
              <a:gd name="T4" fmla="*/ 694919 w 693419"/>
              <a:gd name="T5" fmla="*/ 0 h 43814"/>
              <a:gd name="T6" fmla="*/ 0 w 693419"/>
              <a:gd name="T7" fmla="*/ 0 h 43814"/>
              <a:gd name="T8" fmla="*/ 0 w 693419"/>
              <a:gd name="T9" fmla="*/ 39048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814">
                <a:moveTo>
                  <a:pt x="0" y="43576"/>
                </a:moveTo>
                <a:lnTo>
                  <a:pt x="693323" y="43576"/>
                </a:lnTo>
                <a:lnTo>
                  <a:pt x="693323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08" name="object 885">
            <a:extLst>
              <a:ext uri="{FF2B5EF4-FFF2-40B4-BE49-F238E27FC236}">
                <a16:creationId xmlns:a16="http://schemas.microsoft.com/office/drawing/2014/main" id="{EB061BA8-287C-924A-B772-E23B540477B8}"/>
              </a:ext>
            </a:extLst>
          </p:cNvPr>
          <p:cNvSpPr>
            <a:spLocks/>
          </p:cNvSpPr>
          <p:nvPr/>
        </p:nvSpPr>
        <p:spPr bwMode="auto">
          <a:xfrm>
            <a:off x="3194050" y="5349875"/>
            <a:ext cx="525463" cy="42863"/>
          </a:xfrm>
          <a:custGeom>
            <a:avLst/>
            <a:gdLst>
              <a:gd name="T0" fmla="*/ 0 w 525779"/>
              <a:gd name="T1" fmla="*/ 43755 h 42545"/>
              <a:gd name="T2" fmla="*/ 523989 w 525779"/>
              <a:gd name="T3" fmla="*/ 43755 h 42545"/>
              <a:gd name="T4" fmla="*/ 523989 w 525779"/>
              <a:gd name="T5" fmla="*/ 0 h 42545"/>
              <a:gd name="T6" fmla="*/ 0 w 525779"/>
              <a:gd name="T7" fmla="*/ 0 h 42545"/>
              <a:gd name="T8" fmla="*/ 0 w 52577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2545">
                <a:moveTo>
                  <a:pt x="0" y="42156"/>
                </a:moveTo>
                <a:lnTo>
                  <a:pt x="525566" y="42156"/>
                </a:lnTo>
                <a:lnTo>
                  <a:pt x="525566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09" name="object 886">
            <a:extLst>
              <a:ext uri="{FF2B5EF4-FFF2-40B4-BE49-F238E27FC236}">
                <a16:creationId xmlns:a16="http://schemas.microsoft.com/office/drawing/2014/main" id="{E45F73B9-C6E8-8840-A440-3340103418E1}"/>
              </a:ext>
            </a:extLst>
          </p:cNvPr>
          <p:cNvSpPr>
            <a:spLocks/>
          </p:cNvSpPr>
          <p:nvPr/>
        </p:nvSpPr>
        <p:spPr bwMode="auto">
          <a:xfrm>
            <a:off x="3194050" y="5391150"/>
            <a:ext cx="525463" cy="133350"/>
          </a:xfrm>
          <a:custGeom>
            <a:avLst/>
            <a:gdLst>
              <a:gd name="T0" fmla="*/ 0 w 525779"/>
              <a:gd name="T1" fmla="*/ 135340 h 132714"/>
              <a:gd name="T2" fmla="*/ 523989 w 525779"/>
              <a:gd name="T3" fmla="*/ 135340 h 132714"/>
              <a:gd name="T4" fmla="*/ 523989 w 525779"/>
              <a:gd name="T5" fmla="*/ 0 h 132714"/>
              <a:gd name="T6" fmla="*/ 0 w 525779"/>
              <a:gd name="T7" fmla="*/ 0 h 132714"/>
              <a:gd name="T8" fmla="*/ 0 w 52577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2714">
                <a:moveTo>
                  <a:pt x="0" y="132145"/>
                </a:moveTo>
                <a:lnTo>
                  <a:pt x="525566" y="132145"/>
                </a:lnTo>
                <a:lnTo>
                  <a:pt x="525566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10" name="object 887">
            <a:extLst>
              <a:ext uri="{FF2B5EF4-FFF2-40B4-BE49-F238E27FC236}">
                <a16:creationId xmlns:a16="http://schemas.microsoft.com/office/drawing/2014/main" id="{39B6A41C-107A-4943-80A3-90B0167EBA9B}"/>
              </a:ext>
            </a:extLst>
          </p:cNvPr>
          <p:cNvSpPr>
            <a:spLocks/>
          </p:cNvSpPr>
          <p:nvPr/>
        </p:nvSpPr>
        <p:spPr bwMode="auto">
          <a:xfrm>
            <a:off x="3194050" y="5524500"/>
            <a:ext cx="525463" cy="42863"/>
          </a:xfrm>
          <a:custGeom>
            <a:avLst/>
            <a:gdLst>
              <a:gd name="T0" fmla="*/ 0 w 525779"/>
              <a:gd name="T1" fmla="*/ 39048 h 43814"/>
              <a:gd name="T2" fmla="*/ 523989 w 525779"/>
              <a:gd name="T3" fmla="*/ 39048 h 43814"/>
              <a:gd name="T4" fmla="*/ 523989 w 525779"/>
              <a:gd name="T5" fmla="*/ 0 h 43814"/>
              <a:gd name="T6" fmla="*/ 0 w 525779"/>
              <a:gd name="T7" fmla="*/ 0 h 43814"/>
              <a:gd name="T8" fmla="*/ 0 w 525779"/>
              <a:gd name="T9" fmla="*/ 39048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3814">
                <a:moveTo>
                  <a:pt x="0" y="43576"/>
                </a:moveTo>
                <a:lnTo>
                  <a:pt x="525566" y="43576"/>
                </a:lnTo>
                <a:lnTo>
                  <a:pt x="525566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11" name="object 888">
            <a:extLst>
              <a:ext uri="{FF2B5EF4-FFF2-40B4-BE49-F238E27FC236}">
                <a16:creationId xmlns:a16="http://schemas.microsoft.com/office/drawing/2014/main" id="{CA657A5D-1101-7346-9A61-7663FFA934B7}"/>
              </a:ext>
            </a:extLst>
          </p:cNvPr>
          <p:cNvSpPr>
            <a:spLocks/>
          </p:cNvSpPr>
          <p:nvPr/>
        </p:nvSpPr>
        <p:spPr bwMode="auto">
          <a:xfrm>
            <a:off x="1123950" y="5349875"/>
            <a:ext cx="0" cy="217488"/>
          </a:xfrm>
          <a:custGeom>
            <a:avLst/>
            <a:gdLst>
              <a:gd name="T0" fmla="*/ 0 h 218439"/>
              <a:gd name="T1" fmla="*/ 213176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12" name="object 889">
            <a:extLst>
              <a:ext uri="{FF2B5EF4-FFF2-40B4-BE49-F238E27FC236}">
                <a16:creationId xmlns:a16="http://schemas.microsoft.com/office/drawing/2014/main" id="{483E4835-B24B-3740-ACF2-C0A1375B8B1C}"/>
              </a:ext>
            </a:extLst>
          </p:cNvPr>
          <p:cNvSpPr>
            <a:spLocks/>
          </p:cNvSpPr>
          <p:nvPr/>
        </p:nvSpPr>
        <p:spPr bwMode="auto">
          <a:xfrm>
            <a:off x="3192463" y="5349875"/>
            <a:ext cx="0" cy="217488"/>
          </a:xfrm>
          <a:custGeom>
            <a:avLst/>
            <a:gdLst>
              <a:gd name="T0" fmla="*/ 0 h 218439"/>
              <a:gd name="T1" fmla="*/ 213176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13" name="object 890">
            <a:extLst>
              <a:ext uri="{FF2B5EF4-FFF2-40B4-BE49-F238E27FC236}">
                <a16:creationId xmlns:a16="http://schemas.microsoft.com/office/drawing/2014/main" id="{F0AAC52A-2FBA-C844-AFFA-2AB94763EDC7}"/>
              </a:ext>
            </a:extLst>
          </p:cNvPr>
          <p:cNvSpPr>
            <a:spLocks/>
          </p:cNvSpPr>
          <p:nvPr/>
        </p:nvSpPr>
        <p:spPr bwMode="auto">
          <a:xfrm>
            <a:off x="3722688" y="5349875"/>
            <a:ext cx="0" cy="217488"/>
          </a:xfrm>
          <a:custGeom>
            <a:avLst/>
            <a:gdLst>
              <a:gd name="T0" fmla="*/ 0 h 218439"/>
              <a:gd name="T1" fmla="*/ 213176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14" name="object 891">
            <a:extLst>
              <a:ext uri="{FF2B5EF4-FFF2-40B4-BE49-F238E27FC236}">
                <a16:creationId xmlns:a16="http://schemas.microsoft.com/office/drawing/2014/main" id="{93A91194-F6D6-B747-8B25-31B54FDA6D43}"/>
              </a:ext>
            </a:extLst>
          </p:cNvPr>
          <p:cNvSpPr>
            <a:spLocks/>
          </p:cNvSpPr>
          <p:nvPr/>
        </p:nvSpPr>
        <p:spPr bwMode="auto">
          <a:xfrm>
            <a:off x="1127125" y="5567363"/>
            <a:ext cx="633413" cy="42862"/>
          </a:xfrm>
          <a:custGeom>
            <a:avLst/>
            <a:gdLst>
              <a:gd name="T0" fmla="*/ 0 w 633730"/>
              <a:gd name="T1" fmla="*/ 43750 h 42545"/>
              <a:gd name="T2" fmla="*/ 631739 w 633730"/>
              <a:gd name="T3" fmla="*/ 43750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15" name="object 892">
            <a:extLst>
              <a:ext uri="{FF2B5EF4-FFF2-40B4-BE49-F238E27FC236}">
                <a16:creationId xmlns:a16="http://schemas.microsoft.com/office/drawing/2014/main" id="{E5771F58-0199-F24E-BC63-0FB728144DA8}"/>
              </a:ext>
            </a:extLst>
          </p:cNvPr>
          <p:cNvSpPr>
            <a:spLocks/>
          </p:cNvSpPr>
          <p:nvPr/>
        </p:nvSpPr>
        <p:spPr bwMode="auto">
          <a:xfrm>
            <a:off x="1127125" y="5610225"/>
            <a:ext cx="633413" cy="133350"/>
          </a:xfrm>
          <a:custGeom>
            <a:avLst/>
            <a:gdLst>
              <a:gd name="T0" fmla="*/ 0 w 633730"/>
              <a:gd name="T1" fmla="*/ 132859 h 133350"/>
              <a:gd name="T2" fmla="*/ 631739 w 633730"/>
              <a:gd name="T3" fmla="*/ 132859 h 133350"/>
              <a:gd name="T4" fmla="*/ 631739 w 633730"/>
              <a:gd name="T5" fmla="*/ 0 h 133350"/>
              <a:gd name="T6" fmla="*/ 0 w 633730"/>
              <a:gd name="T7" fmla="*/ 0 h 133350"/>
              <a:gd name="T8" fmla="*/ 0 w 633730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3350">
                <a:moveTo>
                  <a:pt x="0" y="132859"/>
                </a:moveTo>
                <a:lnTo>
                  <a:pt x="633321" y="132859"/>
                </a:lnTo>
                <a:lnTo>
                  <a:pt x="633321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3" name="object 893">
            <a:extLst>
              <a:ext uri="{FF2B5EF4-FFF2-40B4-BE49-F238E27FC236}">
                <a16:creationId xmlns:a16="http://schemas.microsoft.com/office/drawing/2014/main" id="{EEC5E650-75B6-D04B-A742-ED3DFD021784}"/>
              </a:ext>
            </a:extLst>
          </p:cNvPr>
          <p:cNvSpPr txBox="1"/>
          <p:nvPr/>
        </p:nvSpPr>
        <p:spPr>
          <a:xfrm>
            <a:off x="1152525" y="5588000"/>
            <a:ext cx="285750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65" dirty="0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3117" name="object 894">
            <a:extLst>
              <a:ext uri="{FF2B5EF4-FFF2-40B4-BE49-F238E27FC236}">
                <a16:creationId xmlns:a16="http://schemas.microsoft.com/office/drawing/2014/main" id="{20285BAB-132E-F94C-A861-CD8F142C7AD5}"/>
              </a:ext>
            </a:extLst>
          </p:cNvPr>
          <p:cNvSpPr>
            <a:spLocks/>
          </p:cNvSpPr>
          <p:nvPr/>
        </p:nvSpPr>
        <p:spPr bwMode="auto">
          <a:xfrm>
            <a:off x="1127125" y="5741988"/>
            <a:ext cx="633413" cy="42862"/>
          </a:xfrm>
          <a:custGeom>
            <a:avLst/>
            <a:gdLst>
              <a:gd name="T0" fmla="*/ 0 w 633730"/>
              <a:gd name="T1" fmla="*/ 41315 h 43179"/>
              <a:gd name="T2" fmla="*/ 631739 w 633730"/>
              <a:gd name="T3" fmla="*/ 41315 h 43179"/>
              <a:gd name="T4" fmla="*/ 631739 w 633730"/>
              <a:gd name="T5" fmla="*/ 0 h 43179"/>
              <a:gd name="T6" fmla="*/ 0 w 633730"/>
              <a:gd name="T7" fmla="*/ 0 h 43179"/>
              <a:gd name="T8" fmla="*/ 0 w 633730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179">
                <a:moveTo>
                  <a:pt x="0" y="42866"/>
                </a:moveTo>
                <a:lnTo>
                  <a:pt x="633321" y="42866"/>
                </a:lnTo>
                <a:lnTo>
                  <a:pt x="633321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18" name="object 895">
            <a:extLst>
              <a:ext uri="{FF2B5EF4-FFF2-40B4-BE49-F238E27FC236}">
                <a16:creationId xmlns:a16="http://schemas.microsoft.com/office/drawing/2014/main" id="{EC61F99A-CAAD-7041-9C97-5E157BB7BA9E}"/>
              </a:ext>
            </a:extLst>
          </p:cNvPr>
          <p:cNvSpPr>
            <a:spLocks/>
          </p:cNvSpPr>
          <p:nvPr/>
        </p:nvSpPr>
        <p:spPr bwMode="auto">
          <a:xfrm>
            <a:off x="1765300" y="5567363"/>
            <a:ext cx="725488" cy="42862"/>
          </a:xfrm>
          <a:custGeom>
            <a:avLst/>
            <a:gdLst>
              <a:gd name="T0" fmla="*/ 0 w 725169"/>
              <a:gd name="T1" fmla="*/ 43750 h 42545"/>
              <a:gd name="T2" fmla="*/ 726505 w 725169"/>
              <a:gd name="T3" fmla="*/ 43750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19" name="object 896">
            <a:extLst>
              <a:ext uri="{FF2B5EF4-FFF2-40B4-BE49-F238E27FC236}">
                <a16:creationId xmlns:a16="http://schemas.microsoft.com/office/drawing/2014/main" id="{4E7D7E65-344A-0F49-8F16-B3E5429174D5}"/>
              </a:ext>
            </a:extLst>
          </p:cNvPr>
          <p:cNvSpPr>
            <a:spLocks/>
          </p:cNvSpPr>
          <p:nvPr/>
        </p:nvSpPr>
        <p:spPr bwMode="auto">
          <a:xfrm>
            <a:off x="1765300" y="5610225"/>
            <a:ext cx="725488" cy="133350"/>
          </a:xfrm>
          <a:custGeom>
            <a:avLst/>
            <a:gdLst>
              <a:gd name="T0" fmla="*/ 0 w 725169"/>
              <a:gd name="T1" fmla="*/ 132859 h 133350"/>
              <a:gd name="T2" fmla="*/ 726505 w 725169"/>
              <a:gd name="T3" fmla="*/ 132859 h 133350"/>
              <a:gd name="T4" fmla="*/ 726505 w 725169"/>
              <a:gd name="T5" fmla="*/ 0 h 133350"/>
              <a:gd name="T6" fmla="*/ 0 w 725169"/>
              <a:gd name="T7" fmla="*/ 0 h 133350"/>
              <a:gd name="T8" fmla="*/ 0 w 72516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3350">
                <a:moveTo>
                  <a:pt x="0" y="132859"/>
                </a:moveTo>
                <a:lnTo>
                  <a:pt x="724910" y="132859"/>
                </a:lnTo>
                <a:lnTo>
                  <a:pt x="724910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7" name="object 897">
            <a:extLst>
              <a:ext uri="{FF2B5EF4-FFF2-40B4-BE49-F238E27FC236}">
                <a16:creationId xmlns:a16="http://schemas.microsoft.com/office/drawing/2014/main" id="{C4D6AD39-3DF4-2A42-BC90-9B1C7EAA89A6}"/>
              </a:ext>
            </a:extLst>
          </p:cNvPr>
          <p:cNvSpPr txBox="1"/>
          <p:nvPr/>
        </p:nvSpPr>
        <p:spPr>
          <a:xfrm>
            <a:off x="1790700" y="5588000"/>
            <a:ext cx="622300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40" dirty="0">
                <a:latin typeface="Arial"/>
                <a:cs typeface="Arial"/>
              </a:rPr>
              <a:t>Divorced</a:t>
            </a:r>
            <a:endParaRPr sz="900">
              <a:latin typeface="Arial"/>
              <a:cs typeface="Arial"/>
            </a:endParaRPr>
          </a:p>
        </p:txBody>
      </p:sp>
      <p:sp>
        <p:nvSpPr>
          <p:cNvPr id="53121" name="object 898">
            <a:extLst>
              <a:ext uri="{FF2B5EF4-FFF2-40B4-BE49-F238E27FC236}">
                <a16:creationId xmlns:a16="http://schemas.microsoft.com/office/drawing/2014/main" id="{43528A5A-9D79-174A-A57E-329DD16D9D8F}"/>
              </a:ext>
            </a:extLst>
          </p:cNvPr>
          <p:cNvSpPr>
            <a:spLocks/>
          </p:cNvSpPr>
          <p:nvPr/>
        </p:nvSpPr>
        <p:spPr bwMode="auto">
          <a:xfrm>
            <a:off x="1765300" y="5741988"/>
            <a:ext cx="725488" cy="42862"/>
          </a:xfrm>
          <a:custGeom>
            <a:avLst/>
            <a:gdLst>
              <a:gd name="T0" fmla="*/ 0 w 725169"/>
              <a:gd name="T1" fmla="*/ 41315 h 43179"/>
              <a:gd name="T2" fmla="*/ 726505 w 725169"/>
              <a:gd name="T3" fmla="*/ 41315 h 43179"/>
              <a:gd name="T4" fmla="*/ 726505 w 725169"/>
              <a:gd name="T5" fmla="*/ 0 h 43179"/>
              <a:gd name="T6" fmla="*/ 0 w 725169"/>
              <a:gd name="T7" fmla="*/ 0 h 43179"/>
              <a:gd name="T8" fmla="*/ 0 w 72516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179">
                <a:moveTo>
                  <a:pt x="0" y="42866"/>
                </a:moveTo>
                <a:lnTo>
                  <a:pt x="724910" y="42866"/>
                </a:lnTo>
                <a:lnTo>
                  <a:pt x="724910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22" name="object 899">
            <a:extLst>
              <a:ext uri="{FF2B5EF4-FFF2-40B4-BE49-F238E27FC236}">
                <a16:creationId xmlns:a16="http://schemas.microsoft.com/office/drawing/2014/main" id="{DA438E06-C132-C346-9576-49D9A898678F}"/>
              </a:ext>
            </a:extLst>
          </p:cNvPr>
          <p:cNvSpPr>
            <a:spLocks/>
          </p:cNvSpPr>
          <p:nvPr/>
        </p:nvSpPr>
        <p:spPr bwMode="auto">
          <a:xfrm>
            <a:off x="2495550" y="5567363"/>
            <a:ext cx="693738" cy="42862"/>
          </a:xfrm>
          <a:custGeom>
            <a:avLst/>
            <a:gdLst>
              <a:gd name="T0" fmla="*/ 0 w 693419"/>
              <a:gd name="T1" fmla="*/ 43750 h 42545"/>
              <a:gd name="T2" fmla="*/ 694919 w 693419"/>
              <a:gd name="T3" fmla="*/ 43750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23" name="object 900">
            <a:extLst>
              <a:ext uri="{FF2B5EF4-FFF2-40B4-BE49-F238E27FC236}">
                <a16:creationId xmlns:a16="http://schemas.microsoft.com/office/drawing/2014/main" id="{65299B7E-0041-5848-9079-71D470F93706}"/>
              </a:ext>
            </a:extLst>
          </p:cNvPr>
          <p:cNvSpPr>
            <a:spLocks/>
          </p:cNvSpPr>
          <p:nvPr/>
        </p:nvSpPr>
        <p:spPr bwMode="auto">
          <a:xfrm>
            <a:off x="2495550" y="5610225"/>
            <a:ext cx="693738" cy="133350"/>
          </a:xfrm>
          <a:custGeom>
            <a:avLst/>
            <a:gdLst>
              <a:gd name="T0" fmla="*/ 0 w 693419"/>
              <a:gd name="T1" fmla="*/ 132859 h 133350"/>
              <a:gd name="T2" fmla="*/ 694919 w 693419"/>
              <a:gd name="T3" fmla="*/ 132859 h 133350"/>
              <a:gd name="T4" fmla="*/ 694919 w 693419"/>
              <a:gd name="T5" fmla="*/ 0 h 133350"/>
              <a:gd name="T6" fmla="*/ 0 w 693419"/>
              <a:gd name="T7" fmla="*/ 0 h 133350"/>
              <a:gd name="T8" fmla="*/ 0 w 69341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3350">
                <a:moveTo>
                  <a:pt x="0" y="132859"/>
                </a:moveTo>
                <a:lnTo>
                  <a:pt x="693323" y="132859"/>
                </a:lnTo>
                <a:lnTo>
                  <a:pt x="693323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24" name="object 901">
            <a:extLst>
              <a:ext uri="{FF2B5EF4-FFF2-40B4-BE49-F238E27FC236}">
                <a16:creationId xmlns:a16="http://schemas.microsoft.com/office/drawing/2014/main" id="{338B73AC-A020-D041-A07F-02D9B05094A3}"/>
              </a:ext>
            </a:extLst>
          </p:cNvPr>
          <p:cNvSpPr>
            <a:spLocks/>
          </p:cNvSpPr>
          <p:nvPr/>
        </p:nvSpPr>
        <p:spPr bwMode="auto">
          <a:xfrm>
            <a:off x="2495550" y="5741988"/>
            <a:ext cx="693738" cy="42862"/>
          </a:xfrm>
          <a:custGeom>
            <a:avLst/>
            <a:gdLst>
              <a:gd name="T0" fmla="*/ 0 w 693419"/>
              <a:gd name="T1" fmla="*/ 41315 h 43179"/>
              <a:gd name="T2" fmla="*/ 694919 w 693419"/>
              <a:gd name="T3" fmla="*/ 41315 h 43179"/>
              <a:gd name="T4" fmla="*/ 694919 w 693419"/>
              <a:gd name="T5" fmla="*/ 0 h 43179"/>
              <a:gd name="T6" fmla="*/ 0 w 693419"/>
              <a:gd name="T7" fmla="*/ 0 h 43179"/>
              <a:gd name="T8" fmla="*/ 0 w 69341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179">
                <a:moveTo>
                  <a:pt x="0" y="42866"/>
                </a:moveTo>
                <a:lnTo>
                  <a:pt x="693323" y="42866"/>
                </a:lnTo>
                <a:lnTo>
                  <a:pt x="693323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25" name="object 902">
            <a:extLst>
              <a:ext uri="{FF2B5EF4-FFF2-40B4-BE49-F238E27FC236}">
                <a16:creationId xmlns:a16="http://schemas.microsoft.com/office/drawing/2014/main" id="{22EF6919-0A3C-3A43-8D81-F1503B0AA4E0}"/>
              </a:ext>
            </a:extLst>
          </p:cNvPr>
          <p:cNvSpPr>
            <a:spLocks/>
          </p:cNvSpPr>
          <p:nvPr/>
        </p:nvSpPr>
        <p:spPr bwMode="auto">
          <a:xfrm>
            <a:off x="3194050" y="5567363"/>
            <a:ext cx="525463" cy="42862"/>
          </a:xfrm>
          <a:custGeom>
            <a:avLst/>
            <a:gdLst>
              <a:gd name="T0" fmla="*/ 0 w 525779"/>
              <a:gd name="T1" fmla="*/ 43750 h 42545"/>
              <a:gd name="T2" fmla="*/ 523989 w 525779"/>
              <a:gd name="T3" fmla="*/ 43750 h 42545"/>
              <a:gd name="T4" fmla="*/ 523989 w 525779"/>
              <a:gd name="T5" fmla="*/ 0 h 42545"/>
              <a:gd name="T6" fmla="*/ 0 w 525779"/>
              <a:gd name="T7" fmla="*/ 0 h 42545"/>
              <a:gd name="T8" fmla="*/ 0 w 525779"/>
              <a:gd name="T9" fmla="*/ 43750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2545">
                <a:moveTo>
                  <a:pt x="0" y="42156"/>
                </a:moveTo>
                <a:lnTo>
                  <a:pt x="525566" y="42156"/>
                </a:lnTo>
                <a:lnTo>
                  <a:pt x="525566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26" name="object 903">
            <a:extLst>
              <a:ext uri="{FF2B5EF4-FFF2-40B4-BE49-F238E27FC236}">
                <a16:creationId xmlns:a16="http://schemas.microsoft.com/office/drawing/2014/main" id="{4752138D-8B33-8A4C-B8CB-084877E8898F}"/>
              </a:ext>
            </a:extLst>
          </p:cNvPr>
          <p:cNvSpPr>
            <a:spLocks/>
          </p:cNvSpPr>
          <p:nvPr/>
        </p:nvSpPr>
        <p:spPr bwMode="auto">
          <a:xfrm>
            <a:off x="3194050" y="5610225"/>
            <a:ext cx="525463" cy="133350"/>
          </a:xfrm>
          <a:custGeom>
            <a:avLst/>
            <a:gdLst>
              <a:gd name="T0" fmla="*/ 0 w 525779"/>
              <a:gd name="T1" fmla="*/ 132859 h 133350"/>
              <a:gd name="T2" fmla="*/ 523989 w 525779"/>
              <a:gd name="T3" fmla="*/ 132859 h 133350"/>
              <a:gd name="T4" fmla="*/ 523989 w 525779"/>
              <a:gd name="T5" fmla="*/ 0 h 133350"/>
              <a:gd name="T6" fmla="*/ 0 w 525779"/>
              <a:gd name="T7" fmla="*/ 0 h 133350"/>
              <a:gd name="T8" fmla="*/ 0 w 525779"/>
              <a:gd name="T9" fmla="*/ 132859 h 133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3350">
                <a:moveTo>
                  <a:pt x="0" y="132859"/>
                </a:moveTo>
                <a:lnTo>
                  <a:pt x="525566" y="132859"/>
                </a:lnTo>
                <a:lnTo>
                  <a:pt x="525566" y="0"/>
                </a:lnTo>
                <a:lnTo>
                  <a:pt x="0" y="0"/>
                </a:lnTo>
                <a:lnTo>
                  <a:pt x="0" y="1328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27" name="object 904">
            <a:extLst>
              <a:ext uri="{FF2B5EF4-FFF2-40B4-BE49-F238E27FC236}">
                <a16:creationId xmlns:a16="http://schemas.microsoft.com/office/drawing/2014/main" id="{A4D4E899-3091-BC40-BF9E-C3C10C533AD6}"/>
              </a:ext>
            </a:extLst>
          </p:cNvPr>
          <p:cNvSpPr>
            <a:spLocks/>
          </p:cNvSpPr>
          <p:nvPr/>
        </p:nvSpPr>
        <p:spPr bwMode="auto">
          <a:xfrm>
            <a:off x="3194050" y="5741988"/>
            <a:ext cx="525463" cy="42862"/>
          </a:xfrm>
          <a:custGeom>
            <a:avLst/>
            <a:gdLst>
              <a:gd name="T0" fmla="*/ 0 w 525779"/>
              <a:gd name="T1" fmla="*/ 41315 h 43179"/>
              <a:gd name="T2" fmla="*/ 523989 w 525779"/>
              <a:gd name="T3" fmla="*/ 41315 h 43179"/>
              <a:gd name="T4" fmla="*/ 523989 w 525779"/>
              <a:gd name="T5" fmla="*/ 0 h 43179"/>
              <a:gd name="T6" fmla="*/ 0 w 525779"/>
              <a:gd name="T7" fmla="*/ 0 h 43179"/>
              <a:gd name="T8" fmla="*/ 0 w 52577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3179">
                <a:moveTo>
                  <a:pt x="0" y="42866"/>
                </a:moveTo>
                <a:lnTo>
                  <a:pt x="525566" y="42866"/>
                </a:lnTo>
                <a:lnTo>
                  <a:pt x="525566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28" name="object 905">
            <a:extLst>
              <a:ext uri="{FF2B5EF4-FFF2-40B4-BE49-F238E27FC236}">
                <a16:creationId xmlns:a16="http://schemas.microsoft.com/office/drawing/2014/main" id="{93D2B63E-1DAD-B044-8170-CA8588B713D2}"/>
              </a:ext>
            </a:extLst>
          </p:cNvPr>
          <p:cNvSpPr>
            <a:spLocks/>
          </p:cNvSpPr>
          <p:nvPr/>
        </p:nvSpPr>
        <p:spPr bwMode="auto">
          <a:xfrm>
            <a:off x="1123950" y="5567363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29" name="object 906">
            <a:extLst>
              <a:ext uri="{FF2B5EF4-FFF2-40B4-BE49-F238E27FC236}">
                <a16:creationId xmlns:a16="http://schemas.microsoft.com/office/drawing/2014/main" id="{BEC63CA2-77CD-7A45-800E-49F02D62247B}"/>
              </a:ext>
            </a:extLst>
          </p:cNvPr>
          <p:cNvSpPr>
            <a:spLocks/>
          </p:cNvSpPr>
          <p:nvPr/>
        </p:nvSpPr>
        <p:spPr bwMode="auto">
          <a:xfrm>
            <a:off x="3192463" y="5567363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30" name="object 907">
            <a:extLst>
              <a:ext uri="{FF2B5EF4-FFF2-40B4-BE49-F238E27FC236}">
                <a16:creationId xmlns:a16="http://schemas.microsoft.com/office/drawing/2014/main" id="{EE71D202-BF47-E447-A688-6C2B5E7ABFCB}"/>
              </a:ext>
            </a:extLst>
          </p:cNvPr>
          <p:cNvSpPr>
            <a:spLocks/>
          </p:cNvSpPr>
          <p:nvPr/>
        </p:nvSpPr>
        <p:spPr bwMode="auto">
          <a:xfrm>
            <a:off x="3722688" y="5567363"/>
            <a:ext cx="0" cy="219075"/>
          </a:xfrm>
          <a:custGeom>
            <a:avLst/>
            <a:gdLst>
              <a:gd name="T0" fmla="*/ 0 h 218439"/>
              <a:gd name="T1" fmla="*/ 221067 h 21843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8439">
                <a:moveTo>
                  <a:pt x="0" y="0"/>
                </a:moveTo>
                <a:lnTo>
                  <a:pt x="0" y="217877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31" name="object 908">
            <a:extLst>
              <a:ext uri="{FF2B5EF4-FFF2-40B4-BE49-F238E27FC236}">
                <a16:creationId xmlns:a16="http://schemas.microsoft.com/office/drawing/2014/main" id="{6310FFFC-E672-F54D-B9D6-AF41897C85B5}"/>
              </a:ext>
            </a:extLst>
          </p:cNvPr>
          <p:cNvSpPr>
            <a:spLocks/>
          </p:cNvSpPr>
          <p:nvPr/>
        </p:nvSpPr>
        <p:spPr bwMode="auto">
          <a:xfrm>
            <a:off x="1127125" y="5786438"/>
            <a:ext cx="633413" cy="42862"/>
          </a:xfrm>
          <a:custGeom>
            <a:avLst/>
            <a:gdLst>
              <a:gd name="T0" fmla="*/ 0 w 633730"/>
              <a:gd name="T1" fmla="*/ 41315 h 43179"/>
              <a:gd name="T2" fmla="*/ 631739 w 633730"/>
              <a:gd name="T3" fmla="*/ 41315 h 43179"/>
              <a:gd name="T4" fmla="*/ 631739 w 633730"/>
              <a:gd name="T5" fmla="*/ 0 h 43179"/>
              <a:gd name="T6" fmla="*/ 0 w 633730"/>
              <a:gd name="T7" fmla="*/ 0 h 43179"/>
              <a:gd name="T8" fmla="*/ 0 w 633730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179">
                <a:moveTo>
                  <a:pt x="0" y="42866"/>
                </a:moveTo>
                <a:lnTo>
                  <a:pt x="633321" y="42866"/>
                </a:lnTo>
                <a:lnTo>
                  <a:pt x="633321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32" name="object 909">
            <a:extLst>
              <a:ext uri="{FF2B5EF4-FFF2-40B4-BE49-F238E27FC236}">
                <a16:creationId xmlns:a16="http://schemas.microsoft.com/office/drawing/2014/main" id="{226F29BE-5DCE-8741-90CD-6AB63CF82C9F}"/>
              </a:ext>
            </a:extLst>
          </p:cNvPr>
          <p:cNvSpPr>
            <a:spLocks/>
          </p:cNvSpPr>
          <p:nvPr/>
        </p:nvSpPr>
        <p:spPr bwMode="auto">
          <a:xfrm>
            <a:off x="1127125" y="5829300"/>
            <a:ext cx="633413" cy="131763"/>
          </a:xfrm>
          <a:custGeom>
            <a:avLst/>
            <a:gdLst>
              <a:gd name="T0" fmla="*/ 0 w 633730"/>
              <a:gd name="T1" fmla="*/ 127478 h 132714"/>
              <a:gd name="T2" fmla="*/ 631739 w 633730"/>
              <a:gd name="T3" fmla="*/ 127478 h 132714"/>
              <a:gd name="T4" fmla="*/ 631739 w 633730"/>
              <a:gd name="T5" fmla="*/ 0 h 132714"/>
              <a:gd name="T6" fmla="*/ 0 w 633730"/>
              <a:gd name="T7" fmla="*/ 0 h 132714"/>
              <a:gd name="T8" fmla="*/ 0 w 633730"/>
              <a:gd name="T9" fmla="*/ 12747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2714">
                <a:moveTo>
                  <a:pt x="0" y="132145"/>
                </a:moveTo>
                <a:lnTo>
                  <a:pt x="633321" y="132145"/>
                </a:lnTo>
                <a:lnTo>
                  <a:pt x="633321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0" name="object 910">
            <a:extLst>
              <a:ext uri="{FF2B5EF4-FFF2-40B4-BE49-F238E27FC236}">
                <a16:creationId xmlns:a16="http://schemas.microsoft.com/office/drawing/2014/main" id="{B152B73D-B9CF-664C-9445-A1D1F7608AE0}"/>
              </a:ext>
            </a:extLst>
          </p:cNvPr>
          <p:cNvSpPr txBox="1"/>
          <p:nvPr/>
        </p:nvSpPr>
        <p:spPr>
          <a:xfrm>
            <a:off x="1152525" y="5807075"/>
            <a:ext cx="219075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85" dirty="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53134" name="object 911">
            <a:extLst>
              <a:ext uri="{FF2B5EF4-FFF2-40B4-BE49-F238E27FC236}">
                <a16:creationId xmlns:a16="http://schemas.microsoft.com/office/drawing/2014/main" id="{6E07D1DF-0CFE-1547-9330-6C021FC15001}"/>
              </a:ext>
            </a:extLst>
          </p:cNvPr>
          <p:cNvSpPr>
            <a:spLocks/>
          </p:cNvSpPr>
          <p:nvPr/>
        </p:nvSpPr>
        <p:spPr bwMode="auto">
          <a:xfrm>
            <a:off x="1127125" y="5961063"/>
            <a:ext cx="633413" cy="44450"/>
          </a:xfrm>
          <a:custGeom>
            <a:avLst/>
            <a:gdLst>
              <a:gd name="T0" fmla="*/ 0 w 633730"/>
              <a:gd name="T1" fmla="*/ 46833 h 43814"/>
              <a:gd name="T2" fmla="*/ 631739 w 633730"/>
              <a:gd name="T3" fmla="*/ 46833 h 43814"/>
              <a:gd name="T4" fmla="*/ 631739 w 633730"/>
              <a:gd name="T5" fmla="*/ 0 h 43814"/>
              <a:gd name="T6" fmla="*/ 0 w 633730"/>
              <a:gd name="T7" fmla="*/ 0 h 43814"/>
              <a:gd name="T8" fmla="*/ 0 w 633730"/>
              <a:gd name="T9" fmla="*/ 46833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3814">
                <a:moveTo>
                  <a:pt x="0" y="43576"/>
                </a:moveTo>
                <a:lnTo>
                  <a:pt x="633321" y="43576"/>
                </a:lnTo>
                <a:lnTo>
                  <a:pt x="633321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35" name="object 912">
            <a:extLst>
              <a:ext uri="{FF2B5EF4-FFF2-40B4-BE49-F238E27FC236}">
                <a16:creationId xmlns:a16="http://schemas.microsoft.com/office/drawing/2014/main" id="{4D2C79B8-6C43-C64C-A686-01544AAD6BBF}"/>
              </a:ext>
            </a:extLst>
          </p:cNvPr>
          <p:cNvSpPr>
            <a:spLocks/>
          </p:cNvSpPr>
          <p:nvPr/>
        </p:nvSpPr>
        <p:spPr bwMode="auto">
          <a:xfrm>
            <a:off x="1765300" y="5786438"/>
            <a:ext cx="725488" cy="42862"/>
          </a:xfrm>
          <a:custGeom>
            <a:avLst/>
            <a:gdLst>
              <a:gd name="T0" fmla="*/ 0 w 725169"/>
              <a:gd name="T1" fmla="*/ 41315 h 43179"/>
              <a:gd name="T2" fmla="*/ 726505 w 725169"/>
              <a:gd name="T3" fmla="*/ 41315 h 43179"/>
              <a:gd name="T4" fmla="*/ 726505 w 725169"/>
              <a:gd name="T5" fmla="*/ 0 h 43179"/>
              <a:gd name="T6" fmla="*/ 0 w 725169"/>
              <a:gd name="T7" fmla="*/ 0 h 43179"/>
              <a:gd name="T8" fmla="*/ 0 w 72516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179">
                <a:moveTo>
                  <a:pt x="0" y="42866"/>
                </a:moveTo>
                <a:lnTo>
                  <a:pt x="724910" y="42866"/>
                </a:lnTo>
                <a:lnTo>
                  <a:pt x="724910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36" name="object 913">
            <a:extLst>
              <a:ext uri="{FF2B5EF4-FFF2-40B4-BE49-F238E27FC236}">
                <a16:creationId xmlns:a16="http://schemas.microsoft.com/office/drawing/2014/main" id="{5CCD4F4D-E190-C54D-8E3A-E03BA77BD051}"/>
              </a:ext>
            </a:extLst>
          </p:cNvPr>
          <p:cNvSpPr>
            <a:spLocks/>
          </p:cNvSpPr>
          <p:nvPr/>
        </p:nvSpPr>
        <p:spPr bwMode="auto">
          <a:xfrm>
            <a:off x="1765300" y="5829300"/>
            <a:ext cx="725488" cy="131763"/>
          </a:xfrm>
          <a:custGeom>
            <a:avLst/>
            <a:gdLst>
              <a:gd name="T0" fmla="*/ 0 w 725169"/>
              <a:gd name="T1" fmla="*/ 127478 h 132714"/>
              <a:gd name="T2" fmla="*/ 726505 w 725169"/>
              <a:gd name="T3" fmla="*/ 127478 h 132714"/>
              <a:gd name="T4" fmla="*/ 726505 w 725169"/>
              <a:gd name="T5" fmla="*/ 0 h 132714"/>
              <a:gd name="T6" fmla="*/ 0 w 725169"/>
              <a:gd name="T7" fmla="*/ 0 h 132714"/>
              <a:gd name="T8" fmla="*/ 0 w 725169"/>
              <a:gd name="T9" fmla="*/ 12747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2714">
                <a:moveTo>
                  <a:pt x="0" y="132145"/>
                </a:moveTo>
                <a:lnTo>
                  <a:pt x="724910" y="132145"/>
                </a:lnTo>
                <a:lnTo>
                  <a:pt x="724910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4" name="object 914">
            <a:extLst>
              <a:ext uri="{FF2B5EF4-FFF2-40B4-BE49-F238E27FC236}">
                <a16:creationId xmlns:a16="http://schemas.microsoft.com/office/drawing/2014/main" id="{ED9441F1-1362-6745-8203-49A009636E6D}"/>
              </a:ext>
            </a:extLst>
          </p:cNvPr>
          <p:cNvSpPr txBox="1"/>
          <p:nvPr/>
        </p:nvSpPr>
        <p:spPr>
          <a:xfrm>
            <a:off x="1790700" y="5807075"/>
            <a:ext cx="446088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defRPr/>
            </a:pPr>
            <a:r>
              <a:rPr sz="900" spc="190" dirty="0">
                <a:latin typeface="Arial"/>
                <a:cs typeface="Arial"/>
              </a:rPr>
              <a:t>S</a:t>
            </a:r>
            <a:r>
              <a:rPr sz="900" spc="55" dirty="0">
                <a:latin typeface="Arial"/>
                <a:cs typeface="Arial"/>
              </a:rPr>
              <a:t>i</a:t>
            </a:r>
            <a:r>
              <a:rPr sz="900" spc="160" dirty="0">
                <a:latin typeface="Arial"/>
                <a:cs typeface="Arial"/>
              </a:rPr>
              <a:t>ng</a:t>
            </a:r>
            <a:r>
              <a:rPr sz="900" spc="110" dirty="0">
                <a:latin typeface="Arial"/>
                <a:cs typeface="Arial"/>
              </a:rPr>
              <a:t>le</a:t>
            </a:r>
            <a:endParaRPr sz="900">
              <a:latin typeface="Arial"/>
              <a:cs typeface="Arial"/>
            </a:endParaRPr>
          </a:p>
        </p:txBody>
      </p:sp>
      <p:sp>
        <p:nvSpPr>
          <p:cNvPr id="53138" name="object 915">
            <a:extLst>
              <a:ext uri="{FF2B5EF4-FFF2-40B4-BE49-F238E27FC236}">
                <a16:creationId xmlns:a16="http://schemas.microsoft.com/office/drawing/2014/main" id="{EA004820-9C86-A748-AFCA-CDAD45FE1439}"/>
              </a:ext>
            </a:extLst>
          </p:cNvPr>
          <p:cNvSpPr>
            <a:spLocks/>
          </p:cNvSpPr>
          <p:nvPr/>
        </p:nvSpPr>
        <p:spPr bwMode="auto">
          <a:xfrm>
            <a:off x="1765300" y="5961063"/>
            <a:ext cx="725488" cy="44450"/>
          </a:xfrm>
          <a:custGeom>
            <a:avLst/>
            <a:gdLst>
              <a:gd name="T0" fmla="*/ 0 w 725169"/>
              <a:gd name="T1" fmla="*/ 46833 h 43814"/>
              <a:gd name="T2" fmla="*/ 726505 w 725169"/>
              <a:gd name="T3" fmla="*/ 46833 h 43814"/>
              <a:gd name="T4" fmla="*/ 726505 w 725169"/>
              <a:gd name="T5" fmla="*/ 0 h 43814"/>
              <a:gd name="T6" fmla="*/ 0 w 725169"/>
              <a:gd name="T7" fmla="*/ 0 h 43814"/>
              <a:gd name="T8" fmla="*/ 0 w 725169"/>
              <a:gd name="T9" fmla="*/ 46833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3814">
                <a:moveTo>
                  <a:pt x="0" y="43576"/>
                </a:moveTo>
                <a:lnTo>
                  <a:pt x="724910" y="43576"/>
                </a:lnTo>
                <a:lnTo>
                  <a:pt x="724910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39" name="object 916">
            <a:extLst>
              <a:ext uri="{FF2B5EF4-FFF2-40B4-BE49-F238E27FC236}">
                <a16:creationId xmlns:a16="http://schemas.microsoft.com/office/drawing/2014/main" id="{949F3C12-2A6D-5B4C-B980-7438CC4215B0}"/>
              </a:ext>
            </a:extLst>
          </p:cNvPr>
          <p:cNvSpPr>
            <a:spLocks/>
          </p:cNvSpPr>
          <p:nvPr/>
        </p:nvSpPr>
        <p:spPr bwMode="auto">
          <a:xfrm>
            <a:off x="2495550" y="5786438"/>
            <a:ext cx="693738" cy="42862"/>
          </a:xfrm>
          <a:custGeom>
            <a:avLst/>
            <a:gdLst>
              <a:gd name="T0" fmla="*/ 0 w 693419"/>
              <a:gd name="T1" fmla="*/ 41315 h 43179"/>
              <a:gd name="T2" fmla="*/ 694919 w 693419"/>
              <a:gd name="T3" fmla="*/ 41315 h 43179"/>
              <a:gd name="T4" fmla="*/ 694919 w 693419"/>
              <a:gd name="T5" fmla="*/ 0 h 43179"/>
              <a:gd name="T6" fmla="*/ 0 w 693419"/>
              <a:gd name="T7" fmla="*/ 0 h 43179"/>
              <a:gd name="T8" fmla="*/ 0 w 69341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179">
                <a:moveTo>
                  <a:pt x="0" y="42866"/>
                </a:moveTo>
                <a:lnTo>
                  <a:pt x="693323" y="42866"/>
                </a:lnTo>
                <a:lnTo>
                  <a:pt x="693323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0" name="object 917">
            <a:extLst>
              <a:ext uri="{FF2B5EF4-FFF2-40B4-BE49-F238E27FC236}">
                <a16:creationId xmlns:a16="http://schemas.microsoft.com/office/drawing/2014/main" id="{6BFAB724-4F57-6547-9B08-139027D33278}"/>
              </a:ext>
            </a:extLst>
          </p:cNvPr>
          <p:cNvSpPr>
            <a:spLocks/>
          </p:cNvSpPr>
          <p:nvPr/>
        </p:nvSpPr>
        <p:spPr bwMode="auto">
          <a:xfrm>
            <a:off x="2495550" y="5829300"/>
            <a:ext cx="693738" cy="131763"/>
          </a:xfrm>
          <a:custGeom>
            <a:avLst/>
            <a:gdLst>
              <a:gd name="T0" fmla="*/ 0 w 693419"/>
              <a:gd name="T1" fmla="*/ 127478 h 132714"/>
              <a:gd name="T2" fmla="*/ 694919 w 693419"/>
              <a:gd name="T3" fmla="*/ 127478 h 132714"/>
              <a:gd name="T4" fmla="*/ 694919 w 693419"/>
              <a:gd name="T5" fmla="*/ 0 h 132714"/>
              <a:gd name="T6" fmla="*/ 0 w 693419"/>
              <a:gd name="T7" fmla="*/ 0 h 132714"/>
              <a:gd name="T8" fmla="*/ 0 w 693419"/>
              <a:gd name="T9" fmla="*/ 12747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2714">
                <a:moveTo>
                  <a:pt x="0" y="132145"/>
                </a:moveTo>
                <a:lnTo>
                  <a:pt x="693323" y="132145"/>
                </a:lnTo>
                <a:lnTo>
                  <a:pt x="693323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1" name="object 918">
            <a:extLst>
              <a:ext uri="{FF2B5EF4-FFF2-40B4-BE49-F238E27FC236}">
                <a16:creationId xmlns:a16="http://schemas.microsoft.com/office/drawing/2014/main" id="{6E759C6B-1420-DD47-A15A-47DC2DC2FDB3}"/>
              </a:ext>
            </a:extLst>
          </p:cNvPr>
          <p:cNvSpPr>
            <a:spLocks/>
          </p:cNvSpPr>
          <p:nvPr/>
        </p:nvSpPr>
        <p:spPr bwMode="auto">
          <a:xfrm>
            <a:off x="2495550" y="5961063"/>
            <a:ext cx="693738" cy="44450"/>
          </a:xfrm>
          <a:custGeom>
            <a:avLst/>
            <a:gdLst>
              <a:gd name="T0" fmla="*/ 0 w 693419"/>
              <a:gd name="T1" fmla="*/ 46833 h 43814"/>
              <a:gd name="T2" fmla="*/ 694919 w 693419"/>
              <a:gd name="T3" fmla="*/ 46833 h 43814"/>
              <a:gd name="T4" fmla="*/ 694919 w 693419"/>
              <a:gd name="T5" fmla="*/ 0 h 43814"/>
              <a:gd name="T6" fmla="*/ 0 w 693419"/>
              <a:gd name="T7" fmla="*/ 0 h 43814"/>
              <a:gd name="T8" fmla="*/ 0 w 693419"/>
              <a:gd name="T9" fmla="*/ 46833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3814">
                <a:moveTo>
                  <a:pt x="0" y="43576"/>
                </a:moveTo>
                <a:lnTo>
                  <a:pt x="693323" y="43576"/>
                </a:lnTo>
                <a:lnTo>
                  <a:pt x="693323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2" name="object 919">
            <a:extLst>
              <a:ext uri="{FF2B5EF4-FFF2-40B4-BE49-F238E27FC236}">
                <a16:creationId xmlns:a16="http://schemas.microsoft.com/office/drawing/2014/main" id="{2AD4F628-6C7C-7346-877A-AC28BEC3E05B}"/>
              </a:ext>
            </a:extLst>
          </p:cNvPr>
          <p:cNvSpPr>
            <a:spLocks/>
          </p:cNvSpPr>
          <p:nvPr/>
        </p:nvSpPr>
        <p:spPr bwMode="auto">
          <a:xfrm>
            <a:off x="3194050" y="5786438"/>
            <a:ext cx="525463" cy="42862"/>
          </a:xfrm>
          <a:custGeom>
            <a:avLst/>
            <a:gdLst>
              <a:gd name="T0" fmla="*/ 0 w 525779"/>
              <a:gd name="T1" fmla="*/ 41315 h 43179"/>
              <a:gd name="T2" fmla="*/ 523989 w 525779"/>
              <a:gd name="T3" fmla="*/ 41315 h 43179"/>
              <a:gd name="T4" fmla="*/ 523989 w 525779"/>
              <a:gd name="T5" fmla="*/ 0 h 43179"/>
              <a:gd name="T6" fmla="*/ 0 w 525779"/>
              <a:gd name="T7" fmla="*/ 0 h 43179"/>
              <a:gd name="T8" fmla="*/ 0 w 525779"/>
              <a:gd name="T9" fmla="*/ 41315 h 43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3179">
                <a:moveTo>
                  <a:pt x="0" y="42866"/>
                </a:moveTo>
                <a:lnTo>
                  <a:pt x="525566" y="42866"/>
                </a:lnTo>
                <a:lnTo>
                  <a:pt x="525566" y="0"/>
                </a:lnTo>
                <a:lnTo>
                  <a:pt x="0" y="0"/>
                </a:lnTo>
                <a:lnTo>
                  <a:pt x="0" y="428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3" name="object 920">
            <a:extLst>
              <a:ext uri="{FF2B5EF4-FFF2-40B4-BE49-F238E27FC236}">
                <a16:creationId xmlns:a16="http://schemas.microsoft.com/office/drawing/2014/main" id="{0FC4D008-9896-7241-A5A6-0BC15BFBE33C}"/>
              </a:ext>
            </a:extLst>
          </p:cNvPr>
          <p:cNvSpPr>
            <a:spLocks/>
          </p:cNvSpPr>
          <p:nvPr/>
        </p:nvSpPr>
        <p:spPr bwMode="auto">
          <a:xfrm>
            <a:off x="3194050" y="5829300"/>
            <a:ext cx="525463" cy="131763"/>
          </a:xfrm>
          <a:custGeom>
            <a:avLst/>
            <a:gdLst>
              <a:gd name="T0" fmla="*/ 0 w 525779"/>
              <a:gd name="T1" fmla="*/ 127478 h 132714"/>
              <a:gd name="T2" fmla="*/ 523989 w 525779"/>
              <a:gd name="T3" fmla="*/ 127478 h 132714"/>
              <a:gd name="T4" fmla="*/ 523989 w 525779"/>
              <a:gd name="T5" fmla="*/ 0 h 132714"/>
              <a:gd name="T6" fmla="*/ 0 w 525779"/>
              <a:gd name="T7" fmla="*/ 0 h 132714"/>
              <a:gd name="T8" fmla="*/ 0 w 525779"/>
              <a:gd name="T9" fmla="*/ 127478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2714">
                <a:moveTo>
                  <a:pt x="0" y="132145"/>
                </a:moveTo>
                <a:lnTo>
                  <a:pt x="525566" y="132145"/>
                </a:lnTo>
                <a:lnTo>
                  <a:pt x="525566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4" name="object 921">
            <a:extLst>
              <a:ext uri="{FF2B5EF4-FFF2-40B4-BE49-F238E27FC236}">
                <a16:creationId xmlns:a16="http://schemas.microsoft.com/office/drawing/2014/main" id="{0A2DA561-BD9F-D444-B098-0F5A7B862380}"/>
              </a:ext>
            </a:extLst>
          </p:cNvPr>
          <p:cNvSpPr>
            <a:spLocks/>
          </p:cNvSpPr>
          <p:nvPr/>
        </p:nvSpPr>
        <p:spPr bwMode="auto">
          <a:xfrm>
            <a:off x="3194050" y="5961063"/>
            <a:ext cx="525463" cy="44450"/>
          </a:xfrm>
          <a:custGeom>
            <a:avLst/>
            <a:gdLst>
              <a:gd name="T0" fmla="*/ 0 w 525779"/>
              <a:gd name="T1" fmla="*/ 46833 h 43814"/>
              <a:gd name="T2" fmla="*/ 523989 w 525779"/>
              <a:gd name="T3" fmla="*/ 46833 h 43814"/>
              <a:gd name="T4" fmla="*/ 523989 w 525779"/>
              <a:gd name="T5" fmla="*/ 0 h 43814"/>
              <a:gd name="T6" fmla="*/ 0 w 525779"/>
              <a:gd name="T7" fmla="*/ 0 h 43814"/>
              <a:gd name="T8" fmla="*/ 0 w 525779"/>
              <a:gd name="T9" fmla="*/ 46833 h 43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3814">
                <a:moveTo>
                  <a:pt x="0" y="43576"/>
                </a:moveTo>
                <a:lnTo>
                  <a:pt x="525566" y="43576"/>
                </a:lnTo>
                <a:lnTo>
                  <a:pt x="525566" y="0"/>
                </a:lnTo>
                <a:lnTo>
                  <a:pt x="0" y="0"/>
                </a:lnTo>
                <a:lnTo>
                  <a:pt x="0" y="4357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5" name="object 922">
            <a:extLst>
              <a:ext uri="{FF2B5EF4-FFF2-40B4-BE49-F238E27FC236}">
                <a16:creationId xmlns:a16="http://schemas.microsoft.com/office/drawing/2014/main" id="{43D6E9AE-923C-1F4B-8940-4659A7E90F4C}"/>
              </a:ext>
            </a:extLst>
          </p:cNvPr>
          <p:cNvSpPr>
            <a:spLocks/>
          </p:cNvSpPr>
          <p:nvPr/>
        </p:nvSpPr>
        <p:spPr bwMode="auto">
          <a:xfrm>
            <a:off x="1123950" y="5786438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6" name="object 923">
            <a:extLst>
              <a:ext uri="{FF2B5EF4-FFF2-40B4-BE49-F238E27FC236}">
                <a16:creationId xmlns:a16="http://schemas.microsoft.com/office/drawing/2014/main" id="{E7EEE1B5-F15C-CD4B-BFA4-091DEB7728FB}"/>
              </a:ext>
            </a:extLst>
          </p:cNvPr>
          <p:cNvSpPr>
            <a:spLocks/>
          </p:cNvSpPr>
          <p:nvPr/>
        </p:nvSpPr>
        <p:spPr bwMode="auto">
          <a:xfrm>
            <a:off x="3192463" y="5786438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7" name="object 924">
            <a:extLst>
              <a:ext uri="{FF2B5EF4-FFF2-40B4-BE49-F238E27FC236}">
                <a16:creationId xmlns:a16="http://schemas.microsoft.com/office/drawing/2014/main" id="{2F69B849-CE38-0D45-A9D4-05D962164DC5}"/>
              </a:ext>
            </a:extLst>
          </p:cNvPr>
          <p:cNvSpPr>
            <a:spLocks/>
          </p:cNvSpPr>
          <p:nvPr/>
        </p:nvSpPr>
        <p:spPr bwMode="auto">
          <a:xfrm>
            <a:off x="3722688" y="5786438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8" name="object 925">
            <a:extLst>
              <a:ext uri="{FF2B5EF4-FFF2-40B4-BE49-F238E27FC236}">
                <a16:creationId xmlns:a16="http://schemas.microsoft.com/office/drawing/2014/main" id="{39C472F4-34FB-AA42-8F8F-7E358EEC336D}"/>
              </a:ext>
            </a:extLst>
          </p:cNvPr>
          <p:cNvSpPr>
            <a:spLocks/>
          </p:cNvSpPr>
          <p:nvPr/>
        </p:nvSpPr>
        <p:spPr bwMode="auto">
          <a:xfrm>
            <a:off x="1127125" y="6003925"/>
            <a:ext cx="633413" cy="42863"/>
          </a:xfrm>
          <a:custGeom>
            <a:avLst/>
            <a:gdLst>
              <a:gd name="T0" fmla="*/ 0 w 633730"/>
              <a:gd name="T1" fmla="*/ 43755 h 42545"/>
              <a:gd name="T2" fmla="*/ 631739 w 633730"/>
              <a:gd name="T3" fmla="*/ 43755 h 42545"/>
              <a:gd name="T4" fmla="*/ 631739 w 633730"/>
              <a:gd name="T5" fmla="*/ 0 h 42545"/>
              <a:gd name="T6" fmla="*/ 0 w 633730"/>
              <a:gd name="T7" fmla="*/ 0 h 42545"/>
              <a:gd name="T8" fmla="*/ 0 w 633730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2545">
                <a:moveTo>
                  <a:pt x="0" y="42156"/>
                </a:moveTo>
                <a:lnTo>
                  <a:pt x="633321" y="42156"/>
                </a:lnTo>
                <a:lnTo>
                  <a:pt x="633321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49" name="object 926">
            <a:extLst>
              <a:ext uri="{FF2B5EF4-FFF2-40B4-BE49-F238E27FC236}">
                <a16:creationId xmlns:a16="http://schemas.microsoft.com/office/drawing/2014/main" id="{34C9E7BB-410E-6647-84E1-C29C0C2E0240}"/>
              </a:ext>
            </a:extLst>
          </p:cNvPr>
          <p:cNvSpPr>
            <a:spLocks/>
          </p:cNvSpPr>
          <p:nvPr/>
        </p:nvSpPr>
        <p:spPr bwMode="auto">
          <a:xfrm>
            <a:off x="1127125" y="6046788"/>
            <a:ext cx="633413" cy="133350"/>
          </a:xfrm>
          <a:custGeom>
            <a:avLst/>
            <a:gdLst>
              <a:gd name="T0" fmla="*/ 0 w 633730"/>
              <a:gd name="T1" fmla="*/ 135340 h 132714"/>
              <a:gd name="T2" fmla="*/ 631739 w 633730"/>
              <a:gd name="T3" fmla="*/ 135340 h 132714"/>
              <a:gd name="T4" fmla="*/ 631739 w 633730"/>
              <a:gd name="T5" fmla="*/ 0 h 132714"/>
              <a:gd name="T6" fmla="*/ 0 w 633730"/>
              <a:gd name="T7" fmla="*/ 0 h 132714"/>
              <a:gd name="T8" fmla="*/ 0 w 633730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132714">
                <a:moveTo>
                  <a:pt x="0" y="132145"/>
                </a:moveTo>
                <a:lnTo>
                  <a:pt x="633321" y="132145"/>
                </a:lnTo>
                <a:lnTo>
                  <a:pt x="633321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50" name="object 927">
            <a:extLst>
              <a:ext uri="{FF2B5EF4-FFF2-40B4-BE49-F238E27FC236}">
                <a16:creationId xmlns:a16="http://schemas.microsoft.com/office/drawing/2014/main" id="{AF8F7116-95C0-FB47-874F-B0C8D1262332}"/>
              </a:ext>
            </a:extLst>
          </p:cNvPr>
          <p:cNvSpPr>
            <a:spLocks/>
          </p:cNvSpPr>
          <p:nvPr/>
        </p:nvSpPr>
        <p:spPr bwMode="auto">
          <a:xfrm>
            <a:off x="1127125" y="6178550"/>
            <a:ext cx="633413" cy="44450"/>
          </a:xfrm>
          <a:custGeom>
            <a:avLst/>
            <a:gdLst>
              <a:gd name="T0" fmla="*/ 0 w 633730"/>
              <a:gd name="T1" fmla="*/ 44285 h 44450"/>
              <a:gd name="T2" fmla="*/ 631739 w 633730"/>
              <a:gd name="T3" fmla="*/ 44285 h 44450"/>
              <a:gd name="T4" fmla="*/ 631739 w 633730"/>
              <a:gd name="T5" fmla="*/ 0 h 44450"/>
              <a:gd name="T6" fmla="*/ 0 w 633730"/>
              <a:gd name="T7" fmla="*/ 0 h 44450"/>
              <a:gd name="T8" fmla="*/ 0 w 633730"/>
              <a:gd name="T9" fmla="*/ 44285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30" h="44450">
                <a:moveTo>
                  <a:pt x="0" y="44285"/>
                </a:moveTo>
                <a:lnTo>
                  <a:pt x="633321" y="44285"/>
                </a:lnTo>
                <a:lnTo>
                  <a:pt x="633321" y="0"/>
                </a:lnTo>
                <a:lnTo>
                  <a:pt x="0" y="0"/>
                </a:lnTo>
                <a:lnTo>
                  <a:pt x="0" y="4428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51" name="object 928">
            <a:extLst>
              <a:ext uri="{FF2B5EF4-FFF2-40B4-BE49-F238E27FC236}">
                <a16:creationId xmlns:a16="http://schemas.microsoft.com/office/drawing/2014/main" id="{EFACDC37-04CC-9B45-AB16-4BB1F256A3AE}"/>
              </a:ext>
            </a:extLst>
          </p:cNvPr>
          <p:cNvSpPr>
            <a:spLocks/>
          </p:cNvSpPr>
          <p:nvPr/>
        </p:nvSpPr>
        <p:spPr bwMode="auto">
          <a:xfrm>
            <a:off x="1765300" y="6003925"/>
            <a:ext cx="725488" cy="42863"/>
          </a:xfrm>
          <a:custGeom>
            <a:avLst/>
            <a:gdLst>
              <a:gd name="T0" fmla="*/ 0 w 725169"/>
              <a:gd name="T1" fmla="*/ 43755 h 42545"/>
              <a:gd name="T2" fmla="*/ 726505 w 725169"/>
              <a:gd name="T3" fmla="*/ 43755 h 42545"/>
              <a:gd name="T4" fmla="*/ 726505 w 725169"/>
              <a:gd name="T5" fmla="*/ 0 h 42545"/>
              <a:gd name="T6" fmla="*/ 0 w 725169"/>
              <a:gd name="T7" fmla="*/ 0 h 42545"/>
              <a:gd name="T8" fmla="*/ 0 w 72516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2545">
                <a:moveTo>
                  <a:pt x="0" y="42156"/>
                </a:moveTo>
                <a:lnTo>
                  <a:pt x="724910" y="42156"/>
                </a:lnTo>
                <a:lnTo>
                  <a:pt x="724910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52" name="object 929">
            <a:extLst>
              <a:ext uri="{FF2B5EF4-FFF2-40B4-BE49-F238E27FC236}">
                <a16:creationId xmlns:a16="http://schemas.microsoft.com/office/drawing/2014/main" id="{2F2F551B-5E89-A243-84F9-E367DD204F03}"/>
              </a:ext>
            </a:extLst>
          </p:cNvPr>
          <p:cNvSpPr>
            <a:spLocks/>
          </p:cNvSpPr>
          <p:nvPr/>
        </p:nvSpPr>
        <p:spPr bwMode="auto">
          <a:xfrm>
            <a:off x="1765300" y="6046788"/>
            <a:ext cx="725488" cy="133350"/>
          </a:xfrm>
          <a:custGeom>
            <a:avLst/>
            <a:gdLst>
              <a:gd name="T0" fmla="*/ 0 w 725169"/>
              <a:gd name="T1" fmla="*/ 135340 h 132714"/>
              <a:gd name="T2" fmla="*/ 726505 w 725169"/>
              <a:gd name="T3" fmla="*/ 135340 h 132714"/>
              <a:gd name="T4" fmla="*/ 726505 w 725169"/>
              <a:gd name="T5" fmla="*/ 0 h 132714"/>
              <a:gd name="T6" fmla="*/ 0 w 725169"/>
              <a:gd name="T7" fmla="*/ 0 h 132714"/>
              <a:gd name="T8" fmla="*/ 0 w 72516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132714">
                <a:moveTo>
                  <a:pt x="0" y="132145"/>
                </a:moveTo>
                <a:lnTo>
                  <a:pt x="724910" y="132145"/>
                </a:lnTo>
                <a:lnTo>
                  <a:pt x="724910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0" name="object 930">
            <a:extLst>
              <a:ext uri="{FF2B5EF4-FFF2-40B4-BE49-F238E27FC236}">
                <a16:creationId xmlns:a16="http://schemas.microsoft.com/office/drawing/2014/main" id="{546A8E8C-E343-4741-9E0F-4E3CB2CAEBCC}"/>
              </a:ext>
            </a:extLst>
          </p:cNvPr>
          <p:cNvSpPr txBox="1"/>
          <p:nvPr/>
        </p:nvSpPr>
        <p:spPr>
          <a:xfrm>
            <a:off x="1152525" y="6024563"/>
            <a:ext cx="1176338" cy="16510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hangingPunct="1">
              <a:spcBef>
                <a:spcPts val="110"/>
              </a:spcBef>
              <a:tabLst>
                <a:tab pos="650875" algn="l"/>
              </a:tabLst>
              <a:defRPr/>
            </a:pPr>
            <a:r>
              <a:rPr sz="900" spc="185" dirty="0">
                <a:latin typeface="Arial"/>
                <a:cs typeface="Arial"/>
              </a:rPr>
              <a:t>No	</a:t>
            </a:r>
            <a:r>
              <a:rPr sz="900" spc="135" dirty="0">
                <a:latin typeface="Arial"/>
                <a:cs typeface="Arial"/>
              </a:rPr>
              <a:t>Married</a:t>
            </a:r>
            <a:endParaRPr sz="900">
              <a:latin typeface="Arial"/>
              <a:cs typeface="Arial"/>
            </a:endParaRPr>
          </a:p>
        </p:txBody>
      </p:sp>
      <p:sp>
        <p:nvSpPr>
          <p:cNvPr id="53154" name="object 931">
            <a:extLst>
              <a:ext uri="{FF2B5EF4-FFF2-40B4-BE49-F238E27FC236}">
                <a16:creationId xmlns:a16="http://schemas.microsoft.com/office/drawing/2014/main" id="{C5EF4A04-E06F-B243-BD94-D8487810D004}"/>
              </a:ext>
            </a:extLst>
          </p:cNvPr>
          <p:cNvSpPr>
            <a:spLocks/>
          </p:cNvSpPr>
          <p:nvPr/>
        </p:nvSpPr>
        <p:spPr bwMode="auto">
          <a:xfrm>
            <a:off x="1765300" y="6178550"/>
            <a:ext cx="725488" cy="44450"/>
          </a:xfrm>
          <a:custGeom>
            <a:avLst/>
            <a:gdLst>
              <a:gd name="T0" fmla="*/ 0 w 725169"/>
              <a:gd name="T1" fmla="*/ 44285 h 44450"/>
              <a:gd name="T2" fmla="*/ 726505 w 725169"/>
              <a:gd name="T3" fmla="*/ 44285 h 44450"/>
              <a:gd name="T4" fmla="*/ 726505 w 725169"/>
              <a:gd name="T5" fmla="*/ 0 h 44450"/>
              <a:gd name="T6" fmla="*/ 0 w 725169"/>
              <a:gd name="T7" fmla="*/ 0 h 44450"/>
              <a:gd name="T8" fmla="*/ 0 w 725169"/>
              <a:gd name="T9" fmla="*/ 44285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5169" h="44450">
                <a:moveTo>
                  <a:pt x="0" y="44285"/>
                </a:moveTo>
                <a:lnTo>
                  <a:pt x="724910" y="44285"/>
                </a:lnTo>
                <a:lnTo>
                  <a:pt x="724910" y="0"/>
                </a:lnTo>
                <a:lnTo>
                  <a:pt x="0" y="0"/>
                </a:lnTo>
                <a:lnTo>
                  <a:pt x="0" y="4428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55" name="object 932">
            <a:extLst>
              <a:ext uri="{FF2B5EF4-FFF2-40B4-BE49-F238E27FC236}">
                <a16:creationId xmlns:a16="http://schemas.microsoft.com/office/drawing/2014/main" id="{662B8D32-5E39-4246-8052-DF5A240B6CFD}"/>
              </a:ext>
            </a:extLst>
          </p:cNvPr>
          <p:cNvSpPr>
            <a:spLocks/>
          </p:cNvSpPr>
          <p:nvPr/>
        </p:nvSpPr>
        <p:spPr bwMode="auto">
          <a:xfrm>
            <a:off x="2495550" y="6003925"/>
            <a:ext cx="693738" cy="42863"/>
          </a:xfrm>
          <a:custGeom>
            <a:avLst/>
            <a:gdLst>
              <a:gd name="T0" fmla="*/ 0 w 693419"/>
              <a:gd name="T1" fmla="*/ 43755 h 42545"/>
              <a:gd name="T2" fmla="*/ 694919 w 693419"/>
              <a:gd name="T3" fmla="*/ 43755 h 42545"/>
              <a:gd name="T4" fmla="*/ 694919 w 693419"/>
              <a:gd name="T5" fmla="*/ 0 h 42545"/>
              <a:gd name="T6" fmla="*/ 0 w 693419"/>
              <a:gd name="T7" fmla="*/ 0 h 42545"/>
              <a:gd name="T8" fmla="*/ 0 w 69341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2545">
                <a:moveTo>
                  <a:pt x="0" y="42156"/>
                </a:moveTo>
                <a:lnTo>
                  <a:pt x="693323" y="42156"/>
                </a:lnTo>
                <a:lnTo>
                  <a:pt x="693323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56" name="object 933">
            <a:extLst>
              <a:ext uri="{FF2B5EF4-FFF2-40B4-BE49-F238E27FC236}">
                <a16:creationId xmlns:a16="http://schemas.microsoft.com/office/drawing/2014/main" id="{01F80926-96CC-2944-AAF2-D480D209507D}"/>
              </a:ext>
            </a:extLst>
          </p:cNvPr>
          <p:cNvSpPr>
            <a:spLocks/>
          </p:cNvSpPr>
          <p:nvPr/>
        </p:nvSpPr>
        <p:spPr bwMode="auto">
          <a:xfrm>
            <a:off x="2495550" y="6046788"/>
            <a:ext cx="693738" cy="133350"/>
          </a:xfrm>
          <a:custGeom>
            <a:avLst/>
            <a:gdLst>
              <a:gd name="T0" fmla="*/ 0 w 693419"/>
              <a:gd name="T1" fmla="*/ 135340 h 132714"/>
              <a:gd name="T2" fmla="*/ 694919 w 693419"/>
              <a:gd name="T3" fmla="*/ 135340 h 132714"/>
              <a:gd name="T4" fmla="*/ 694919 w 693419"/>
              <a:gd name="T5" fmla="*/ 0 h 132714"/>
              <a:gd name="T6" fmla="*/ 0 w 693419"/>
              <a:gd name="T7" fmla="*/ 0 h 132714"/>
              <a:gd name="T8" fmla="*/ 0 w 69341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132714">
                <a:moveTo>
                  <a:pt x="0" y="132145"/>
                </a:moveTo>
                <a:lnTo>
                  <a:pt x="693323" y="132145"/>
                </a:lnTo>
                <a:lnTo>
                  <a:pt x="693323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57" name="object 934">
            <a:extLst>
              <a:ext uri="{FF2B5EF4-FFF2-40B4-BE49-F238E27FC236}">
                <a16:creationId xmlns:a16="http://schemas.microsoft.com/office/drawing/2014/main" id="{E98593D1-35BC-6646-ABAD-2840E39C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5072063"/>
            <a:ext cx="11096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742950" indent="-7302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7413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7413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7413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7413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413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413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413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413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7413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9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Married	50K  150K</a:t>
            </a:r>
          </a:p>
          <a:p>
            <a:pPr algn="r" eaLnBrk="1" hangingPunct="1">
              <a:spcBef>
                <a:spcPts val="650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90K</a:t>
            </a:r>
          </a:p>
          <a:p>
            <a:pPr algn="r" eaLnBrk="1" hangingPunct="1">
              <a:spcBef>
                <a:spcPts val="638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40K</a:t>
            </a:r>
          </a:p>
          <a:p>
            <a:pPr algn="r" eaLnBrk="1" hangingPunct="1">
              <a:spcBef>
                <a:spcPts val="638"/>
              </a:spcBef>
              <a:buClrTx/>
              <a:buSzTx/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80K</a:t>
            </a:r>
          </a:p>
        </p:txBody>
      </p:sp>
      <p:sp>
        <p:nvSpPr>
          <p:cNvPr id="53158" name="object 935">
            <a:extLst>
              <a:ext uri="{FF2B5EF4-FFF2-40B4-BE49-F238E27FC236}">
                <a16:creationId xmlns:a16="http://schemas.microsoft.com/office/drawing/2014/main" id="{0A04D37D-BBBF-5248-85C0-9ADF05CEAC6C}"/>
              </a:ext>
            </a:extLst>
          </p:cNvPr>
          <p:cNvSpPr>
            <a:spLocks/>
          </p:cNvSpPr>
          <p:nvPr/>
        </p:nvSpPr>
        <p:spPr bwMode="auto">
          <a:xfrm>
            <a:off x="2495550" y="6178550"/>
            <a:ext cx="693738" cy="44450"/>
          </a:xfrm>
          <a:custGeom>
            <a:avLst/>
            <a:gdLst>
              <a:gd name="T0" fmla="*/ 0 w 693419"/>
              <a:gd name="T1" fmla="*/ 44285 h 44450"/>
              <a:gd name="T2" fmla="*/ 694919 w 693419"/>
              <a:gd name="T3" fmla="*/ 44285 h 44450"/>
              <a:gd name="T4" fmla="*/ 694919 w 693419"/>
              <a:gd name="T5" fmla="*/ 0 h 44450"/>
              <a:gd name="T6" fmla="*/ 0 w 693419"/>
              <a:gd name="T7" fmla="*/ 0 h 44450"/>
              <a:gd name="T8" fmla="*/ 0 w 693419"/>
              <a:gd name="T9" fmla="*/ 44285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419" h="44450">
                <a:moveTo>
                  <a:pt x="0" y="44285"/>
                </a:moveTo>
                <a:lnTo>
                  <a:pt x="693323" y="44285"/>
                </a:lnTo>
                <a:lnTo>
                  <a:pt x="693323" y="0"/>
                </a:lnTo>
                <a:lnTo>
                  <a:pt x="0" y="0"/>
                </a:lnTo>
                <a:lnTo>
                  <a:pt x="0" y="44285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59" name="object 936">
            <a:extLst>
              <a:ext uri="{FF2B5EF4-FFF2-40B4-BE49-F238E27FC236}">
                <a16:creationId xmlns:a16="http://schemas.microsoft.com/office/drawing/2014/main" id="{C7B29C36-B578-1349-8BD6-D72C131D6F96}"/>
              </a:ext>
            </a:extLst>
          </p:cNvPr>
          <p:cNvSpPr>
            <a:spLocks/>
          </p:cNvSpPr>
          <p:nvPr/>
        </p:nvSpPr>
        <p:spPr bwMode="auto">
          <a:xfrm>
            <a:off x="3194050" y="6003925"/>
            <a:ext cx="525463" cy="42863"/>
          </a:xfrm>
          <a:custGeom>
            <a:avLst/>
            <a:gdLst>
              <a:gd name="T0" fmla="*/ 0 w 525779"/>
              <a:gd name="T1" fmla="*/ 43755 h 42545"/>
              <a:gd name="T2" fmla="*/ 523989 w 525779"/>
              <a:gd name="T3" fmla="*/ 43755 h 42545"/>
              <a:gd name="T4" fmla="*/ 523989 w 525779"/>
              <a:gd name="T5" fmla="*/ 0 h 42545"/>
              <a:gd name="T6" fmla="*/ 0 w 525779"/>
              <a:gd name="T7" fmla="*/ 0 h 42545"/>
              <a:gd name="T8" fmla="*/ 0 w 525779"/>
              <a:gd name="T9" fmla="*/ 43755 h 42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2545">
                <a:moveTo>
                  <a:pt x="0" y="42156"/>
                </a:moveTo>
                <a:lnTo>
                  <a:pt x="525566" y="42156"/>
                </a:lnTo>
                <a:lnTo>
                  <a:pt x="525566" y="0"/>
                </a:lnTo>
                <a:lnTo>
                  <a:pt x="0" y="0"/>
                </a:lnTo>
                <a:lnTo>
                  <a:pt x="0" y="42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60" name="object 937">
            <a:extLst>
              <a:ext uri="{FF2B5EF4-FFF2-40B4-BE49-F238E27FC236}">
                <a16:creationId xmlns:a16="http://schemas.microsoft.com/office/drawing/2014/main" id="{D53FF071-37E2-8F42-88D9-382BBCE4FEBB}"/>
              </a:ext>
            </a:extLst>
          </p:cNvPr>
          <p:cNvSpPr>
            <a:spLocks/>
          </p:cNvSpPr>
          <p:nvPr/>
        </p:nvSpPr>
        <p:spPr bwMode="auto">
          <a:xfrm>
            <a:off x="3194050" y="6046788"/>
            <a:ext cx="525463" cy="133350"/>
          </a:xfrm>
          <a:custGeom>
            <a:avLst/>
            <a:gdLst>
              <a:gd name="T0" fmla="*/ 0 w 525779"/>
              <a:gd name="T1" fmla="*/ 135340 h 132714"/>
              <a:gd name="T2" fmla="*/ 523989 w 525779"/>
              <a:gd name="T3" fmla="*/ 135340 h 132714"/>
              <a:gd name="T4" fmla="*/ 523989 w 525779"/>
              <a:gd name="T5" fmla="*/ 0 h 132714"/>
              <a:gd name="T6" fmla="*/ 0 w 525779"/>
              <a:gd name="T7" fmla="*/ 0 h 132714"/>
              <a:gd name="T8" fmla="*/ 0 w 525779"/>
              <a:gd name="T9" fmla="*/ 13534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132714">
                <a:moveTo>
                  <a:pt x="0" y="132145"/>
                </a:moveTo>
                <a:lnTo>
                  <a:pt x="525566" y="132145"/>
                </a:lnTo>
                <a:lnTo>
                  <a:pt x="525566" y="0"/>
                </a:lnTo>
                <a:lnTo>
                  <a:pt x="0" y="0"/>
                </a:lnTo>
                <a:lnTo>
                  <a:pt x="0" y="132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8" name="object 938">
            <a:extLst>
              <a:ext uri="{FF2B5EF4-FFF2-40B4-BE49-F238E27FC236}">
                <a16:creationId xmlns:a16="http://schemas.microsoft.com/office/drawing/2014/main" id="{621BD75C-7EC6-9E46-AE98-0E2E8BED5788}"/>
              </a:ext>
            </a:extLst>
          </p:cNvPr>
          <p:cNvSpPr txBox="1"/>
          <p:nvPr/>
        </p:nvSpPr>
        <p:spPr>
          <a:xfrm>
            <a:off x="3219450" y="5073650"/>
            <a:ext cx="119063" cy="1116013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 eaLnBrk="1" hangingPunct="1">
              <a:spcBef>
                <a:spcPts val="730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12700" eaLnBrk="1" hangingPunct="1">
              <a:spcBef>
                <a:spcPts val="635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12700" eaLnBrk="1" hangingPunct="1">
              <a:spcBef>
                <a:spcPts val="645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12700" eaLnBrk="1" hangingPunct="1">
              <a:spcBef>
                <a:spcPts val="640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  <a:p>
            <a:pPr marL="12700" eaLnBrk="1" hangingPunct="1">
              <a:spcBef>
                <a:spcPts val="635"/>
              </a:spcBef>
              <a:defRPr/>
            </a:pPr>
            <a:r>
              <a:rPr sz="900" b="1" spc="17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sp>
        <p:nvSpPr>
          <p:cNvPr id="53162" name="object 939">
            <a:extLst>
              <a:ext uri="{FF2B5EF4-FFF2-40B4-BE49-F238E27FC236}">
                <a16:creationId xmlns:a16="http://schemas.microsoft.com/office/drawing/2014/main" id="{812601DD-5982-AD49-8746-469AD9C27401}"/>
              </a:ext>
            </a:extLst>
          </p:cNvPr>
          <p:cNvSpPr>
            <a:spLocks/>
          </p:cNvSpPr>
          <p:nvPr/>
        </p:nvSpPr>
        <p:spPr bwMode="auto">
          <a:xfrm>
            <a:off x="3194050" y="6178550"/>
            <a:ext cx="525463" cy="44450"/>
          </a:xfrm>
          <a:custGeom>
            <a:avLst/>
            <a:gdLst>
              <a:gd name="T0" fmla="*/ 0 w 525779"/>
              <a:gd name="T1" fmla="*/ 44285 h 44450"/>
              <a:gd name="T2" fmla="*/ 523989 w 525779"/>
              <a:gd name="T3" fmla="*/ 44285 h 44450"/>
              <a:gd name="T4" fmla="*/ 523989 w 525779"/>
              <a:gd name="T5" fmla="*/ 0 h 44450"/>
              <a:gd name="T6" fmla="*/ 0 w 525779"/>
              <a:gd name="T7" fmla="*/ 0 h 44450"/>
              <a:gd name="T8" fmla="*/ 0 w 525779"/>
              <a:gd name="T9" fmla="*/ 44285 h 44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5779" h="44450">
                <a:moveTo>
                  <a:pt x="0" y="44285"/>
                </a:moveTo>
                <a:lnTo>
                  <a:pt x="525566" y="44285"/>
                </a:lnTo>
                <a:lnTo>
                  <a:pt x="525566" y="0"/>
                </a:lnTo>
                <a:lnTo>
                  <a:pt x="0" y="0"/>
                </a:lnTo>
                <a:lnTo>
                  <a:pt x="0" y="4428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63" name="object 940">
            <a:extLst>
              <a:ext uri="{FF2B5EF4-FFF2-40B4-BE49-F238E27FC236}">
                <a16:creationId xmlns:a16="http://schemas.microsoft.com/office/drawing/2014/main" id="{7631693C-3DDB-8C40-96E7-1FCBEE943A08}"/>
              </a:ext>
            </a:extLst>
          </p:cNvPr>
          <p:cNvSpPr>
            <a:spLocks/>
          </p:cNvSpPr>
          <p:nvPr/>
        </p:nvSpPr>
        <p:spPr bwMode="auto">
          <a:xfrm>
            <a:off x="1123950" y="6003925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64" name="object 941">
            <a:extLst>
              <a:ext uri="{FF2B5EF4-FFF2-40B4-BE49-F238E27FC236}">
                <a16:creationId xmlns:a16="http://schemas.microsoft.com/office/drawing/2014/main" id="{3DC56061-AC46-7A4D-BA80-5724B32DDA91}"/>
              </a:ext>
            </a:extLst>
          </p:cNvPr>
          <p:cNvSpPr>
            <a:spLocks/>
          </p:cNvSpPr>
          <p:nvPr/>
        </p:nvSpPr>
        <p:spPr bwMode="auto">
          <a:xfrm>
            <a:off x="1120775" y="6223000"/>
            <a:ext cx="6350" cy="4763"/>
          </a:xfrm>
          <a:custGeom>
            <a:avLst/>
            <a:gdLst>
              <a:gd name="T0" fmla="*/ 0 w 5715"/>
              <a:gd name="T1" fmla="*/ 5813 h 4445"/>
              <a:gd name="T2" fmla="*/ 9123 w 5715"/>
              <a:gd name="T3" fmla="*/ 5813 h 4445"/>
              <a:gd name="T4" fmla="*/ 9123 w 5715"/>
              <a:gd name="T5" fmla="*/ 0 h 4445"/>
              <a:gd name="T6" fmla="*/ 0 w 5715"/>
              <a:gd name="T7" fmla="*/ 0 h 4445"/>
              <a:gd name="T8" fmla="*/ 0 w 5715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5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65" name="object 942">
            <a:extLst>
              <a:ext uri="{FF2B5EF4-FFF2-40B4-BE49-F238E27FC236}">
                <a16:creationId xmlns:a16="http://schemas.microsoft.com/office/drawing/2014/main" id="{9BB4DB07-6935-1043-9A03-6482C672629A}"/>
              </a:ext>
            </a:extLst>
          </p:cNvPr>
          <p:cNvSpPr>
            <a:spLocks/>
          </p:cNvSpPr>
          <p:nvPr/>
        </p:nvSpPr>
        <p:spPr bwMode="auto">
          <a:xfrm>
            <a:off x="1120775" y="6223000"/>
            <a:ext cx="6350" cy="4763"/>
          </a:xfrm>
          <a:custGeom>
            <a:avLst/>
            <a:gdLst>
              <a:gd name="T0" fmla="*/ 0 w 5715"/>
              <a:gd name="T1" fmla="*/ 5813 h 4445"/>
              <a:gd name="T2" fmla="*/ 9123 w 5715"/>
              <a:gd name="T3" fmla="*/ 5813 h 4445"/>
              <a:gd name="T4" fmla="*/ 9123 w 5715"/>
              <a:gd name="T5" fmla="*/ 0 h 4445"/>
              <a:gd name="T6" fmla="*/ 0 w 5715"/>
              <a:gd name="T7" fmla="*/ 0 h 4445"/>
              <a:gd name="T8" fmla="*/ 0 w 5715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5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66" name="object 943">
            <a:extLst>
              <a:ext uri="{FF2B5EF4-FFF2-40B4-BE49-F238E27FC236}">
                <a16:creationId xmlns:a16="http://schemas.microsoft.com/office/drawing/2014/main" id="{4FDB1AE6-B066-D641-8B55-DA2185E0C966}"/>
              </a:ext>
            </a:extLst>
          </p:cNvPr>
          <p:cNvSpPr>
            <a:spLocks/>
          </p:cNvSpPr>
          <p:nvPr/>
        </p:nvSpPr>
        <p:spPr bwMode="auto">
          <a:xfrm>
            <a:off x="1127125" y="6224588"/>
            <a:ext cx="633413" cy="0"/>
          </a:xfrm>
          <a:custGeom>
            <a:avLst/>
            <a:gdLst>
              <a:gd name="T0" fmla="*/ 0 w 633730"/>
              <a:gd name="T1" fmla="*/ 631739 w 6337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33730">
                <a:moveTo>
                  <a:pt x="0" y="0"/>
                </a:moveTo>
                <a:lnTo>
                  <a:pt x="633321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67" name="object 944">
            <a:extLst>
              <a:ext uri="{FF2B5EF4-FFF2-40B4-BE49-F238E27FC236}">
                <a16:creationId xmlns:a16="http://schemas.microsoft.com/office/drawing/2014/main" id="{164E8B77-7225-E748-AC9B-676FBA7C41DF}"/>
              </a:ext>
            </a:extLst>
          </p:cNvPr>
          <p:cNvSpPr>
            <a:spLocks/>
          </p:cNvSpPr>
          <p:nvPr/>
        </p:nvSpPr>
        <p:spPr bwMode="auto">
          <a:xfrm>
            <a:off x="1762125" y="4549775"/>
            <a:ext cx="0" cy="1677988"/>
          </a:xfrm>
          <a:custGeom>
            <a:avLst/>
            <a:gdLst>
              <a:gd name="T0" fmla="*/ 0 h 1677670"/>
              <a:gd name="T1" fmla="*/ 1679025 h 16776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677670">
                <a:moveTo>
                  <a:pt x="0" y="0"/>
                </a:moveTo>
                <a:lnTo>
                  <a:pt x="0" y="1677435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68" name="object 945">
            <a:extLst>
              <a:ext uri="{FF2B5EF4-FFF2-40B4-BE49-F238E27FC236}">
                <a16:creationId xmlns:a16="http://schemas.microsoft.com/office/drawing/2014/main" id="{FCBF5FCC-C2A9-894C-B8AB-B2B363F50747}"/>
              </a:ext>
            </a:extLst>
          </p:cNvPr>
          <p:cNvSpPr>
            <a:spLocks/>
          </p:cNvSpPr>
          <p:nvPr/>
        </p:nvSpPr>
        <p:spPr bwMode="auto">
          <a:xfrm>
            <a:off x="1765300" y="6224588"/>
            <a:ext cx="725488" cy="0"/>
          </a:xfrm>
          <a:custGeom>
            <a:avLst/>
            <a:gdLst>
              <a:gd name="T0" fmla="*/ 0 w 725169"/>
              <a:gd name="T1" fmla="*/ 726505 w 72516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25169">
                <a:moveTo>
                  <a:pt x="0" y="0"/>
                </a:moveTo>
                <a:lnTo>
                  <a:pt x="724910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69" name="object 946">
            <a:extLst>
              <a:ext uri="{FF2B5EF4-FFF2-40B4-BE49-F238E27FC236}">
                <a16:creationId xmlns:a16="http://schemas.microsoft.com/office/drawing/2014/main" id="{C3E7E241-0E06-A04D-857C-809685E882C9}"/>
              </a:ext>
            </a:extLst>
          </p:cNvPr>
          <p:cNvSpPr>
            <a:spLocks/>
          </p:cNvSpPr>
          <p:nvPr/>
        </p:nvSpPr>
        <p:spPr bwMode="auto">
          <a:xfrm>
            <a:off x="2492375" y="4549775"/>
            <a:ext cx="0" cy="1677988"/>
          </a:xfrm>
          <a:custGeom>
            <a:avLst/>
            <a:gdLst>
              <a:gd name="T0" fmla="*/ 0 h 1677670"/>
              <a:gd name="T1" fmla="*/ 1679025 h 16776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677670">
                <a:moveTo>
                  <a:pt x="0" y="0"/>
                </a:moveTo>
                <a:lnTo>
                  <a:pt x="0" y="1677435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70" name="object 947">
            <a:extLst>
              <a:ext uri="{FF2B5EF4-FFF2-40B4-BE49-F238E27FC236}">
                <a16:creationId xmlns:a16="http://schemas.microsoft.com/office/drawing/2014/main" id="{5E46A28F-6C41-044E-A821-949756732D87}"/>
              </a:ext>
            </a:extLst>
          </p:cNvPr>
          <p:cNvSpPr>
            <a:spLocks/>
          </p:cNvSpPr>
          <p:nvPr/>
        </p:nvSpPr>
        <p:spPr bwMode="auto">
          <a:xfrm>
            <a:off x="2495550" y="6224588"/>
            <a:ext cx="693738" cy="0"/>
          </a:xfrm>
          <a:custGeom>
            <a:avLst/>
            <a:gdLst>
              <a:gd name="T0" fmla="*/ 0 w 693419"/>
              <a:gd name="T1" fmla="*/ 694919 w 69341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93419">
                <a:moveTo>
                  <a:pt x="0" y="0"/>
                </a:moveTo>
                <a:lnTo>
                  <a:pt x="693323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71" name="object 948">
            <a:extLst>
              <a:ext uri="{FF2B5EF4-FFF2-40B4-BE49-F238E27FC236}">
                <a16:creationId xmlns:a16="http://schemas.microsoft.com/office/drawing/2014/main" id="{A1D7048F-9B21-8B46-9369-DA1A23629513}"/>
              </a:ext>
            </a:extLst>
          </p:cNvPr>
          <p:cNvSpPr>
            <a:spLocks/>
          </p:cNvSpPr>
          <p:nvPr/>
        </p:nvSpPr>
        <p:spPr bwMode="auto">
          <a:xfrm>
            <a:off x="3192463" y="6003925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72" name="object 949">
            <a:extLst>
              <a:ext uri="{FF2B5EF4-FFF2-40B4-BE49-F238E27FC236}">
                <a16:creationId xmlns:a16="http://schemas.microsoft.com/office/drawing/2014/main" id="{2BD63FB7-EC93-5E49-9DFD-733BB440E71F}"/>
              </a:ext>
            </a:extLst>
          </p:cNvPr>
          <p:cNvSpPr>
            <a:spLocks/>
          </p:cNvSpPr>
          <p:nvPr/>
        </p:nvSpPr>
        <p:spPr bwMode="auto">
          <a:xfrm>
            <a:off x="3189288" y="6223000"/>
            <a:ext cx="4762" cy="4763"/>
          </a:xfrm>
          <a:custGeom>
            <a:avLst/>
            <a:gdLst>
              <a:gd name="T0" fmla="*/ 0 w 5714"/>
              <a:gd name="T1" fmla="*/ 5813 h 4445"/>
              <a:gd name="T2" fmla="*/ 2166 w 5714"/>
              <a:gd name="T3" fmla="*/ 5813 h 4445"/>
              <a:gd name="T4" fmla="*/ 2166 w 5714"/>
              <a:gd name="T5" fmla="*/ 0 h 4445"/>
              <a:gd name="T6" fmla="*/ 0 w 5714"/>
              <a:gd name="T7" fmla="*/ 0 h 4445"/>
              <a:gd name="T8" fmla="*/ 0 w 5714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73" name="object 950">
            <a:extLst>
              <a:ext uri="{FF2B5EF4-FFF2-40B4-BE49-F238E27FC236}">
                <a16:creationId xmlns:a16="http://schemas.microsoft.com/office/drawing/2014/main" id="{6F2AFEE5-DCFB-5C40-8783-7CD487EF749E}"/>
              </a:ext>
            </a:extLst>
          </p:cNvPr>
          <p:cNvSpPr>
            <a:spLocks/>
          </p:cNvSpPr>
          <p:nvPr/>
        </p:nvSpPr>
        <p:spPr bwMode="auto">
          <a:xfrm>
            <a:off x="3194050" y="6224588"/>
            <a:ext cx="525463" cy="0"/>
          </a:xfrm>
          <a:custGeom>
            <a:avLst/>
            <a:gdLst>
              <a:gd name="T0" fmla="*/ 0 w 525779"/>
              <a:gd name="T1" fmla="*/ 523989 w 5257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5779">
                <a:moveTo>
                  <a:pt x="0" y="0"/>
                </a:moveTo>
                <a:lnTo>
                  <a:pt x="525566" y="0"/>
                </a:lnTo>
              </a:path>
            </a:pathLst>
          </a:custGeom>
          <a:noFill/>
          <a:ln w="411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74" name="object 951">
            <a:extLst>
              <a:ext uri="{FF2B5EF4-FFF2-40B4-BE49-F238E27FC236}">
                <a16:creationId xmlns:a16="http://schemas.microsoft.com/office/drawing/2014/main" id="{AC36F231-2461-5B4F-B196-5A93C2B9E02C}"/>
              </a:ext>
            </a:extLst>
          </p:cNvPr>
          <p:cNvSpPr>
            <a:spLocks/>
          </p:cNvSpPr>
          <p:nvPr/>
        </p:nvSpPr>
        <p:spPr bwMode="auto">
          <a:xfrm>
            <a:off x="3722688" y="6003925"/>
            <a:ext cx="0" cy="219075"/>
          </a:xfrm>
          <a:custGeom>
            <a:avLst/>
            <a:gdLst>
              <a:gd name="T0" fmla="*/ 0 h 219075"/>
              <a:gd name="T1" fmla="*/ 218591 h 219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9075">
                <a:moveTo>
                  <a:pt x="0" y="0"/>
                </a:moveTo>
                <a:lnTo>
                  <a:pt x="0" y="218591"/>
                </a:lnTo>
              </a:path>
            </a:pathLst>
          </a:custGeom>
          <a:noFill/>
          <a:ln w="538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75" name="object 952">
            <a:extLst>
              <a:ext uri="{FF2B5EF4-FFF2-40B4-BE49-F238E27FC236}">
                <a16:creationId xmlns:a16="http://schemas.microsoft.com/office/drawing/2014/main" id="{97BA540E-19AF-424A-A8DC-0D6EF4A39CA6}"/>
              </a:ext>
            </a:extLst>
          </p:cNvPr>
          <p:cNvSpPr>
            <a:spLocks/>
          </p:cNvSpPr>
          <p:nvPr/>
        </p:nvSpPr>
        <p:spPr bwMode="auto">
          <a:xfrm>
            <a:off x="3719513" y="6223000"/>
            <a:ext cx="6350" cy="4763"/>
          </a:xfrm>
          <a:custGeom>
            <a:avLst/>
            <a:gdLst>
              <a:gd name="T0" fmla="*/ 0 w 5714"/>
              <a:gd name="T1" fmla="*/ 5813 h 4445"/>
              <a:gd name="T2" fmla="*/ 9132 w 5714"/>
              <a:gd name="T3" fmla="*/ 5813 h 4445"/>
              <a:gd name="T4" fmla="*/ 9132 w 5714"/>
              <a:gd name="T5" fmla="*/ 0 h 4445"/>
              <a:gd name="T6" fmla="*/ 0 w 5714"/>
              <a:gd name="T7" fmla="*/ 0 h 4445"/>
              <a:gd name="T8" fmla="*/ 0 w 5714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176" name="object 953">
            <a:extLst>
              <a:ext uri="{FF2B5EF4-FFF2-40B4-BE49-F238E27FC236}">
                <a16:creationId xmlns:a16="http://schemas.microsoft.com/office/drawing/2014/main" id="{A19227CC-ACE6-CC4C-971A-60ADB1940749}"/>
              </a:ext>
            </a:extLst>
          </p:cNvPr>
          <p:cNvSpPr>
            <a:spLocks/>
          </p:cNvSpPr>
          <p:nvPr/>
        </p:nvSpPr>
        <p:spPr bwMode="auto">
          <a:xfrm>
            <a:off x="3719513" y="6223000"/>
            <a:ext cx="6350" cy="4763"/>
          </a:xfrm>
          <a:custGeom>
            <a:avLst/>
            <a:gdLst>
              <a:gd name="T0" fmla="*/ 0 w 5714"/>
              <a:gd name="T1" fmla="*/ 5813 h 4445"/>
              <a:gd name="T2" fmla="*/ 9132 w 5714"/>
              <a:gd name="T3" fmla="*/ 5813 h 4445"/>
              <a:gd name="T4" fmla="*/ 9132 w 5714"/>
              <a:gd name="T5" fmla="*/ 0 h 4445"/>
              <a:gd name="T6" fmla="*/ 0 w 5714"/>
              <a:gd name="T7" fmla="*/ 0 h 4445"/>
              <a:gd name="T8" fmla="*/ 0 w 5714"/>
              <a:gd name="T9" fmla="*/ 5813 h 4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14" h="4445">
                <a:moveTo>
                  <a:pt x="0" y="4116"/>
                </a:moveTo>
                <a:lnTo>
                  <a:pt x="5387" y="4116"/>
                </a:lnTo>
                <a:lnTo>
                  <a:pt x="5387" y="0"/>
                </a:lnTo>
                <a:lnTo>
                  <a:pt x="0" y="0"/>
                </a:lnTo>
                <a:lnTo>
                  <a:pt x="0" y="4116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4" name="object 954">
            <a:extLst>
              <a:ext uri="{FF2B5EF4-FFF2-40B4-BE49-F238E27FC236}">
                <a16:creationId xmlns:a16="http://schemas.microsoft.com/office/drawing/2014/main" id="{C9241580-6F27-E249-8C76-883A515C3B0E}"/>
              </a:ext>
            </a:extLst>
          </p:cNvPr>
          <p:cNvSpPr txBox="1"/>
          <p:nvPr/>
        </p:nvSpPr>
        <p:spPr>
          <a:xfrm>
            <a:off x="1096963" y="6213475"/>
            <a:ext cx="98425" cy="42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marL="12700" eaLnBrk="1" hangingPunct="1">
              <a:defRPr/>
            </a:pPr>
            <a:r>
              <a:rPr sz="100" spc="-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  <a:p>
            <a:pPr marL="74295" eaLnBrk="1" hangingPunct="1">
              <a:defRPr/>
            </a:pPr>
            <a:r>
              <a:rPr sz="100" spc="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955" name="object 955">
            <a:extLst>
              <a:ext uri="{FF2B5EF4-FFF2-40B4-BE49-F238E27FC236}">
                <a16:creationId xmlns:a16="http://schemas.microsoft.com/office/drawing/2014/main" id="{EA3DC184-C99C-2F4C-925D-3A763698959E}"/>
              </a:ext>
            </a:extLst>
          </p:cNvPr>
          <p:cNvSpPr txBox="1"/>
          <p:nvPr/>
        </p:nvSpPr>
        <p:spPr>
          <a:xfrm>
            <a:off x="1817688" y="6318250"/>
            <a:ext cx="2801937" cy="25717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eaLnBrk="1" hangingPunct="1">
              <a:spcBef>
                <a:spcPts val="90"/>
              </a:spcBef>
              <a:defRPr/>
            </a:pPr>
            <a:r>
              <a:rPr lang="en-US" sz="1600" dirty="0">
                <a:latin typeface="+mn-lt"/>
                <a:cs typeface="Arial"/>
              </a:rPr>
              <a:t>Test Set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956" name="object 956">
            <a:extLst>
              <a:ext uri="{FF2B5EF4-FFF2-40B4-BE49-F238E27FC236}">
                <a16:creationId xmlns:a16="http://schemas.microsoft.com/office/drawing/2014/main" id="{41987828-A056-E74A-A8C5-0AA37585E55B}"/>
              </a:ext>
            </a:extLst>
          </p:cNvPr>
          <p:cNvSpPr txBox="1"/>
          <p:nvPr/>
        </p:nvSpPr>
        <p:spPr>
          <a:xfrm>
            <a:off x="8477250" y="6319838"/>
            <a:ext cx="192088" cy="2079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z="1200" spc="-5" dirty="0">
                <a:solidFill>
                  <a:srgbClr val="775F54"/>
                </a:solidFill>
                <a:latin typeface="Tw Cen MT"/>
                <a:cs typeface="Tw Cen MT"/>
              </a:rPr>
              <a:t>17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>
            <a:extLst>
              <a:ext uri="{FF2B5EF4-FFF2-40B4-BE49-F238E27FC236}">
                <a16:creationId xmlns:a16="http://schemas.microsoft.com/office/drawing/2014/main" id="{EF509D3C-A3B7-E74C-B8CA-D1609A12E6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18DB44-1ED4-1548-AB9D-462CC9CF527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52045CD0-D14A-E841-8949-79C268C9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E9C0DB56-4F27-2D46-BE51-06D63B15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7DC7BA-A2DC-324B-8B85-8DC7D21B303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16389" name="Rectangle 1026">
            <a:extLst>
              <a:ext uri="{FF2B5EF4-FFF2-40B4-BE49-F238E27FC236}">
                <a16:creationId xmlns:a16="http://schemas.microsoft.com/office/drawing/2014/main" id="{D167C31A-0AAF-8845-B4A5-F4B0D763A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Algorithm for Decision Tree Induction</a:t>
            </a:r>
          </a:p>
        </p:txBody>
      </p:sp>
      <p:sp>
        <p:nvSpPr>
          <p:cNvPr id="53253" name="Rectangle 1027">
            <a:extLst>
              <a:ext uri="{FF2B5EF4-FFF2-40B4-BE49-F238E27FC236}">
                <a16:creationId xmlns:a16="http://schemas.microsoft.com/office/drawing/2014/main" id="{1A85203A-66EF-3140-8EDB-6A7914510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334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Basic algorithm (a greedy algorithm)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000" b="1">
                <a:ea typeface="ＭＳ Ｐゴシック" panose="020B0600070205080204" pitchFamily="34" charset="-128"/>
              </a:rPr>
              <a:t>Tree is constructed </a:t>
            </a:r>
            <a:r>
              <a:rPr lang="en-US" altLang="en-US" sz="2000">
                <a:ea typeface="ＭＳ Ｐゴシック" panose="020B0600070205080204" pitchFamily="34" charset="-128"/>
              </a:rPr>
              <a:t>in a </a:t>
            </a:r>
            <a:r>
              <a:rPr lang="en-US" altLang="en-US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top-down recursive divide-and-conquer manner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At start, all the training examples are at the root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000" b="1">
                <a:ea typeface="ＭＳ Ｐゴシック" panose="020B0600070205080204" pitchFamily="34" charset="-128"/>
              </a:rPr>
              <a:t>Attributes</a:t>
            </a:r>
            <a:r>
              <a:rPr lang="en-US" altLang="en-US" sz="2000">
                <a:ea typeface="ＭＳ Ｐゴシック" panose="020B0600070205080204" pitchFamily="34" charset="-128"/>
              </a:rPr>
              <a:t> are categorical (if continuous-valued, they are discretized in advance)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Examples are partitioned recursively based on selected attributes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000" b="1">
                <a:ea typeface="ＭＳ Ｐゴシック" panose="020B0600070205080204" pitchFamily="34" charset="-128"/>
              </a:rPr>
              <a:t>Test attributes</a:t>
            </a:r>
            <a:r>
              <a:rPr lang="en-US" altLang="en-US" sz="2000">
                <a:ea typeface="ＭＳ Ｐゴシック" panose="020B0600070205080204" pitchFamily="34" charset="-128"/>
              </a:rPr>
              <a:t> are selected on the basis of a heuristic or statistical measure (e.g., </a:t>
            </a:r>
            <a:r>
              <a:rPr lang="en-US" altLang="en-US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information gain</a:t>
            </a:r>
            <a:r>
              <a:rPr lang="en-US" altLang="en-US" sz="2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Conditions for stopping partitioning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All (or most) samples for a given node belong to the same class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There are no remaining attributes for further partitioning – </a:t>
            </a:r>
            <a:r>
              <a:rPr lang="en-US" altLang="en-US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majority voting</a:t>
            </a:r>
            <a:r>
              <a:rPr lang="en-US" altLang="en-US" sz="2000">
                <a:ea typeface="ＭＳ Ｐゴシック" panose="020B0600070205080204" pitchFamily="34" charset="-128"/>
              </a:rPr>
              <a:t> is employed for classifying the leaf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36442D-6A1E-AB44-BEBE-BA83C4C7BA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473075"/>
            <a:ext cx="7537450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Decision </a:t>
            </a:r>
            <a:r>
              <a:rPr spc="-55" dirty="0"/>
              <a:t>Tree</a:t>
            </a:r>
            <a:r>
              <a:rPr spc="-95" dirty="0"/>
              <a:t> </a:t>
            </a:r>
            <a:r>
              <a:rPr spc="-5" dirty="0"/>
              <a:t>Induction</a:t>
            </a:r>
          </a:p>
        </p:txBody>
      </p:sp>
      <p:sp>
        <p:nvSpPr>
          <p:cNvPr id="54274" name="object 5">
            <a:extLst>
              <a:ext uri="{FF2B5EF4-FFF2-40B4-BE49-F238E27FC236}">
                <a16:creationId xmlns:a16="http://schemas.microsoft.com/office/drawing/2014/main" id="{19AA1F25-E79A-9C48-8D02-913A31E49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46BA7F47-314D-674B-9E4D-D2BAF891969A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  <p:sp>
        <p:nvSpPr>
          <p:cNvPr id="54275" name="object 3">
            <a:extLst>
              <a:ext uri="{FF2B5EF4-FFF2-40B4-BE49-F238E27FC236}">
                <a16:creationId xmlns:a16="http://schemas.microsoft.com/office/drawing/2014/main" id="{528FC9D5-91F1-6B41-AE1D-534CEA83D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539875"/>
            <a:ext cx="768985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8900" rIns="0" bIns="0">
            <a:spAutoFit/>
          </a:bodyPr>
          <a:lstStyle>
            <a:lvl1pPr marL="331788" indent="-3190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317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50875" indent="-2730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317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DD8046"/>
              </a:buClr>
              <a:buFont typeface="Wingdings" pitchFamily="2" charset="2"/>
              <a:buChar char=""/>
            </a:pPr>
            <a:r>
              <a:rPr lang="en-US" altLang="en-US" sz="2200" b="1"/>
              <a:t>Large search space</a:t>
            </a:r>
          </a:p>
          <a:p>
            <a:pPr lvl="1" eaLnBrk="1" hangingPunct="1">
              <a:spcBef>
                <a:spcPts val="600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200"/>
              <a:t>Exponential number of trees, with respect to the set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attributes.</a:t>
            </a:r>
          </a:p>
          <a:p>
            <a:pPr lvl="1" eaLnBrk="1" hangingPunct="1">
              <a:spcBef>
                <a:spcPts val="600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200"/>
              <a:t>Finding the optimal decision tree is computationally  infeasible</a:t>
            </a:r>
          </a:p>
          <a:p>
            <a:pPr lvl="1" eaLnBrk="1" hangingPunct="1">
              <a:spcBef>
                <a:spcPts val="38"/>
              </a:spcBef>
              <a:buClr>
                <a:srgbClr val="93B6D2"/>
              </a:buClr>
              <a:buSzTx/>
              <a:buFont typeface="Wingdings 2" pitchFamily="2" charset="2"/>
              <a:buChar char=""/>
            </a:pPr>
            <a:endParaRPr lang="en-US" altLang="en-US" sz="2200"/>
          </a:p>
          <a:p>
            <a:pPr eaLnBrk="1" hangingPunct="1">
              <a:spcBef>
                <a:spcPct val="0"/>
              </a:spcBef>
              <a:buClr>
                <a:srgbClr val="DD8046"/>
              </a:buClr>
              <a:buFont typeface="Wingdings" pitchFamily="2" charset="2"/>
              <a:buChar char=""/>
            </a:pPr>
            <a:r>
              <a:rPr lang="en-US" altLang="en-US" sz="2200" b="1"/>
              <a:t>Efficient algorithm for accurate suboptimal decision tree</a:t>
            </a:r>
          </a:p>
          <a:p>
            <a:pPr lvl="1" eaLnBrk="1" hangingPunct="1">
              <a:spcBef>
                <a:spcPts val="600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200"/>
              <a:t>Greedy strategy</a:t>
            </a:r>
          </a:p>
          <a:p>
            <a:pPr lvl="1" eaLnBrk="1" hangingPunct="1">
              <a:spcBef>
                <a:spcPts val="600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200"/>
              <a:t>Grow the tree by making locally optimally decisions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selecting the attributes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755B4B-BC5D-1742-970B-602338EAD3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473075"/>
            <a:ext cx="7510463" cy="568325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Decision </a:t>
            </a:r>
            <a:r>
              <a:rPr spc="-55" dirty="0"/>
              <a:t>Tree</a:t>
            </a:r>
            <a:r>
              <a:rPr spc="-95" dirty="0"/>
              <a:t> </a:t>
            </a:r>
            <a:r>
              <a:rPr spc="-5" dirty="0"/>
              <a:t>Induction</a:t>
            </a:r>
          </a:p>
        </p:txBody>
      </p:sp>
      <p:sp>
        <p:nvSpPr>
          <p:cNvPr id="55298" name="object 5">
            <a:extLst>
              <a:ext uri="{FF2B5EF4-FFF2-40B4-BE49-F238E27FC236}">
                <a16:creationId xmlns:a16="http://schemas.microsoft.com/office/drawing/2014/main" id="{7611768E-0B59-E84D-AC69-75C150AEB7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4DE0FBA8-5396-6D45-9B16-9FC216F616E6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256D139-9C7C-8441-A53E-8E15C8DFEC3F}"/>
              </a:ext>
            </a:extLst>
          </p:cNvPr>
          <p:cNvSpPr txBox="1"/>
          <p:nvPr/>
        </p:nvSpPr>
        <p:spPr>
          <a:xfrm>
            <a:off x="692150" y="1525588"/>
            <a:ext cx="7510463" cy="2957512"/>
          </a:xfrm>
          <a:prstGeom prst="rect">
            <a:avLst/>
          </a:prstGeom>
        </p:spPr>
        <p:txBody>
          <a:bodyPr lIns="0" tIns="99060" rIns="0" bIns="0">
            <a:spAutoFit/>
          </a:bodyPr>
          <a:lstStyle/>
          <a:p>
            <a:pPr marL="469900" indent="-457200" eaLnBrk="1" hangingPunct="1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900" spc="-20" dirty="0">
                <a:latin typeface="+mn-lt"/>
                <a:cs typeface="Tw Cen MT"/>
              </a:rPr>
              <a:t>Many</a:t>
            </a:r>
            <a:r>
              <a:rPr sz="2900" spc="-25" dirty="0">
                <a:latin typeface="+mn-lt"/>
                <a:cs typeface="Tw Cen MT"/>
              </a:rPr>
              <a:t> </a:t>
            </a:r>
            <a:r>
              <a:rPr sz="2900" dirty="0">
                <a:latin typeface="+mn-lt"/>
                <a:cs typeface="Tw Cen MT"/>
              </a:rPr>
              <a:t>Algorithms:</a:t>
            </a:r>
            <a:endParaRPr lang="en-US" sz="2900" dirty="0">
              <a:latin typeface="+mn-lt"/>
              <a:cs typeface="Tw Cen MT"/>
            </a:endParaRPr>
          </a:p>
          <a:p>
            <a:pPr marL="927100" lvl="1" indent="-457200" eaLnBrk="1" hangingPunct="1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600" spc="-10" dirty="0">
                <a:latin typeface="+mn-lt"/>
                <a:cs typeface="Tw Cen MT"/>
              </a:rPr>
              <a:t>Hunt’s </a:t>
            </a:r>
            <a:r>
              <a:rPr sz="2600" dirty="0">
                <a:latin typeface="+mn-lt"/>
                <a:cs typeface="Tw Cen MT"/>
              </a:rPr>
              <a:t>Algorithm (one of the </a:t>
            </a:r>
            <a:r>
              <a:rPr sz="2600" spc="5" dirty="0">
                <a:latin typeface="+mn-lt"/>
                <a:cs typeface="Tw Cen MT"/>
              </a:rPr>
              <a:t>earliest, </a:t>
            </a:r>
            <a:r>
              <a:rPr sz="2600" dirty="0">
                <a:latin typeface="+mn-lt"/>
                <a:cs typeface="Tw Cen MT"/>
              </a:rPr>
              <a:t>basis of</a:t>
            </a:r>
            <a:r>
              <a:rPr sz="2600" spc="10" dirty="0">
                <a:latin typeface="+mn-lt"/>
                <a:cs typeface="Tw Cen MT"/>
              </a:rPr>
              <a:t> </a:t>
            </a:r>
            <a:r>
              <a:rPr sz="2600" dirty="0">
                <a:latin typeface="+mn-lt"/>
                <a:cs typeface="Tw Cen MT"/>
              </a:rPr>
              <a:t>others)</a:t>
            </a:r>
            <a:endParaRPr lang="en-US" sz="2600" dirty="0">
              <a:latin typeface="+mn-lt"/>
              <a:cs typeface="Tw Cen MT"/>
            </a:endParaRPr>
          </a:p>
          <a:p>
            <a:pPr marL="927100" lvl="1" indent="-457200" eaLnBrk="1" hangingPunct="1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600" dirty="0">
                <a:latin typeface="+mn-lt"/>
                <a:cs typeface="Tw Cen MT"/>
              </a:rPr>
              <a:t>CART</a:t>
            </a:r>
            <a:endParaRPr lang="en-US" sz="2600" dirty="0">
              <a:latin typeface="+mn-lt"/>
              <a:cs typeface="Tw Cen MT"/>
            </a:endParaRPr>
          </a:p>
          <a:p>
            <a:pPr marL="927100" lvl="1" indent="-457200" eaLnBrk="1" hangingPunct="1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600" spc="-5" dirty="0">
                <a:latin typeface="+mn-lt"/>
                <a:cs typeface="Tw Cen MT"/>
              </a:rPr>
              <a:t>ID3,</a:t>
            </a:r>
            <a:r>
              <a:rPr sz="2600" spc="-30" dirty="0">
                <a:latin typeface="+mn-lt"/>
                <a:cs typeface="Tw Cen MT"/>
              </a:rPr>
              <a:t> </a:t>
            </a:r>
            <a:r>
              <a:rPr sz="2600" dirty="0">
                <a:latin typeface="+mn-lt"/>
                <a:cs typeface="Tw Cen MT"/>
              </a:rPr>
              <a:t>C4.5</a:t>
            </a:r>
            <a:endParaRPr lang="en-US" sz="2600" dirty="0">
              <a:latin typeface="+mn-lt"/>
              <a:cs typeface="Tw Cen MT"/>
            </a:endParaRPr>
          </a:p>
          <a:p>
            <a:pPr marL="927100" lvl="1" indent="-457200" eaLnBrk="1" hangingPunct="1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600" dirty="0">
                <a:latin typeface="+mn-lt"/>
                <a:cs typeface="Tw Cen MT"/>
              </a:rPr>
              <a:t>SLIQ,SPRINT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EDAAC7-42B2-D34E-809D-58365C2FD4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575" y="444500"/>
            <a:ext cx="8161338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spc="-5" dirty="0"/>
              <a:t>General </a:t>
            </a:r>
            <a:r>
              <a:rPr sz="3200" spc="5" dirty="0"/>
              <a:t>Structure </a:t>
            </a:r>
            <a:r>
              <a:rPr sz="3200" dirty="0"/>
              <a:t>of </a:t>
            </a:r>
            <a:r>
              <a:rPr sz="3200" spc="-15" dirty="0"/>
              <a:t>Hunt’s</a:t>
            </a:r>
            <a:r>
              <a:rPr sz="3200" spc="25" dirty="0"/>
              <a:t> </a:t>
            </a:r>
            <a:r>
              <a:rPr sz="3200" dirty="0"/>
              <a:t>Algorithm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E6C9EE0-D7AE-8547-BDA8-CCFF50C69989}"/>
              </a:ext>
            </a:extLst>
          </p:cNvPr>
          <p:cNvSpPr txBox="1"/>
          <p:nvPr/>
        </p:nvSpPr>
        <p:spPr>
          <a:xfrm>
            <a:off x="465138" y="1593850"/>
            <a:ext cx="4021137" cy="923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8140" indent="-320040" eaLnBrk="1" hangingPunct="1">
              <a:lnSpc>
                <a:spcPts val="2050"/>
              </a:lnSpc>
              <a:spcBef>
                <a:spcPts val="1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57505" algn="l"/>
                <a:tab pos="358140" algn="l"/>
              </a:tabLst>
              <a:defRPr/>
            </a:pPr>
            <a:r>
              <a:rPr sz="2000" dirty="0">
                <a:latin typeface="Tw Cen MT"/>
                <a:cs typeface="Tw Cen MT"/>
              </a:rPr>
              <a:t>Let D</a:t>
            </a:r>
            <a:r>
              <a:rPr sz="2000" baseline="-20833" dirty="0">
                <a:latin typeface="Tw Cen MT"/>
                <a:cs typeface="Tw Cen MT"/>
              </a:rPr>
              <a:t>t </a:t>
            </a:r>
            <a:r>
              <a:rPr sz="2000" dirty="0">
                <a:latin typeface="Tw Cen MT"/>
                <a:cs typeface="Tw Cen MT"/>
              </a:rPr>
              <a:t>be the set of </a:t>
            </a:r>
            <a:r>
              <a:rPr sz="2000" spc="-5" dirty="0">
                <a:latin typeface="Tw Cen MT"/>
                <a:cs typeface="Tw Cen MT"/>
              </a:rPr>
              <a:t>training </a:t>
            </a:r>
            <a:r>
              <a:rPr sz="2000" dirty="0">
                <a:latin typeface="Tw Cen MT"/>
                <a:cs typeface="Tw Cen MT"/>
              </a:rPr>
              <a:t>records</a:t>
            </a:r>
            <a:r>
              <a:rPr sz="2000" spc="-21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that</a:t>
            </a:r>
            <a:r>
              <a:rPr lang="en-US" sz="2000" dirty="0">
                <a:latin typeface="Tw Cen MT"/>
                <a:cs typeface="Tw Cen MT"/>
              </a:rPr>
              <a:t> </a:t>
            </a:r>
            <a:r>
              <a:rPr sz="2000" spc="15" dirty="0">
                <a:latin typeface="Tw Cen MT"/>
                <a:cs typeface="Tw Cen MT"/>
              </a:rPr>
              <a:t>reach </a:t>
            </a:r>
            <a:r>
              <a:rPr sz="2000" dirty="0">
                <a:latin typeface="Tw Cen MT"/>
                <a:cs typeface="Tw Cen MT"/>
              </a:rPr>
              <a:t>a node</a:t>
            </a:r>
            <a:r>
              <a:rPr sz="2000" spc="-6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</a:t>
            </a:r>
          </a:p>
          <a:p>
            <a:pPr marL="358140" indent="-320040" eaLnBrk="1" hangingPunct="1">
              <a:spcBef>
                <a:spcPts val="4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57505" algn="l"/>
                <a:tab pos="358140" algn="l"/>
              </a:tabLst>
              <a:defRPr/>
            </a:pPr>
            <a:r>
              <a:rPr sz="2000" spc="-5" dirty="0">
                <a:latin typeface="Tw Cen MT"/>
                <a:cs typeface="Tw Cen MT"/>
              </a:rPr>
              <a:t>General</a:t>
            </a:r>
            <a:r>
              <a:rPr sz="2000" spc="-2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Procedure: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56323" name="object 4">
            <a:extLst>
              <a:ext uri="{FF2B5EF4-FFF2-40B4-BE49-F238E27FC236}">
                <a16:creationId xmlns:a16="http://schemas.microsoft.com/office/drawing/2014/main" id="{D0454D89-FD32-FC4E-8624-2DFF26DB2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2808288"/>
            <a:ext cx="410051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3815" rIns="0" bIns="0">
            <a:spAutoFit/>
          </a:bodyPr>
          <a:lstStyle>
            <a:lvl1pPr marL="336550" indent="-2730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4963" algn="l"/>
                <a:tab pos="33655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938"/>
              </a:lnSpc>
              <a:spcBef>
                <a:spcPts val="350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000">
                <a:latin typeface="Tw Cen MT" panose="020B0602020104020603" pitchFamily="34" charset="77"/>
              </a:rPr>
              <a:t>If D</a:t>
            </a:r>
            <a:r>
              <a:rPr lang="en-US" altLang="en-US" sz="2000" baseline="-21000">
                <a:latin typeface="Tw Cen MT" panose="020B0602020104020603" pitchFamily="34" charset="77"/>
              </a:rPr>
              <a:t>t </a:t>
            </a:r>
            <a:r>
              <a:rPr lang="en-US" altLang="en-US" sz="2000">
                <a:latin typeface="Tw Cen MT" panose="020B0602020104020603" pitchFamily="34" charset="77"/>
              </a:rPr>
              <a:t>contains records that belong the  same class y</a:t>
            </a:r>
            <a:r>
              <a:rPr lang="en-US" altLang="en-US" sz="2000" baseline="-21000">
                <a:latin typeface="Tw Cen MT" panose="020B0602020104020603" pitchFamily="34" charset="77"/>
              </a:rPr>
              <a:t>t</a:t>
            </a:r>
            <a:r>
              <a:rPr lang="en-US" altLang="en-US" sz="2000">
                <a:latin typeface="Tw Cen MT" panose="020B0602020104020603" pitchFamily="34" charset="77"/>
              </a:rPr>
              <a:t>, then t is a leaf node  labeled as y</a:t>
            </a:r>
            <a:r>
              <a:rPr lang="en-US" altLang="en-US" sz="2000" baseline="-21000">
                <a:latin typeface="Tw Cen MT" panose="020B0602020104020603" pitchFamily="34" charset="77"/>
              </a:rPr>
              <a:t>t</a:t>
            </a:r>
          </a:p>
          <a:p>
            <a:pPr eaLnBrk="1" hangingPunct="1">
              <a:lnSpc>
                <a:spcPts val="1950"/>
              </a:lnSpc>
              <a:spcBef>
                <a:spcPts val="600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000">
                <a:latin typeface="Tw Cen MT" panose="020B0602020104020603" pitchFamily="34" charset="77"/>
              </a:rPr>
              <a:t>If D</a:t>
            </a:r>
            <a:r>
              <a:rPr lang="en-US" altLang="en-US" sz="2000" baseline="-21000">
                <a:latin typeface="Tw Cen MT" panose="020B0602020104020603" pitchFamily="34" charset="77"/>
              </a:rPr>
              <a:t>t </a:t>
            </a:r>
            <a:r>
              <a:rPr lang="en-US" altLang="en-US" sz="2000">
                <a:latin typeface="Tw Cen MT" panose="020B0602020104020603" pitchFamily="34" charset="77"/>
              </a:rPr>
              <a:t>is an empty set, then t is a leaf  node labeled by the default class, y</a:t>
            </a:r>
            <a:r>
              <a:rPr lang="en-US" altLang="en-US" sz="2000" baseline="-21000">
                <a:latin typeface="Tw Cen MT" panose="020B0602020104020603" pitchFamily="34" charset="77"/>
              </a:rPr>
              <a:t>d</a:t>
            </a:r>
          </a:p>
          <a:p>
            <a:pPr eaLnBrk="1" hangingPunct="1">
              <a:lnSpc>
                <a:spcPts val="1938"/>
              </a:lnSpc>
              <a:spcBef>
                <a:spcPts val="600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000">
                <a:latin typeface="Tw Cen MT" panose="020B0602020104020603" pitchFamily="34" charset="77"/>
              </a:rPr>
              <a:t>If D</a:t>
            </a:r>
            <a:r>
              <a:rPr lang="en-US" altLang="en-US" sz="2000" baseline="-21000">
                <a:latin typeface="Tw Cen MT" panose="020B0602020104020603" pitchFamily="34" charset="77"/>
              </a:rPr>
              <a:t>t </a:t>
            </a:r>
            <a:r>
              <a:rPr lang="en-US" altLang="en-US" sz="2000">
                <a:latin typeface="Tw Cen MT" panose="020B0602020104020603" pitchFamily="34" charset="77"/>
              </a:rPr>
              <a:t>contains records that belong to  more than one class, use </a:t>
            </a:r>
            <a:r>
              <a:rPr lang="en-US" altLang="en-US" sz="2000">
                <a:solidFill>
                  <a:srgbClr val="FF0000"/>
                </a:solidFill>
                <a:latin typeface="Tw Cen MT" panose="020B0602020104020603" pitchFamily="34" charset="77"/>
              </a:rPr>
              <a:t>an attribute test </a:t>
            </a:r>
            <a:r>
              <a:rPr lang="en-US" altLang="en-US" sz="2000">
                <a:latin typeface="Tw Cen MT" panose="020B0602020104020603" pitchFamily="34" charset="77"/>
              </a:rPr>
              <a:t> to split the data into smaller subsets.</a:t>
            </a:r>
          </a:p>
          <a:p>
            <a:pPr eaLnBrk="1" hangingPunct="1">
              <a:lnSpc>
                <a:spcPts val="182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w Cen MT" panose="020B0602020104020603" pitchFamily="34" charset="77"/>
              </a:rPr>
              <a:t>Recursively apply the procedure to each</a:t>
            </a:r>
          </a:p>
          <a:p>
            <a:pPr eaLnBrk="1" hangingPunct="1">
              <a:lnSpc>
                <a:spcPts val="20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w Cen MT" panose="020B0602020104020603" pitchFamily="34" charset="77"/>
              </a:rPr>
              <a:t>subset.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F0159BB4-973B-1B4B-AEEA-643DF4DCA139}"/>
              </a:ext>
            </a:extLst>
          </p:cNvPr>
          <p:cNvGraphicFramePr>
            <a:graphicFrameLocks noGrp="1"/>
          </p:cNvGraphicFramePr>
          <p:nvPr/>
        </p:nvGraphicFramePr>
        <p:xfrm>
          <a:off x="5716588" y="1600200"/>
          <a:ext cx="2743200" cy="3035301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19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905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Tid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19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905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Marital  Status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1333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125K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100K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70K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508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4318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4318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4318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120K</a:t>
                      </a:r>
                    </a:p>
                  </a:txBody>
                  <a:tcPr marL="0" marR="0" marT="4318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95K</a:t>
                      </a: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508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4318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318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4318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60K</a:t>
                      </a:r>
                    </a:p>
                  </a:txBody>
                  <a:tcPr marL="0" marR="0" marT="4318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220K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85K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75K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445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938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5556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90K</a:t>
                      </a:r>
                    </a:p>
                  </a:txBody>
                  <a:tcPr marL="0" marR="0" marT="4381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508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>
            <a:extLst>
              <a:ext uri="{FF2B5EF4-FFF2-40B4-BE49-F238E27FC236}">
                <a16:creationId xmlns:a16="http://schemas.microsoft.com/office/drawing/2014/main" id="{A3523E43-CE5D-F64A-82E2-1D46DC9F37D9}"/>
              </a:ext>
            </a:extLst>
          </p:cNvPr>
          <p:cNvSpPr txBox="1"/>
          <p:nvPr/>
        </p:nvSpPr>
        <p:spPr>
          <a:xfrm>
            <a:off x="5694363" y="4624388"/>
            <a:ext cx="31750" cy="33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sz="100"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sz="100" spc="-5" dirty="0">
                <a:latin typeface="Arial"/>
                <a:cs typeface="Arial"/>
              </a:rPr>
              <a:t>10</a:t>
            </a:r>
            <a:endParaRPr sz="100">
              <a:latin typeface="Arial"/>
              <a:cs typeface="Arial"/>
            </a:endParaRPr>
          </a:p>
        </p:txBody>
      </p:sp>
      <p:sp>
        <p:nvSpPr>
          <p:cNvPr id="56388" name="object 7">
            <a:extLst>
              <a:ext uri="{FF2B5EF4-FFF2-40B4-BE49-F238E27FC236}">
                <a16:creationId xmlns:a16="http://schemas.microsoft.com/office/drawing/2014/main" id="{9D021008-1873-6D4A-BD12-22A6E2DD5065}"/>
              </a:ext>
            </a:extLst>
          </p:cNvPr>
          <p:cNvSpPr>
            <a:spLocks/>
          </p:cNvSpPr>
          <p:nvPr/>
        </p:nvSpPr>
        <p:spPr bwMode="auto">
          <a:xfrm>
            <a:off x="6019800" y="5257800"/>
            <a:ext cx="1447800" cy="762000"/>
          </a:xfrm>
          <a:custGeom>
            <a:avLst/>
            <a:gdLst>
              <a:gd name="T0" fmla="*/ 10483 w 1447800"/>
              <a:gd name="T1" fmla="*/ 316023 h 762000"/>
              <a:gd name="T2" fmla="*/ 89139 w 1447800"/>
              <a:gd name="T3" fmla="*/ 197682 h 762000"/>
              <a:gd name="T4" fmla="*/ 153833 w 1447800"/>
              <a:gd name="T5" fmla="*/ 146146 h 762000"/>
              <a:gd name="T6" fmla="*/ 233121 w 1447800"/>
              <a:gd name="T7" fmla="*/ 100920 h 762000"/>
              <a:gd name="T8" fmla="*/ 325264 w 1447800"/>
              <a:gd name="T9" fmla="*/ 62917 h 762000"/>
              <a:gd name="T10" fmla="*/ 428524 w 1447800"/>
              <a:gd name="T11" fmla="*/ 33053 h 762000"/>
              <a:gd name="T12" fmla="*/ 541161 w 1447800"/>
              <a:gd name="T13" fmla="*/ 12242 h 762000"/>
              <a:gd name="T14" fmla="*/ 661439 w 1447800"/>
              <a:gd name="T15" fmla="*/ 1398 h 762000"/>
              <a:gd name="T16" fmla="*/ 786360 w 1447800"/>
              <a:gd name="T17" fmla="*/ 1398 h 762000"/>
              <a:gd name="T18" fmla="*/ 906638 w 1447800"/>
              <a:gd name="T19" fmla="*/ 12242 h 762000"/>
              <a:gd name="T20" fmla="*/ 1019275 w 1447800"/>
              <a:gd name="T21" fmla="*/ 33053 h 762000"/>
              <a:gd name="T22" fmla="*/ 1122535 w 1447800"/>
              <a:gd name="T23" fmla="*/ 62917 h 762000"/>
              <a:gd name="T24" fmla="*/ 1214678 w 1447800"/>
              <a:gd name="T25" fmla="*/ 100920 h 762000"/>
              <a:gd name="T26" fmla="*/ 1293966 w 1447800"/>
              <a:gd name="T27" fmla="*/ 146146 h 762000"/>
              <a:gd name="T28" fmla="*/ 1358660 w 1447800"/>
              <a:gd name="T29" fmla="*/ 197682 h 762000"/>
              <a:gd name="T30" fmla="*/ 1424537 w 1447800"/>
              <a:gd name="T31" fmla="*/ 284815 h 762000"/>
              <a:gd name="T32" fmla="*/ 1447800 w 1447800"/>
              <a:gd name="T33" fmla="*/ 381000 h 762000"/>
              <a:gd name="T34" fmla="*/ 1424537 w 1447800"/>
              <a:gd name="T35" fmla="*/ 477180 h 762000"/>
              <a:gd name="T36" fmla="*/ 1358660 w 1447800"/>
              <a:gd name="T37" fmla="*/ 564311 h 762000"/>
              <a:gd name="T38" fmla="*/ 1293966 w 1447800"/>
              <a:gd name="T39" fmla="*/ 615847 h 762000"/>
              <a:gd name="T40" fmla="*/ 1214678 w 1447800"/>
              <a:gd name="T41" fmla="*/ 661075 h 762000"/>
              <a:gd name="T42" fmla="*/ 1122535 w 1447800"/>
              <a:gd name="T43" fmla="*/ 699079 h 762000"/>
              <a:gd name="T44" fmla="*/ 1019275 w 1447800"/>
              <a:gd name="T45" fmla="*/ 728944 h 762000"/>
              <a:gd name="T46" fmla="*/ 906638 w 1447800"/>
              <a:gd name="T47" fmla="*/ 749756 h 762000"/>
              <a:gd name="T48" fmla="*/ 786360 w 1447800"/>
              <a:gd name="T49" fmla="*/ 760601 h 762000"/>
              <a:gd name="T50" fmla="*/ 661439 w 1447800"/>
              <a:gd name="T51" fmla="*/ 760601 h 762000"/>
              <a:gd name="T52" fmla="*/ 541161 w 1447800"/>
              <a:gd name="T53" fmla="*/ 749756 h 762000"/>
              <a:gd name="T54" fmla="*/ 428524 w 1447800"/>
              <a:gd name="T55" fmla="*/ 728944 h 762000"/>
              <a:gd name="T56" fmla="*/ 325264 w 1447800"/>
              <a:gd name="T57" fmla="*/ 699079 h 762000"/>
              <a:gd name="T58" fmla="*/ 233121 w 1447800"/>
              <a:gd name="T59" fmla="*/ 661075 h 762000"/>
              <a:gd name="T60" fmla="*/ 153833 w 1447800"/>
              <a:gd name="T61" fmla="*/ 615847 h 762000"/>
              <a:gd name="T62" fmla="*/ 89139 w 1447800"/>
              <a:gd name="T63" fmla="*/ 564311 h 762000"/>
              <a:gd name="T64" fmla="*/ 23262 w 1447800"/>
              <a:gd name="T65" fmla="*/ 477180 h 762000"/>
              <a:gd name="T66" fmla="*/ 0 w 1447800"/>
              <a:gd name="T67" fmla="*/ 381000 h 762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47800" h="762000">
                <a:moveTo>
                  <a:pt x="0" y="381000"/>
                </a:moveTo>
                <a:lnTo>
                  <a:pt x="10483" y="316023"/>
                </a:lnTo>
                <a:lnTo>
                  <a:pt x="40776" y="254612"/>
                </a:lnTo>
                <a:lnTo>
                  <a:pt x="89139" y="197682"/>
                </a:lnTo>
                <a:lnTo>
                  <a:pt x="119553" y="171183"/>
                </a:lnTo>
                <a:lnTo>
                  <a:pt x="153833" y="146146"/>
                </a:lnTo>
                <a:lnTo>
                  <a:pt x="191762" y="122687"/>
                </a:lnTo>
                <a:lnTo>
                  <a:pt x="233121" y="100920"/>
                </a:lnTo>
                <a:lnTo>
                  <a:pt x="277694" y="80958"/>
                </a:lnTo>
                <a:lnTo>
                  <a:pt x="325264" y="62917"/>
                </a:lnTo>
                <a:lnTo>
                  <a:pt x="375613" y="46911"/>
                </a:lnTo>
                <a:lnTo>
                  <a:pt x="428524" y="33053"/>
                </a:lnTo>
                <a:lnTo>
                  <a:pt x="483779" y="21459"/>
                </a:lnTo>
                <a:lnTo>
                  <a:pt x="541161" y="12242"/>
                </a:lnTo>
                <a:lnTo>
                  <a:pt x="600454" y="5517"/>
                </a:lnTo>
                <a:lnTo>
                  <a:pt x="661439" y="1398"/>
                </a:lnTo>
                <a:lnTo>
                  <a:pt x="723900" y="0"/>
                </a:lnTo>
                <a:lnTo>
                  <a:pt x="786360" y="1398"/>
                </a:lnTo>
                <a:lnTo>
                  <a:pt x="847345" y="5517"/>
                </a:lnTo>
                <a:lnTo>
                  <a:pt x="906638" y="12242"/>
                </a:lnTo>
                <a:lnTo>
                  <a:pt x="964020" y="21459"/>
                </a:lnTo>
                <a:lnTo>
                  <a:pt x="1019275" y="33053"/>
                </a:lnTo>
                <a:lnTo>
                  <a:pt x="1072186" y="46911"/>
                </a:lnTo>
                <a:lnTo>
                  <a:pt x="1122535" y="62917"/>
                </a:lnTo>
                <a:lnTo>
                  <a:pt x="1170105" y="80958"/>
                </a:lnTo>
                <a:lnTo>
                  <a:pt x="1214678" y="100920"/>
                </a:lnTo>
                <a:lnTo>
                  <a:pt x="1256037" y="122687"/>
                </a:lnTo>
                <a:lnTo>
                  <a:pt x="1293966" y="146146"/>
                </a:lnTo>
                <a:lnTo>
                  <a:pt x="1328246" y="171183"/>
                </a:lnTo>
                <a:lnTo>
                  <a:pt x="1358660" y="197682"/>
                </a:lnTo>
                <a:lnTo>
                  <a:pt x="1384992" y="225530"/>
                </a:lnTo>
                <a:lnTo>
                  <a:pt x="1424537" y="284815"/>
                </a:lnTo>
                <a:lnTo>
                  <a:pt x="1445142" y="348123"/>
                </a:lnTo>
                <a:lnTo>
                  <a:pt x="1447800" y="381000"/>
                </a:lnTo>
                <a:lnTo>
                  <a:pt x="1445142" y="413874"/>
                </a:lnTo>
                <a:lnTo>
                  <a:pt x="1424537" y="477180"/>
                </a:lnTo>
                <a:lnTo>
                  <a:pt x="1384992" y="536464"/>
                </a:lnTo>
                <a:lnTo>
                  <a:pt x="1358660" y="564311"/>
                </a:lnTo>
                <a:lnTo>
                  <a:pt x="1328246" y="590811"/>
                </a:lnTo>
                <a:lnTo>
                  <a:pt x="1293966" y="615847"/>
                </a:lnTo>
                <a:lnTo>
                  <a:pt x="1256037" y="639307"/>
                </a:lnTo>
                <a:lnTo>
                  <a:pt x="1214678" y="661075"/>
                </a:lnTo>
                <a:lnTo>
                  <a:pt x="1170105" y="681037"/>
                </a:lnTo>
                <a:lnTo>
                  <a:pt x="1122535" y="699079"/>
                </a:lnTo>
                <a:lnTo>
                  <a:pt x="1072186" y="715086"/>
                </a:lnTo>
                <a:lnTo>
                  <a:pt x="1019275" y="728944"/>
                </a:lnTo>
                <a:lnTo>
                  <a:pt x="964020" y="740539"/>
                </a:lnTo>
                <a:lnTo>
                  <a:pt x="906638" y="749756"/>
                </a:lnTo>
                <a:lnTo>
                  <a:pt x="847345" y="756482"/>
                </a:lnTo>
                <a:lnTo>
                  <a:pt x="786360" y="760601"/>
                </a:lnTo>
                <a:lnTo>
                  <a:pt x="723900" y="762000"/>
                </a:lnTo>
                <a:lnTo>
                  <a:pt x="661439" y="760601"/>
                </a:lnTo>
                <a:lnTo>
                  <a:pt x="600454" y="756482"/>
                </a:lnTo>
                <a:lnTo>
                  <a:pt x="541161" y="749756"/>
                </a:lnTo>
                <a:lnTo>
                  <a:pt x="483779" y="740539"/>
                </a:lnTo>
                <a:lnTo>
                  <a:pt x="428524" y="728944"/>
                </a:lnTo>
                <a:lnTo>
                  <a:pt x="375613" y="715086"/>
                </a:lnTo>
                <a:lnTo>
                  <a:pt x="325264" y="699079"/>
                </a:lnTo>
                <a:lnTo>
                  <a:pt x="277694" y="681037"/>
                </a:lnTo>
                <a:lnTo>
                  <a:pt x="233121" y="661075"/>
                </a:lnTo>
                <a:lnTo>
                  <a:pt x="191762" y="639307"/>
                </a:lnTo>
                <a:lnTo>
                  <a:pt x="153833" y="615847"/>
                </a:lnTo>
                <a:lnTo>
                  <a:pt x="119553" y="590811"/>
                </a:lnTo>
                <a:lnTo>
                  <a:pt x="89139" y="564311"/>
                </a:lnTo>
                <a:lnTo>
                  <a:pt x="62807" y="536464"/>
                </a:lnTo>
                <a:lnTo>
                  <a:pt x="23262" y="477180"/>
                </a:lnTo>
                <a:lnTo>
                  <a:pt x="2657" y="413874"/>
                </a:lnTo>
                <a:lnTo>
                  <a:pt x="0" y="3810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9" name="object 8">
            <a:extLst>
              <a:ext uri="{FF2B5EF4-FFF2-40B4-BE49-F238E27FC236}">
                <a16:creationId xmlns:a16="http://schemas.microsoft.com/office/drawing/2014/main" id="{92DBEA63-17DE-AC42-9A2F-9AC2BD348815}"/>
              </a:ext>
            </a:extLst>
          </p:cNvPr>
          <p:cNvSpPr>
            <a:spLocks/>
          </p:cNvSpPr>
          <p:nvPr/>
        </p:nvSpPr>
        <p:spPr bwMode="auto">
          <a:xfrm>
            <a:off x="5715000" y="6013450"/>
            <a:ext cx="993775" cy="395288"/>
          </a:xfrm>
          <a:custGeom>
            <a:avLst/>
            <a:gdLst>
              <a:gd name="T0" fmla="*/ 57588 w 993140"/>
              <a:gd name="T1" fmla="*/ 322723 h 395604"/>
              <a:gd name="T2" fmla="*/ 0 w 993140"/>
              <a:gd name="T3" fmla="*/ 385387 h 395604"/>
              <a:gd name="T4" fmla="*/ 85106 w 993140"/>
              <a:gd name="T5" fmla="*/ 393559 h 395604"/>
              <a:gd name="T6" fmla="*/ 75406 w 993140"/>
              <a:gd name="T7" fmla="*/ 368589 h 395604"/>
              <a:gd name="T8" fmla="*/ 61790 w 993140"/>
              <a:gd name="T9" fmla="*/ 368589 h 395604"/>
              <a:gd name="T10" fmla="*/ 57206 w 993140"/>
              <a:gd name="T11" fmla="*/ 356775 h 395604"/>
              <a:gd name="T12" fmla="*/ 69058 w 993140"/>
              <a:gd name="T13" fmla="*/ 352249 h 395604"/>
              <a:gd name="T14" fmla="*/ 57588 w 993140"/>
              <a:gd name="T15" fmla="*/ 322723 h 395604"/>
              <a:gd name="T16" fmla="*/ 69058 w 993140"/>
              <a:gd name="T17" fmla="*/ 352249 h 395604"/>
              <a:gd name="T18" fmla="*/ 57206 w 993140"/>
              <a:gd name="T19" fmla="*/ 356775 h 395604"/>
              <a:gd name="T20" fmla="*/ 61790 w 993140"/>
              <a:gd name="T21" fmla="*/ 368589 h 395604"/>
              <a:gd name="T22" fmla="*/ 73647 w 993140"/>
              <a:gd name="T23" fmla="*/ 364061 h 395604"/>
              <a:gd name="T24" fmla="*/ 69058 w 993140"/>
              <a:gd name="T25" fmla="*/ 352249 h 395604"/>
              <a:gd name="T26" fmla="*/ 73647 w 993140"/>
              <a:gd name="T27" fmla="*/ 364061 h 395604"/>
              <a:gd name="T28" fmla="*/ 61790 w 993140"/>
              <a:gd name="T29" fmla="*/ 368589 h 395604"/>
              <a:gd name="T30" fmla="*/ 75406 w 993140"/>
              <a:gd name="T31" fmla="*/ 368589 h 395604"/>
              <a:gd name="T32" fmla="*/ 73647 w 993140"/>
              <a:gd name="T33" fmla="*/ 364061 h 395604"/>
              <a:gd name="T34" fmla="*/ 991478 w 993140"/>
              <a:gd name="T35" fmla="*/ 0 h 395604"/>
              <a:gd name="T36" fmla="*/ 69058 w 993140"/>
              <a:gd name="T37" fmla="*/ 352249 h 395604"/>
              <a:gd name="T38" fmla="*/ 73647 w 993140"/>
              <a:gd name="T39" fmla="*/ 364061 h 395604"/>
              <a:gd name="T40" fmla="*/ 996063 w 993140"/>
              <a:gd name="T41" fmla="*/ 11816 h 395604"/>
              <a:gd name="T42" fmla="*/ 991478 w 993140"/>
              <a:gd name="T43" fmla="*/ 0 h 395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93140" h="395604">
                <a:moveTo>
                  <a:pt x="57403" y="324015"/>
                </a:moveTo>
                <a:lnTo>
                  <a:pt x="0" y="386930"/>
                </a:lnTo>
                <a:lnTo>
                  <a:pt x="84836" y="395135"/>
                </a:lnTo>
                <a:lnTo>
                  <a:pt x="75166" y="370065"/>
                </a:lnTo>
                <a:lnTo>
                  <a:pt x="61595" y="370065"/>
                </a:lnTo>
                <a:lnTo>
                  <a:pt x="57023" y="358203"/>
                </a:lnTo>
                <a:lnTo>
                  <a:pt x="68838" y="353659"/>
                </a:lnTo>
                <a:lnTo>
                  <a:pt x="57403" y="324015"/>
                </a:lnTo>
                <a:close/>
              </a:path>
              <a:path w="993140" h="395604">
                <a:moveTo>
                  <a:pt x="68838" y="353659"/>
                </a:moveTo>
                <a:lnTo>
                  <a:pt x="57023" y="358203"/>
                </a:lnTo>
                <a:lnTo>
                  <a:pt x="61595" y="370065"/>
                </a:lnTo>
                <a:lnTo>
                  <a:pt x="73412" y="365519"/>
                </a:lnTo>
                <a:lnTo>
                  <a:pt x="68838" y="353659"/>
                </a:lnTo>
                <a:close/>
              </a:path>
              <a:path w="993140" h="395604">
                <a:moveTo>
                  <a:pt x="73412" y="365519"/>
                </a:moveTo>
                <a:lnTo>
                  <a:pt x="61595" y="370065"/>
                </a:lnTo>
                <a:lnTo>
                  <a:pt x="75166" y="370065"/>
                </a:lnTo>
                <a:lnTo>
                  <a:pt x="73412" y="365519"/>
                </a:lnTo>
                <a:close/>
              </a:path>
              <a:path w="993140" h="395604">
                <a:moveTo>
                  <a:pt x="988314" y="0"/>
                </a:moveTo>
                <a:lnTo>
                  <a:pt x="68838" y="353659"/>
                </a:lnTo>
                <a:lnTo>
                  <a:pt x="73412" y="365519"/>
                </a:lnTo>
                <a:lnTo>
                  <a:pt x="992885" y="11861"/>
                </a:lnTo>
                <a:lnTo>
                  <a:pt x="9883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90" name="object 9">
            <a:extLst>
              <a:ext uri="{FF2B5EF4-FFF2-40B4-BE49-F238E27FC236}">
                <a16:creationId xmlns:a16="http://schemas.microsoft.com/office/drawing/2014/main" id="{B22E7C30-E7E9-C24D-AFAA-F2351E09F7D3}"/>
              </a:ext>
            </a:extLst>
          </p:cNvPr>
          <p:cNvSpPr>
            <a:spLocks/>
          </p:cNvSpPr>
          <p:nvPr/>
        </p:nvSpPr>
        <p:spPr bwMode="auto">
          <a:xfrm>
            <a:off x="6819900" y="6019800"/>
            <a:ext cx="76200" cy="533400"/>
          </a:xfrm>
          <a:custGeom>
            <a:avLst/>
            <a:gdLst>
              <a:gd name="T0" fmla="*/ 31750 w 76200"/>
              <a:gd name="T1" fmla="*/ 457200 h 533400"/>
              <a:gd name="T2" fmla="*/ 0 w 76200"/>
              <a:gd name="T3" fmla="*/ 457200 h 533400"/>
              <a:gd name="T4" fmla="*/ 38100 w 76200"/>
              <a:gd name="T5" fmla="*/ 533400 h 533400"/>
              <a:gd name="T6" fmla="*/ 69850 w 76200"/>
              <a:gd name="T7" fmla="*/ 469900 h 533400"/>
              <a:gd name="T8" fmla="*/ 31750 w 76200"/>
              <a:gd name="T9" fmla="*/ 469900 h 533400"/>
              <a:gd name="T10" fmla="*/ 31750 w 76200"/>
              <a:gd name="T11" fmla="*/ 457200 h 533400"/>
              <a:gd name="T12" fmla="*/ 44450 w 76200"/>
              <a:gd name="T13" fmla="*/ 0 h 533400"/>
              <a:gd name="T14" fmla="*/ 31750 w 76200"/>
              <a:gd name="T15" fmla="*/ 0 h 533400"/>
              <a:gd name="T16" fmla="*/ 31750 w 76200"/>
              <a:gd name="T17" fmla="*/ 469900 h 533400"/>
              <a:gd name="T18" fmla="*/ 44450 w 76200"/>
              <a:gd name="T19" fmla="*/ 469900 h 533400"/>
              <a:gd name="T20" fmla="*/ 44450 w 76200"/>
              <a:gd name="T21" fmla="*/ 0 h 533400"/>
              <a:gd name="T22" fmla="*/ 76200 w 76200"/>
              <a:gd name="T23" fmla="*/ 457200 h 533400"/>
              <a:gd name="T24" fmla="*/ 44450 w 76200"/>
              <a:gd name="T25" fmla="*/ 457200 h 533400"/>
              <a:gd name="T26" fmla="*/ 44450 w 76200"/>
              <a:gd name="T27" fmla="*/ 469900 h 533400"/>
              <a:gd name="T28" fmla="*/ 69850 w 76200"/>
              <a:gd name="T29" fmla="*/ 469900 h 533400"/>
              <a:gd name="T30" fmla="*/ 76200 w 76200"/>
              <a:gd name="T31" fmla="*/ 457200 h 5334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6200" h="533400">
                <a:moveTo>
                  <a:pt x="31750" y="457200"/>
                </a:moveTo>
                <a:lnTo>
                  <a:pt x="0" y="457200"/>
                </a:lnTo>
                <a:lnTo>
                  <a:pt x="38100" y="533400"/>
                </a:lnTo>
                <a:lnTo>
                  <a:pt x="69850" y="469900"/>
                </a:lnTo>
                <a:lnTo>
                  <a:pt x="31750" y="469900"/>
                </a:lnTo>
                <a:lnTo>
                  <a:pt x="31750" y="457200"/>
                </a:lnTo>
                <a:close/>
              </a:path>
              <a:path w="76200" h="533400">
                <a:moveTo>
                  <a:pt x="44450" y="0"/>
                </a:moveTo>
                <a:lnTo>
                  <a:pt x="31750" y="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0"/>
                </a:lnTo>
                <a:close/>
              </a:path>
              <a:path w="76200" h="533400">
                <a:moveTo>
                  <a:pt x="76200" y="457200"/>
                </a:moveTo>
                <a:lnTo>
                  <a:pt x="44450" y="457200"/>
                </a:lnTo>
                <a:lnTo>
                  <a:pt x="44450" y="469900"/>
                </a:lnTo>
                <a:lnTo>
                  <a:pt x="69850" y="4699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91" name="object 10">
            <a:extLst>
              <a:ext uri="{FF2B5EF4-FFF2-40B4-BE49-F238E27FC236}">
                <a16:creationId xmlns:a16="http://schemas.microsoft.com/office/drawing/2014/main" id="{FA78D85C-81C4-0545-B53F-E3E5A5816BF3}"/>
              </a:ext>
            </a:extLst>
          </p:cNvPr>
          <p:cNvSpPr>
            <a:spLocks/>
          </p:cNvSpPr>
          <p:nvPr/>
        </p:nvSpPr>
        <p:spPr bwMode="auto">
          <a:xfrm>
            <a:off x="7008813" y="6013450"/>
            <a:ext cx="992187" cy="395288"/>
          </a:xfrm>
          <a:custGeom>
            <a:avLst/>
            <a:gdLst>
              <a:gd name="T0" fmla="*/ 915070 w 993140"/>
              <a:gd name="T1" fmla="*/ 364061 h 395604"/>
              <a:gd name="T2" fmla="*/ 903701 w 993140"/>
              <a:gd name="T3" fmla="*/ 393559 h 395604"/>
              <a:gd name="T4" fmla="*/ 988130 w 993140"/>
              <a:gd name="T5" fmla="*/ 385387 h 395604"/>
              <a:gd name="T6" fmla="*/ 972817 w 993140"/>
              <a:gd name="T7" fmla="*/ 368589 h 395604"/>
              <a:gd name="T8" fmla="*/ 926830 w 993140"/>
              <a:gd name="T9" fmla="*/ 368589 h 395604"/>
              <a:gd name="T10" fmla="*/ 915070 w 993140"/>
              <a:gd name="T11" fmla="*/ 364061 h 395604"/>
              <a:gd name="T12" fmla="*/ 919622 w 993140"/>
              <a:gd name="T13" fmla="*/ 352249 h 395604"/>
              <a:gd name="T14" fmla="*/ 915070 w 993140"/>
              <a:gd name="T15" fmla="*/ 364061 h 395604"/>
              <a:gd name="T16" fmla="*/ 926830 w 993140"/>
              <a:gd name="T17" fmla="*/ 368589 h 395604"/>
              <a:gd name="T18" fmla="*/ 931381 w 993140"/>
              <a:gd name="T19" fmla="*/ 356775 h 395604"/>
              <a:gd name="T20" fmla="*/ 919622 w 993140"/>
              <a:gd name="T21" fmla="*/ 352249 h 395604"/>
              <a:gd name="T22" fmla="*/ 931001 w 993140"/>
              <a:gd name="T23" fmla="*/ 322723 h 395604"/>
              <a:gd name="T24" fmla="*/ 919622 w 993140"/>
              <a:gd name="T25" fmla="*/ 352249 h 395604"/>
              <a:gd name="T26" fmla="*/ 931381 w 993140"/>
              <a:gd name="T27" fmla="*/ 356775 h 395604"/>
              <a:gd name="T28" fmla="*/ 926830 w 993140"/>
              <a:gd name="T29" fmla="*/ 368589 h 395604"/>
              <a:gd name="T30" fmla="*/ 972817 w 993140"/>
              <a:gd name="T31" fmla="*/ 368589 h 395604"/>
              <a:gd name="T32" fmla="*/ 931001 w 993140"/>
              <a:gd name="T33" fmla="*/ 322723 h 395604"/>
              <a:gd name="T34" fmla="*/ 4551 w 993140"/>
              <a:gd name="T35" fmla="*/ 0 h 395604"/>
              <a:gd name="T36" fmla="*/ 0 w 993140"/>
              <a:gd name="T37" fmla="*/ 11816 h 395604"/>
              <a:gd name="T38" fmla="*/ 915070 w 993140"/>
              <a:gd name="T39" fmla="*/ 364061 h 395604"/>
              <a:gd name="T40" fmla="*/ 919622 w 993140"/>
              <a:gd name="T41" fmla="*/ 352249 h 395604"/>
              <a:gd name="T42" fmla="*/ 4551 w 993140"/>
              <a:gd name="T43" fmla="*/ 0 h 395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93140" h="395604">
                <a:moveTo>
                  <a:pt x="919473" y="365519"/>
                </a:moveTo>
                <a:lnTo>
                  <a:pt x="908050" y="395135"/>
                </a:lnTo>
                <a:lnTo>
                  <a:pt x="992885" y="386930"/>
                </a:lnTo>
                <a:lnTo>
                  <a:pt x="977497" y="370065"/>
                </a:lnTo>
                <a:lnTo>
                  <a:pt x="931290" y="370065"/>
                </a:lnTo>
                <a:lnTo>
                  <a:pt x="919473" y="365519"/>
                </a:lnTo>
                <a:close/>
              </a:path>
              <a:path w="993140" h="395604">
                <a:moveTo>
                  <a:pt x="924047" y="353659"/>
                </a:moveTo>
                <a:lnTo>
                  <a:pt x="919473" y="365519"/>
                </a:lnTo>
                <a:lnTo>
                  <a:pt x="931290" y="370065"/>
                </a:lnTo>
                <a:lnTo>
                  <a:pt x="935862" y="358203"/>
                </a:lnTo>
                <a:lnTo>
                  <a:pt x="924047" y="353659"/>
                </a:lnTo>
                <a:close/>
              </a:path>
              <a:path w="993140" h="395604">
                <a:moveTo>
                  <a:pt x="935481" y="324015"/>
                </a:moveTo>
                <a:lnTo>
                  <a:pt x="924047" y="353659"/>
                </a:lnTo>
                <a:lnTo>
                  <a:pt x="935862" y="358203"/>
                </a:lnTo>
                <a:lnTo>
                  <a:pt x="931290" y="370065"/>
                </a:lnTo>
                <a:lnTo>
                  <a:pt x="977497" y="370065"/>
                </a:lnTo>
                <a:lnTo>
                  <a:pt x="935481" y="324015"/>
                </a:lnTo>
                <a:close/>
              </a:path>
              <a:path w="993140" h="395604">
                <a:moveTo>
                  <a:pt x="4571" y="0"/>
                </a:moveTo>
                <a:lnTo>
                  <a:pt x="0" y="11861"/>
                </a:lnTo>
                <a:lnTo>
                  <a:pt x="919473" y="365519"/>
                </a:lnTo>
                <a:lnTo>
                  <a:pt x="924047" y="353659"/>
                </a:lnTo>
                <a:lnTo>
                  <a:pt x="45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92" name="object 11">
            <a:extLst>
              <a:ext uri="{FF2B5EF4-FFF2-40B4-BE49-F238E27FC236}">
                <a16:creationId xmlns:a16="http://schemas.microsoft.com/office/drawing/2014/main" id="{043B6B96-3771-A147-8A74-23E9E6A7E16E}"/>
              </a:ext>
            </a:extLst>
          </p:cNvPr>
          <p:cNvSpPr>
            <a:spLocks/>
          </p:cNvSpPr>
          <p:nvPr/>
        </p:nvSpPr>
        <p:spPr bwMode="auto">
          <a:xfrm>
            <a:off x="6705600" y="4873625"/>
            <a:ext cx="234950" cy="384175"/>
          </a:xfrm>
          <a:custGeom>
            <a:avLst/>
            <a:gdLst>
              <a:gd name="T0" fmla="*/ 6566 w 234315"/>
              <a:gd name="T1" fmla="*/ 296876 h 384810"/>
              <a:gd name="T2" fmla="*/ 0 w 234315"/>
              <a:gd name="T3" fmla="*/ 381141 h 384810"/>
              <a:gd name="T4" fmla="*/ 72860 w 234315"/>
              <a:gd name="T5" fmla="*/ 335796 h 384810"/>
              <a:gd name="T6" fmla="*/ 63636 w 234315"/>
              <a:gd name="T7" fmla="*/ 330380 h 384810"/>
              <a:gd name="T8" fmla="*/ 38619 w 234315"/>
              <a:gd name="T9" fmla="*/ 330380 h 384810"/>
              <a:gd name="T10" fmla="*/ 27547 w 234315"/>
              <a:gd name="T11" fmla="*/ 323959 h 384810"/>
              <a:gd name="T12" fmla="*/ 34203 w 234315"/>
              <a:gd name="T13" fmla="*/ 313103 h 384810"/>
              <a:gd name="T14" fmla="*/ 6566 w 234315"/>
              <a:gd name="T15" fmla="*/ 296876 h 384810"/>
              <a:gd name="T16" fmla="*/ 34203 w 234315"/>
              <a:gd name="T17" fmla="*/ 313103 h 384810"/>
              <a:gd name="T18" fmla="*/ 27547 w 234315"/>
              <a:gd name="T19" fmla="*/ 323959 h 384810"/>
              <a:gd name="T20" fmla="*/ 38619 w 234315"/>
              <a:gd name="T21" fmla="*/ 330380 h 384810"/>
              <a:gd name="T22" fmla="*/ 45242 w 234315"/>
              <a:gd name="T23" fmla="*/ 319583 h 384810"/>
              <a:gd name="T24" fmla="*/ 34203 w 234315"/>
              <a:gd name="T25" fmla="*/ 313103 h 384810"/>
              <a:gd name="T26" fmla="*/ 45242 w 234315"/>
              <a:gd name="T27" fmla="*/ 319583 h 384810"/>
              <a:gd name="T28" fmla="*/ 38619 w 234315"/>
              <a:gd name="T29" fmla="*/ 330380 h 384810"/>
              <a:gd name="T30" fmla="*/ 63636 w 234315"/>
              <a:gd name="T31" fmla="*/ 330380 h 384810"/>
              <a:gd name="T32" fmla="*/ 45242 w 234315"/>
              <a:gd name="T33" fmla="*/ 319583 h 384810"/>
              <a:gd name="T34" fmla="*/ 226179 w 234315"/>
              <a:gd name="T35" fmla="*/ 0 h 384810"/>
              <a:gd name="T36" fmla="*/ 34203 w 234315"/>
              <a:gd name="T37" fmla="*/ 313103 h 384810"/>
              <a:gd name="T38" fmla="*/ 45242 w 234315"/>
              <a:gd name="T39" fmla="*/ 319583 h 384810"/>
              <a:gd name="T40" fmla="*/ 237248 w 234315"/>
              <a:gd name="T41" fmla="*/ 6548 h 384810"/>
              <a:gd name="T42" fmla="*/ 226179 w 234315"/>
              <a:gd name="T43" fmla="*/ 0 h 3848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4315" h="384810">
                <a:moveTo>
                  <a:pt x="6476" y="299338"/>
                </a:moveTo>
                <a:lnTo>
                  <a:pt x="0" y="384301"/>
                </a:lnTo>
                <a:lnTo>
                  <a:pt x="71881" y="338581"/>
                </a:lnTo>
                <a:lnTo>
                  <a:pt x="62780" y="333120"/>
                </a:lnTo>
                <a:lnTo>
                  <a:pt x="38100" y="333120"/>
                </a:lnTo>
                <a:lnTo>
                  <a:pt x="27177" y="326644"/>
                </a:lnTo>
                <a:lnTo>
                  <a:pt x="33744" y="315699"/>
                </a:lnTo>
                <a:lnTo>
                  <a:pt x="6476" y="299338"/>
                </a:lnTo>
                <a:close/>
              </a:path>
              <a:path w="234315" h="384810">
                <a:moveTo>
                  <a:pt x="33744" y="315699"/>
                </a:moveTo>
                <a:lnTo>
                  <a:pt x="27177" y="326644"/>
                </a:lnTo>
                <a:lnTo>
                  <a:pt x="38100" y="333120"/>
                </a:lnTo>
                <a:lnTo>
                  <a:pt x="44634" y="322233"/>
                </a:lnTo>
                <a:lnTo>
                  <a:pt x="33744" y="315699"/>
                </a:lnTo>
                <a:close/>
              </a:path>
              <a:path w="234315" h="384810">
                <a:moveTo>
                  <a:pt x="44634" y="322233"/>
                </a:moveTo>
                <a:lnTo>
                  <a:pt x="38100" y="333120"/>
                </a:lnTo>
                <a:lnTo>
                  <a:pt x="62780" y="333120"/>
                </a:lnTo>
                <a:lnTo>
                  <a:pt x="44634" y="322233"/>
                </a:lnTo>
                <a:close/>
              </a:path>
              <a:path w="234315" h="384810">
                <a:moveTo>
                  <a:pt x="223139" y="0"/>
                </a:moveTo>
                <a:lnTo>
                  <a:pt x="33744" y="315699"/>
                </a:lnTo>
                <a:lnTo>
                  <a:pt x="44634" y="322233"/>
                </a:lnTo>
                <a:lnTo>
                  <a:pt x="234060" y="6603"/>
                </a:lnTo>
                <a:lnTo>
                  <a:pt x="22313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93" name="object 12">
            <a:extLst>
              <a:ext uri="{FF2B5EF4-FFF2-40B4-BE49-F238E27FC236}">
                <a16:creationId xmlns:a16="http://schemas.microsoft.com/office/drawing/2014/main" id="{50BFD7DE-F288-3041-B8F4-46CDD98F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575" y="4751388"/>
            <a:ext cx="2095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B0516A3-2AA6-7F4F-B191-3650BA2642EE}"/>
              </a:ext>
            </a:extLst>
          </p:cNvPr>
          <p:cNvSpPr txBox="1"/>
          <p:nvPr/>
        </p:nvSpPr>
        <p:spPr>
          <a:xfrm>
            <a:off x="7199313" y="4899025"/>
            <a:ext cx="73025" cy="2286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eaLnBrk="1" hangingPunct="1">
              <a:spcBef>
                <a:spcPts val="130"/>
              </a:spcBef>
              <a:defRPr/>
            </a:pPr>
            <a:r>
              <a:rPr sz="1300" spc="5" dirty="0"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16776CC-E694-1241-8E71-2ACFE4978204}"/>
              </a:ext>
            </a:extLst>
          </p:cNvPr>
          <p:cNvSpPr txBox="1"/>
          <p:nvPr/>
        </p:nvSpPr>
        <p:spPr>
          <a:xfrm>
            <a:off x="6632575" y="5437188"/>
            <a:ext cx="195263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z="2400" spc="-5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4AB0C045-2E16-9B4E-B405-22EEFF95F528}"/>
              </a:ext>
            </a:extLst>
          </p:cNvPr>
          <p:cNvSpPr txBox="1"/>
          <p:nvPr/>
        </p:nvSpPr>
        <p:spPr>
          <a:xfrm>
            <a:off x="8477250" y="6564313"/>
            <a:ext cx="192088" cy="2079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z="1200" spc="-5" dirty="0">
                <a:solidFill>
                  <a:srgbClr val="775F54"/>
                </a:solidFill>
                <a:latin typeface="Tw Cen MT"/>
                <a:cs typeface="Tw Cen MT"/>
              </a:rPr>
              <a:t>20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FC802E-FE80-084E-854B-0E64EBDADE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344488"/>
            <a:ext cx="3581400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15" dirty="0"/>
              <a:t>Hunt’s</a:t>
            </a:r>
            <a:r>
              <a:rPr spc="-95" dirty="0"/>
              <a:t> </a:t>
            </a:r>
            <a:r>
              <a:rPr dirty="0"/>
              <a:t>Algorithm</a:t>
            </a:r>
          </a:p>
        </p:txBody>
      </p:sp>
      <p:sp>
        <p:nvSpPr>
          <p:cNvPr id="57346" name="object 3">
            <a:extLst>
              <a:ext uri="{FF2B5EF4-FFF2-40B4-BE49-F238E27FC236}">
                <a16:creationId xmlns:a16="http://schemas.microsoft.com/office/drawing/2014/main" id="{23164461-1A5D-D140-B262-95FF558D7551}"/>
              </a:ext>
            </a:extLst>
          </p:cNvPr>
          <p:cNvSpPr>
            <a:spLocks/>
          </p:cNvSpPr>
          <p:nvPr/>
        </p:nvSpPr>
        <p:spPr bwMode="auto">
          <a:xfrm>
            <a:off x="304800" y="1447800"/>
            <a:ext cx="576263" cy="414338"/>
          </a:xfrm>
          <a:custGeom>
            <a:avLst/>
            <a:gdLst>
              <a:gd name="T0" fmla="*/ 0 w 576580"/>
              <a:gd name="T1" fmla="*/ 412755 h 414655"/>
              <a:gd name="T2" fmla="*/ 574680 w 576580"/>
              <a:gd name="T3" fmla="*/ 412755 h 414655"/>
              <a:gd name="T4" fmla="*/ 574680 w 576580"/>
              <a:gd name="T5" fmla="*/ 0 h 414655"/>
              <a:gd name="T6" fmla="*/ 0 w 576580"/>
              <a:gd name="T7" fmla="*/ 0 h 414655"/>
              <a:gd name="T8" fmla="*/ 0 w 576580"/>
              <a:gd name="T9" fmla="*/ 412755 h 414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580" h="414655">
                <a:moveTo>
                  <a:pt x="0" y="414337"/>
                </a:moveTo>
                <a:lnTo>
                  <a:pt x="576262" y="414337"/>
                </a:lnTo>
                <a:lnTo>
                  <a:pt x="576262" y="0"/>
                </a:lnTo>
                <a:lnTo>
                  <a:pt x="0" y="0"/>
                </a:lnTo>
                <a:lnTo>
                  <a:pt x="0" y="4143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7" name="object 4">
            <a:extLst>
              <a:ext uri="{FF2B5EF4-FFF2-40B4-BE49-F238E27FC236}">
                <a16:creationId xmlns:a16="http://schemas.microsoft.com/office/drawing/2014/main" id="{9AB0F55B-4615-254F-A4CF-78C91CC35300}"/>
              </a:ext>
            </a:extLst>
          </p:cNvPr>
          <p:cNvSpPr>
            <a:spLocks/>
          </p:cNvSpPr>
          <p:nvPr/>
        </p:nvSpPr>
        <p:spPr bwMode="auto">
          <a:xfrm>
            <a:off x="304800" y="1447800"/>
            <a:ext cx="576263" cy="414338"/>
          </a:xfrm>
          <a:custGeom>
            <a:avLst/>
            <a:gdLst>
              <a:gd name="T0" fmla="*/ 0 w 576580"/>
              <a:gd name="T1" fmla="*/ 412755 h 414655"/>
              <a:gd name="T2" fmla="*/ 574680 w 576580"/>
              <a:gd name="T3" fmla="*/ 412755 h 414655"/>
              <a:gd name="T4" fmla="*/ 574680 w 576580"/>
              <a:gd name="T5" fmla="*/ 0 h 414655"/>
              <a:gd name="T6" fmla="*/ 0 w 576580"/>
              <a:gd name="T7" fmla="*/ 0 h 414655"/>
              <a:gd name="T8" fmla="*/ 0 w 576580"/>
              <a:gd name="T9" fmla="*/ 412755 h 414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580" h="414655">
                <a:moveTo>
                  <a:pt x="0" y="414337"/>
                </a:moveTo>
                <a:lnTo>
                  <a:pt x="576262" y="414337"/>
                </a:lnTo>
                <a:lnTo>
                  <a:pt x="576262" y="0"/>
                </a:lnTo>
                <a:lnTo>
                  <a:pt x="0" y="0"/>
                </a:lnTo>
                <a:lnTo>
                  <a:pt x="0" y="414337"/>
                </a:lnTo>
                <a:close/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44BAE6E-CEC8-D049-824F-7034FF5C7A11}"/>
              </a:ext>
            </a:extLst>
          </p:cNvPr>
          <p:cNvSpPr txBox="1"/>
          <p:nvPr/>
        </p:nvSpPr>
        <p:spPr>
          <a:xfrm>
            <a:off x="288925" y="1360488"/>
            <a:ext cx="55245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pc="-5" dirty="0">
                <a:latin typeface="Times New Roman"/>
                <a:cs typeface="Times New Roman"/>
              </a:rPr>
              <a:t>Don</a:t>
            </a:r>
            <a:r>
              <a:rPr spc="-40" dirty="0">
                <a:latin typeface="Times New Roman"/>
                <a:cs typeface="Times New Roman"/>
              </a:rPr>
              <a:t>’</a:t>
            </a:r>
            <a:r>
              <a:rPr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3D93FEA-BC73-0542-9560-447FEFCE6FF5}"/>
              </a:ext>
            </a:extLst>
          </p:cNvPr>
          <p:cNvSpPr txBox="1"/>
          <p:nvPr/>
        </p:nvSpPr>
        <p:spPr>
          <a:xfrm>
            <a:off x="314325" y="1635125"/>
            <a:ext cx="560388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dirty="0">
                <a:latin typeface="Times New Roman"/>
                <a:cs typeface="Times New Roman"/>
              </a:rPr>
              <a:t>Che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7350" name="object 7">
            <a:extLst>
              <a:ext uri="{FF2B5EF4-FFF2-40B4-BE49-F238E27FC236}">
                <a16:creationId xmlns:a16="http://schemas.microsoft.com/office/drawing/2014/main" id="{39C3F48E-C680-424F-A5F4-478FB3D42D16}"/>
              </a:ext>
            </a:extLst>
          </p:cNvPr>
          <p:cNvSpPr>
            <a:spLocks/>
          </p:cNvSpPr>
          <p:nvPr/>
        </p:nvSpPr>
        <p:spPr bwMode="auto">
          <a:xfrm>
            <a:off x="1890713" y="1143000"/>
            <a:ext cx="692150" cy="431800"/>
          </a:xfrm>
          <a:custGeom>
            <a:avLst/>
            <a:gdLst>
              <a:gd name="T0" fmla="*/ 346075 w 692150"/>
              <a:gd name="T1" fmla="*/ 0 h 431800"/>
              <a:gd name="T2" fmla="*/ 289939 w 692150"/>
              <a:gd name="T3" fmla="*/ 2825 h 431800"/>
              <a:gd name="T4" fmla="*/ 236687 w 692150"/>
              <a:gd name="T5" fmla="*/ 11005 h 431800"/>
              <a:gd name="T6" fmla="*/ 187032 w 692150"/>
              <a:gd name="T7" fmla="*/ 24095 h 431800"/>
              <a:gd name="T8" fmla="*/ 141686 w 692150"/>
              <a:gd name="T9" fmla="*/ 41651 h 431800"/>
              <a:gd name="T10" fmla="*/ 101361 w 692150"/>
              <a:gd name="T11" fmla="*/ 63230 h 431800"/>
              <a:gd name="T12" fmla="*/ 66771 w 692150"/>
              <a:gd name="T13" fmla="*/ 88385 h 431800"/>
              <a:gd name="T14" fmla="*/ 38627 w 692150"/>
              <a:gd name="T15" fmla="*/ 116675 h 431800"/>
              <a:gd name="T16" fmla="*/ 4529 w 692150"/>
              <a:gd name="T17" fmla="*/ 180876 h 431800"/>
              <a:gd name="T18" fmla="*/ 0 w 692150"/>
              <a:gd name="T19" fmla="*/ 215900 h 431800"/>
              <a:gd name="T20" fmla="*/ 4529 w 692150"/>
              <a:gd name="T21" fmla="*/ 250923 h 431800"/>
              <a:gd name="T22" fmla="*/ 38627 w 692150"/>
              <a:gd name="T23" fmla="*/ 315124 h 431800"/>
              <a:gd name="T24" fmla="*/ 66771 w 692150"/>
              <a:gd name="T25" fmla="*/ 343414 h 431800"/>
              <a:gd name="T26" fmla="*/ 101361 w 692150"/>
              <a:gd name="T27" fmla="*/ 368569 h 431800"/>
              <a:gd name="T28" fmla="*/ 141686 w 692150"/>
              <a:gd name="T29" fmla="*/ 390148 h 431800"/>
              <a:gd name="T30" fmla="*/ 187032 w 692150"/>
              <a:gd name="T31" fmla="*/ 407704 h 431800"/>
              <a:gd name="T32" fmla="*/ 236687 w 692150"/>
              <a:gd name="T33" fmla="*/ 420794 h 431800"/>
              <a:gd name="T34" fmla="*/ 289939 w 692150"/>
              <a:gd name="T35" fmla="*/ 428974 h 431800"/>
              <a:gd name="T36" fmla="*/ 346075 w 692150"/>
              <a:gd name="T37" fmla="*/ 431800 h 431800"/>
              <a:gd name="T38" fmla="*/ 402180 w 692150"/>
              <a:gd name="T39" fmla="*/ 428974 h 431800"/>
              <a:gd name="T40" fmla="*/ 455413 w 692150"/>
              <a:gd name="T41" fmla="*/ 420794 h 431800"/>
              <a:gd name="T42" fmla="*/ 505061 w 692150"/>
              <a:gd name="T43" fmla="*/ 407704 h 431800"/>
              <a:gd name="T44" fmla="*/ 550408 w 692150"/>
              <a:gd name="T45" fmla="*/ 390148 h 431800"/>
              <a:gd name="T46" fmla="*/ 590740 w 692150"/>
              <a:gd name="T47" fmla="*/ 368569 h 431800"/>
              <a:gd name="T48" fmla="*/ 625341 w 692150"/>
              <a:gd name="T49" fmla="*/ 343414 h 431800"/>
              <a:gd name="T50" fmla="*/ 653498 w 692150"/>
              <a:gd name="T51" fmla="*/ 315124 h 431800"/>
              <a:gd name="T52" fmla="*/ 687617 w 692150"/>
              <a:gd name="T53" fmla="*/ 250923 h 431800"/>
              <a:gd name="T54" fmla="*/ 692150 w 692150"/>
              <a:gd name="T55" fmla="*/ 215900 h 431800"/>
              <a:gd name="T56" fmla="*/ 687617 w 692150"/>
              <a:gd name="T57" fmla="*/ 180876 h 431800"/>
              <a:gd name="T58" fmla="*/ 653498 w 692150"/>
              <a:gd name="T59" fmla="*/ 116675 h 431800"/>
              <a:gd name="T60" fmla="*/ 625341 w 692150"/>
              <a:gd name="T61" fmla="*/ 88385 h 431800"/>
              <a:gd name="T62" fmla="*/ 590740 w 692150"/>
              <a:gd name="T63" fmla="*/ 63230 h 431800"/>
              <a:gd name="T64" fmla="*/ 550408 w 692150"/>
              <a:gd name="T65" fmla="*/ 41651 h 431800"/>
              <a:gd name="T66" fmla="*/ 505061 w 692150"/>
              <a:gd name="T67" fmla="*/ 24095 h 431800"/>
              <a:gd name="T68" fmla="*/ 455413 w 692150"/>
              <a:gd name="T69" fmla="*/ 11005 h 431800"/>
              <a:gd name="T70" fmla="*/ 402180 w 692150"/>
              <a:gd name="T71" fmla="*/ 2825 h 431800"/>
              <a:gd name="T72" fmla="*/ 346075 w 692150"/>
              <a:gd name="T73" fmla="*/ 0 h 4318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92150" h="431800">
                <a:moveTo>
                  <a:pt x="346075" y="0"/>
                </a:moveTo>
                <a:lnTo>
                  <a:pt x="289939" y="2825"/>
                </a:lnTo>
                <a:lnTo>
                  <a:pt x="236687" y="11005"/>
                </a:lnTo>
                <a:lnTo>
                  <a:pt x="187032" y="24095"/>
                </a:lnTo>
                <a:lnTo>
                  <a:pt x="141686" y="41651"/>
                </a:lnTo>
                <a:lnTo>
                  <a:pt x="101361" y="63230"/>
                </a:lnTo>
                <a:lnTo>
                  <a:pt x="66771" y="88385"/>
                </a:lnTo>
                <a:lnTo>
                  <a:pt x="38627" y="116675"/>
                </a:lnTo>
                <a:lnTo>
                  <a:pt x="4529" y="180876"/>
                </a:lnTo>
                <a:lnTo>
                  <a:pt x="0" y="215900"/>
                </a:lnTo>
                <a:lnTo>
                  <a:pt x="4529" y="250923"/>
                </a:lnTo>
                <a:lnTo>
                  <a:pt x="38627" y="315124"/>
                </a:lnTo>
                <a:lnTo>
                  <a:pt x="66771" y="343414"/>
                </a:lnTo>
                <a:lnTo>
                  <a:pt x="101361" y="368569"/>
                </a:lnTo>
                <a:lnTo>
                  <a:pt x="141686" y="390148"/>
                </a:lnTo>
                <a:lnTo>
                  <a:pt x="187032" y="407704"/>
                </a:lnTo>
                <a:lnTo>
                  <a:pt x="236687" y="420794"/>
                </a:lnTo>
                <a:lnTo>
                  <a:pt x="289939" y="428974"/>
                </a:lnTo>
                <a:lnTo>
                  <a:pt x="346075" y="431800"/>
                </a:lnTo>
                <a:lnTo>
                  <a:pt x="402180" y="428974"/>
                </a:lnTo>
                <a:lnTo>
                  <a:pt x="455413" y="420794"/>
                </a:lnTo>
                <a:lnTo>
                  <a:pt x="505061" y="407704"/>
                </a:lnTo>
                <a:lnTo>
                  <a:pt x="550408" y="390148"/>
                </a:lnTo>
                <a:lnTo>
                  <a:pt x="590740" y="368569"/>
                </a:lnTo>
                <a:lnTo>
                  <a:pt x="625341" y="343414"/>
                </a:lnTo>
                <a:lnTo>
                  <a:pt x="653498" y="315124"/>
                </a:lnTo>
                <a:lnTo>
                  <a:pt x="687617" y="250923"/>
                </a:lnTo>
                <a:lnTo>
                  <a:pt x="692150" y="215900"/>
                </a:lnTo>
                <a:lnTo>
                  <a:pt x="687617" y="180876"/>
                </a:lnTo>
                <a:lnTo>
                  <a:pt x="653498" y="116675"/>
                </a:lnTo>
                <a:lnTo>
                  <a:pt x="625341" y="88385"/>
                </a:lnTo>
                <a:lnTo>
                  <a:pt x="590740" y="63230"/>
                </a:lnTo>
                <a:lnTo>
                  <a:pt x="550408" y="41651"/>
                </a:lnTo>
                <a:lnTo>
                  <a:pt x="505061" y="24095"/>
                </a:lnTo>
                <a:lnTo>
                  <a:pt x="455413" y="11005"/>
                </a:lnTo>
                <a:lnTo>
                  <a:pt x="402180" y="2825"/>
                </a:lnTo>
                <a:lnTo>
                  <a:pt x="3460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1" name="object 8">
            <a:extLst>
              <a:ext uri="{FF2B5EF4-FFF2-40B4-BE49-F238E27FC236}">
                <a16:creationId xmlns:a16="http://schemas.microsoft.com/office/drawing/2014/main" id="{5534E654-5575-DB45-B38F-1D745F397D2A}"/>
              </a:ext>
            </a:extLst>
          </p:cNvPr>
          <p:cNvSpPr>
            <a:spLocks/>
          </p:cNvSpPr>
          <p:nvPr/>
        </p:nvSpPr>
        <p:spPr bwMode="auto">
          <a:xfrm>
            <a:off x="1890713" y="1143000"/>
            <a:ext cx="692150" cy="431800"/>
          </a:xfrm>
          <a:custGeom>
            <a:avLst/>
            <a:gdLst>
              <a:gd name="T0" fmla="*/ 0 w 692150"/>
              <a:gd name="T1" fmla="*/ 215900 h 431800"/>
              <a:gd name="T2" fmla="*/ 17642 w 692150"/>
              <a:gd name="T3" fmla="*/ 147653 h 431800"/>
              <a:gd name="T4" fmla="*/ 66771 w 692150"/>
              <a:gd name="T5" fmla="*/ 88385 h 431800"/>
              <a:gd name="T6" fmla="*/ 101361 w 692150"/>
              <a:gd name="T7" fmla="*/ 63230 h 431800"/>
              <a:gd name="T8" fmla="*/ 141686 w 692150"/>
              <a:gd name="T9" fmla="*/ 41651 h 431800"/>
              <a:gd name="T10" fmla="*/ 187032 w 692150"/>
              <a:gd name="T11" fmla="*/ 24095 h 431800"/>
              <a:gd name="T12" fmla="*/ 236687 w 692150"/>
              <a:gd name="T13" fmla="*/ 11005 h 431800"/>
              <a:gd name="T14" fmla="*/ 289939 w 692150"/>
              <a:gd name="T15" fmla="*/ 2825 h 431800"/>
              <a:gd name="T16" fmla="*/ 346075 w 692150"/>
              <a:gd name="T17" fmla="*/ 0 h 431800"/>
              <a:gd name="T18" fmla="*/ 402180 w 692150"/>
              <a:gd name="T19" fmla="*/ 2825 h 431800"/>
              <a:gd name="T20" fmla="*/ 455413 w 692150"/>
              <a:gd name="T21" fmla="*/ 11005 h 431800"/>
              <a:gd name="T22" fmla="*/ 505061 w 692150"/>
              <a:gd name="T23" fmla="*/ 24095 h 431800"/>
              <a:gd name="T24" fmla="*/ 550408 w 692150"/>
              <a:gd name="T25" fmla="*/ 41651 h 431800"/>
              <a:gd name="T26" fmla="*/ 590740 w 692150"/>
              <a:gd name="T27" fmla="*/ 63230 h 431800"/>
              <a:gd name="T28" fmla="*/ 625341 w 692150"/>
              <a:gd name="T29" fmla="*/ 88385 h 431800"/>
              <a:gd name="T30" fmla="*/ 653498 w 692150"/>
              <a:gd name="T31" fmla="*/ 116675 h 431800"/>
              <a:gd name="T32" fmla="*/ 687617 w 692150"/>
              <a:gd name="T33" fmla="*/ 180876 h 431800"/>
              <a:gd name="T34" fmla="*/ 692150 w 692150"/>
              <a:gd name="T35" fmla="*/ 215900 h 431800"/>
              <a:gd name="T36" fmla="*/ 687617 w 692150"/>
              <a:gd name="T37" fmla="*/ 250923 h 431800"/>
              <a:gd name="T38" fmla="*/ 653498 w 692150"/>
              <a:gd name="T39" fmla="*/ 315124 h 431800"/>
              <a:gd name="T40" fmla="*/ 625341 w 692150"/>
              <a:gd name="T41" fmla="*/ 343414 h 431800"/>
              <a:gd name="T42" fmla="*/ 590740 w 692150"/>
              <a:gd name="T43" fmla="*/ 368569 h 431800"/>
              <a:gd name="T44" fmla="*/ 550408 w 692150"/>
              <a:gd name="T45" fmla="*/ 390148 h 431800"/>
              <a:gd name="T46" fmla="*/ 505061 w 692150"/>
              <a:gd name="T47" fmla="*/ 407704 h 431800"/>
              <a:gd name="T48" fmla="*/ 455413 w 692150"/>
              <a:gd name="T49" fmla="*/ 420794 h 431800"/>
              <a:gd name="T50" fmla="*/ 402180 w 692150"/>
              <a:gd name="T51" fmla="*/ 428974 h 431800"/>
              <a:gd name="T52" fmla="*/ 346075 w 692150"/>
              <a:gd name="T53" fmla="*/ 431800 h 431800"/>
              <a:gd name="T54" fmla="*/ 289939 w 692150"/>
              <a:gd name="T55" fmla="*/ 428974 h 431800"/>
              <a:gd name="T56" fmla="*/ 236687 w 692150"/>
              <a:gd name="T57" fmla="*/ 420794 h 431800"/>
              <a:gd name="T58" fmla="*/ 187032 w 692150"/>
              <a:gd name="T59" fmla="*/ 407704 h 431800"/>
              <a:gd name="T60" fmla="*/ 141686 w 692150"/>
              <a:gd name="T61" fmla="*/ 390148 h 431800"/>
              <a:gd name="T62" fmla="*/ 101361 w 692150"/>
              <a:gd name="T63" fmla="*/ 368569 h 431800"/>
              <a:gd name="T64" fmla="*/ 66771 w 692150"/>
              <a:gd name="T65" fmla="*/ 343414 h 431800"/>
              <a:gd name="T66" fmla="*/ 38627 w 692150"/>
              <a:gd name="T67" fmla="*/ 315124 h 431800"/>
              <a:gd name="T68" fmla="*/ 4529 w 692150"/>
              <a:gd name="T69" fmla="*/ 250923 h 431800"/>
              <a:gd name="T70" fmla="*/ 0 w 692150"/>
              <a:gd name="T71" fmla="*/ 215900 h 4318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92150" h="431800">
                <a:moveTo>
                  <a:pt x="0" y="215900"/>
                </a:moveTo>
                <a:lnTo>
                  <a:pt x="17642" y="147653"/>
                </a:lnTo>
                <a:lnTo>
                  <a:pt x="66771" y="88385"/>
                </a:lnTo>
                <a:lnTo>
                  <a:pt x="101361" y="63230"/>
                </a:lnTo>
                <a:lnTo>
                  <a:pt x="141686" y="41651"/>
                </a:lnTo>
                <a:lnTo>
                  <a:pt x="187032" y="24095"/>
                </a:lnTo>
                <a:lnTo>
                  <a:pt x="236687" y="11005"/>
                </a:lnTo>
                <a:lnTo>
                  <a:pt x="289939" y="2825"/>
                </a:lnTo>
                <a:lnTo>
                  <a:pt x="346075" y="0"/>
                </a:lnTo>
                <a:lnTo>
                  <a:pt x="402180" y="2825"/>
                </a:lnTo>
                <a:lnTo>
                  <a:pt x="455413" y="11005"/>
                </a:lnTo>
                <a:lnTo>
                  <a:pt x="505061" y="24095"/>
                </a:lnTo>
                <a:lnTo>
                  <a:pt x="550408" y="41651"/>
                </a:lnTo>
                <a:lnTo>
                  <a:pt x="590740" y="63230"/>
                </a:lnTo>
                <a:lnTo>
                  <a:pt x="625341" y="88385"/>
                </a:lnTo>
                <a:lnTo>
                  <a:pt x="653498" y="116675"/>
                </a:lnTo>
                <a:lnTo>
                  <a:pt x="687617" y="180876"/>
                </a:lnTo>
                <a:lnTo>
                  <a:pt x="692150" y="215900"/>
                </a:lnTo>
                <a:lnTo>
                  <a:pt x="687617" y="250923"/>
                </a:lnTo>
                <a:lnTo>
                  <a:pt x="653498" y="315124"/>
                </a:lnTo>
                <a:lnTo>
                  <a:pt x="625341" y="343414"/>
                </a:lnTo>
                <a:lnTo>
                  <a:pt x="590740" y="368569"/>
                </a:lnTo>
                <a:lnTo>
                  <a:pt x="550408" y="390148"/>
                </a:lnTo>
                <a:lnTo>
                  <a:pt x="505061" y="407704"/>
                </a:lnTo>
                <a:lnTo>
                  <a:pt x="455413" y="420794"/>
                </a:lnTo>
                <a:lnTo>
                  <a:pt x="402180" y="428974"/>
                </a:lnTo>
                <a:lnTo>
                  <a:pt x="346075" y="431800"/>
                </a:lnTo>
                <a:lnTo>
                  <a:pt x="289939" y="428974"/>
                </a:lnTo>
                <a:lnTo>
                  <a:pt x="236687" y="420794"/>
                </a:lnTo>
                <a:lnTo>
                  <a:pt x="187032" y="407704"/>
                </a:lnTo>
                <a:lnTo>
                  <a:pt x="141686" y="390148"/>
                </a:lnTo>
                <a:lnTo>
                  <a:pt x="101361" y="368569"/>
                </a:lnTo>
                <a:lnTo>
                  <a:pt x="66771" y="343414"/>
                </a:lnTo>
                <a:lnTo>
                  <a:pt x="38627" y="315124"/>
                </a:lnTo>
                <a:lnTo>
                  <a:pt x="4529" y="250923"/>
                </a:lnTo>
                <a:lnTo>
                  <a:pt x="0" y="215900"/>
                </a:lnTo>
                <a:close/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192ADCF-44C5-424D-8A64-A580C02B94AA}"/>
              </a:ext>
            </a:extLst>
          </p:cNvPr>
          <p:cNvSpPr txBox="1"/>
          <p:nvPr/>
        </p:nvSpPr>
        <p:spPr>
          <a:xfrm>
            <a:off x="1924050" y="1219200"/>
            <a:ext cx="625475" cy="2682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95"/>
              </a:spcBef>
              <a:defRPr/>
            </a:pPr>
            <a:r>
              <a:rPr sz="1600" spc="-5" dirty="0">
                <a:solidFill>
                  <a:srgbClr val="0033CC"/>
                </a:solidFill>
                <a:latin typeface="Times New Roman"/>
                <a:cs typeface="Times New Roman"/>
              </a:rPr>
              <a:t>Refund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7353" name="object 10">
            <a:extLst>
              <a:ext uri="{FF2B5EF4-FFF2-40B4-BE49-F238E27FC236}">
                <a16:creationId xmlns:a16="http://schemas.microsoft.com/office/drawing/2014/main" id="{B6BEF8BA-636E-414F-A8E8-162C8042E3CD}"/>
              </a:ext>
            </a:extLst>
          </p:cNvPr>
          <p:cNvSpPr>
            <a:spLocks/>
          </p:cNvSpPr>
          <p:nvPr/>
        </p:nvSpPr>
        <p:spPr bwMode="auto">
          <a:xfrm>
            <a:off x="1658938" y="1574800"/>
            <a:ext cx="577850" cy="355600"/>
          </a:xfrm>
          <a:custGeom>
            <a:avLst/>
            <a:gdLst>
              <a:gd name="T0" fmla="*/ 577850 w 577850"/>
              <a:gd name="T1" fmla="*/ 0 h 355600"/>
              <a:gd name="T2" fmla="*/ 0 w 577850"/>
              <a:gd name="T3" fmla="*/ 355600 h 355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7850" h="355600">
                <a:moveTo>
                  <a:pt x="577850" y="0"/>
                </a:moveTo>
                <a:lnTo>
                  <a:pt x="0" y="35560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object 11">
            <a:extLst>
              <a:ext uri="{FF2B5EF4-FFF2-40B4-BE49-F238E27FC236}">
                <a16:creationId xmlns:a16="http://schemas.microsoft.com/office/drawing/2014/main" id="{63FA07CC-722B-174B-9110-A86D6C5C83FD}"/>
              </a:ext>
            </a:extLst>
          </p:cNvPr>
          <p:cNvSpPr>
            <a:spLocks/>
          </p:cNvSpPr>
          <p:nvPr/>
        </p:nvSpPr>
        <p:spPr bwMode="auto">
          <a:xfrm>
            <a:off x="2236788" y="1574800"/>
            <a:ext cx="576262" cy="355600"/>
          </a:xfrm>
          <a:custGeom>
            <a:avLst/>
            <a:gdLst>
              <a:gd name="T0" fmla="*/ 0 w 576580"/>
              <a:gd name="T1" fmla="*/ 0 h 355600"/>
              <a:gd name="T2" fmla="*/ 574612 w 576580"/>
              <a:gd name="T3" fmla="*/ 355600 h 355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6580" h="355600">
                <a:moveTo>
                  <a:pt x="0" y="0"/>
                </a:moveTo>
                <a:lnTo>
                  <a:pt x="576199" y="35560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object 12">
            <a:extLst>
              <a:ext uri="{FF2B5EF4-FFF2-40B4-BE49-F238E27FC236}">
                <a16:creationId xmlns:a16="http://schemas.microsoft.com/office/drawing/2014/main" id="{89FA851E-1A02-0949-8FE5-B12912CA5AB2}"/>
              </a:ext>
            </a:extLst>
          </p:cNvPr>
          <p:cNvSpPr>
            <a:spLocks/>
          </p:cNvSpPr>
          <p:nvPr/>
        </p:nvSpPr>
        <p:spPr bwMode="auto">
          <a:xfrm>
            <a:off x="1371600" y="1930400"/>
            <a:ext cx="576263" cy="474663"/>
          </a:xfrm>
          <a:custGeom>
            <a:avLst/>
            <a:gdLst>
              <a:gd name="T0" fmla="*/ 0 w 576580"/>
              <a:gd name="T1" fmla="*/ 473080 h 474980"/>
              <a:gd name="T2" fmla="*/ 574680 w 576580"/>
              <a:gd name="T3" fmla="*/ 473080 h 474980"/>
              <a:gd name="T4" fmla="*/ 574680 w 576580"/>
              <a:gd name="T5" fmla="*/ 0 h 474980"/>
              <a:gd name="T6" fmla="*/ 0 w 576580"/>
              <a:gd name="T7" fmla="*/ 0 h 474980"/>
              <a:gd name="T8" fmla="*/ 0 w 576580"/>
              <a:gd name="T9" fmla="*/ 473080 h 474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580" h="474980">
                <a:moveTo>
                  <a:pt x="0" y="474662"/>
                </a:moveTo>
                <a:lnTo>
                  <a:pt x="576262" y="474662"/>
                </a:lnTo>
                <a:lnTo>
                  <a:pt x="576262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C8E2473-3876-5948-8D2B-F13A8F2D01BC}"/>
              </a:ext>
            </a:extLst>
          </p:cNvPr>
          <p:cNvSpPr txBox="1"/>
          <p:nvPr/>
        </p:nvSpPr>
        <p:spPr>
          <a:xfrm>
            <a:off x="1371600" y="1930400"/>
            <a:ext cx="576263" cy="474663"/>
          </a:xfrm>
          <a:prstGeom prst="rect">
            <a:avLst/>
          </a:prstGeom>
          <a:ln w="30479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1810"/>
              </a:lnSpc>
              <a:defRPr/>
            </a:pPr>
            <a:r>
              <a:rPr spc="-10" dirty="0">
                <a:latin typeface="Times New Roman"/>
                <a:cs typeface="Times New Roman"/>
              </a:rPr>
              <a:t>Don’t</a:t>
            </a:r>
            <a:endParaRPr>
              <a:latin typeface="Times New Roman"/>
              <a:cs typeface="Times New Roman"/>
            </a:endParaRPr>
          </a:p>
          <a:p>
            <a:pPr marL="21590" eaLnBrk="1" hangingPunct="1">
              <a:lnSpc>
                <a:spcPts val="1925"/>
              </a:lnSpc>
              <a:defRPr/>
            </a:pPr>
            <a:r>
              <a:rPr dirty="0">
                <a:latin typeface="Times New Roman"/>
                <a:cs typeface="Times New Roman"/>
              </a:rPr>
              <a:t>Cheat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7357" name="object 14">
            <a:extLst>
              <a:ext uri="{FF2B5EF4-FFF2-40B4-BE49-F238E27FC236}">
                <a16:creationId xmlns:a16="http://schemas.microsoft.com/office/drawing/2014/main" id="{96ABD0BB-6C2E-AC4B-B215-069F644A500F}"/>
              </a:ext>
            </a:extLst>
          </p:cNvPr>
          <p:cNvSpPr>
            <a:spLocks/>
          </p:cNvSpPr>
          <p:nvPr/>
        </p:nvSpPr>
        <p:spPr bwMode="auto">
          <a:xfrm>
            <a:off x="2582863" y="1930400"/>
            <a:ext cx="576262" cy="414338"/>
          </a:xfrm>
          <a:custGeom>
            <a:avLst/>
            <a:gdLst>
              <a:gd name="T0" fmla="*/ 0 w 576580"/>
              <a:gd name="T1" fmla="*/ 412755 h 414655"/>
              <a:gd name="T2" fmla="*/ 574675 w 576580"/>
              <a:gd name="T3" fmla="*/ 412755 h 414655"/>
              <a:gd name="T4" fmla="*/ 574675 w 576580"/>
              <a:gd name="T5" fmla="*/ 0 h 414655"/>
              <a:gd name="T6" fmla="*/ 0 w 576580"/>
              <a:gd name="T7" fmla="*/ 0 h 414655"/>
              <a:gd name="T8" fmla="*/ 0 w 576580"/>
              <a:gd name="T9" fmla="*/ 412755 h 414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580" h="414655">
                <a:moveTo>
                  <a:pt x="0" y="414337"/>
                </a:moveTo>
                <a:lnTo>
                  <a:pt x="576262" y="414337"/>
                </a:lnTo>
                <a:lnTo>
                  <a:pt x="576262" y="0"/>
                </a:lnTo>
                <a:lnTo>
                  <a:pt x="0" y="0"/>
                </a:lnTo>
                <a:lnTo>
                  <a:pt x="0" y="4143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8" name="object 15">
            <a:extLst>
              <a:ext uri="{FF2B5EF4-FFF2-40B4-BE49-F238E27FC236}">
                <a16:creationId xmlns:a16="http://schemas.microsoft.com/office/drawing/2014/main" id="{1EEFD79C-865B-824A-B010-1327AC5BAF5B}"/>
              </a:ext>
            </a:extLst>
          </p:cNvPr>
          <p:cNvSpPr>
            <a:spLocks/>
          </p:cNvSpPr>
          <p:nvPr/>
        </p:nvSpPr>
        <p:spPr bwMode="auto">
          <a:xfrm>
            <a:off x="2582863" y="1930400"/>
            <a:ext cx="576262" cy="414338"/>
          </a:xfrm>
          <a:custGeom>
            <a:avLst/>
            <a:gdLst>
              <a:gd name="T0" fmla="*/ 0 w 576580"/>
              <a:gd name="T1" fmla="*/ 412755 h 414655"/>
              <a:gd name="T2" fmla="*/ 574675 w 576580"/>
              <a:gd name="T3" fmla="*/ 412755 h 414655"/>
              <a:gd name="T4" fmla="*/ 574675 w 576580"/>
              <a:gd name="T5" fmla="*/ 0 h 414655"/>
              <a:gd name="T6" fmla="*/ 0 w 576580"/>
              <a:gd name="T7" fmla="*/ 0 h 414655"/>
              <a:gd name="T8" fmla="*/ 0 w 576580"/>
              <a:gd name="T9" fmla="*/ 412755 h 414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580" h="414655">
                <a:moveTo>
                  <a:pt x="0" y="414337"/>
                </a:moveTo>
                <a:lnTo>
                  <a:pt x="576262" y="414337"/>
                </a:lnTo>
                <a:lnTo>
                  <a:pt x="576262" y="0"/>
                </a:lnTo>
                <a:lnTo>
                  <a:pt x="0" y="0"/>
                </a:lnTo>
                <a:lnTo>
                  <a:pt x="0" y="414337"/>
                </a:lnTo>
                <a:close/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FAEC9A0D-4F65-5545-82AD-0CCD02B4DDEA}"/>
              </a:ext>
            </a:extLst>
          </p:cNvPr>
          <p:cNvSpPr txBox="1"/>
          <p:nvPr/>
        </p:nvSpPr>
        <p:spPr>
          <a:xfrm>
            <a:off x="2592388" y="2117725"/>
            <a:ext cx="560387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dirty="0">
                <a:latin typeface="Times New Roman"/>
                <a:cs typeface="Times New Roman"/>
              </a:rPr>
              <a:t>Che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28D6C5A7-4DD1-1341-98EC-AB751663AACF}"/>
              </a:ext>
            </a:extLst>
          </p:cNvPr>
          <p:cNvSpPr txBox="1"/>
          <p:nvPr/>
        </p:nvSpPr>
        <p:spPr>
          <a:xfrm>
            <a:off x="1563688" y="1501775"/>
            <a:ext cx="398462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pc="-170" dirty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pc="-5" dirty="0">
                <a:solidFill>
                  <a:srgbClr val="0066FF"/>
                </a:solidFill>
                <a:latin typeface="Arial"/>
                <a:cs typeface="Arial"/>
              </a:rPr>
              <a:t>es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47EAE5B5-1838-E34A-ACDF-7A4F44175B62}"/>
              </a:ext>
            </a:extLst>
          </p:cNvPr>
          <p:cNvSpPr txBox="1"/>
          <p:nvPr/>
        </p:nvSpPr>
        <p:spPr>
          <a:xfrm>
            <a:off x="2566988" y="1435100"/>
            <a:ext cx="554037" cy="708025"/>
          </a:xfrm>
          <a:prstGeom prst="rect">
            <a:avLst/>
          </a:prstGeom>
        </p:spPr>
        <p:txBody>
          <a:bodyPr lIns="0" tIns="79375" rIns="0" bIns="0">
            <a:spAutoFit/>
          </a:bodyPr>
          <a:lstStyle/>
          <a:p>
            <a:pPr marL="107950" eaLnBrk="1" hangingPunct="1">
              <a:spcBef>
                <a:spcPts val="625"/>
              </a:spcBef>
              <a:defRPr/>
            </a:pPr>
            <a:r>
              <a:rPr spc="-10" dirty="0">
                <a:solidFill>
                  <a:srgbClr val="0066FF"/>
                </a:solidFill>
                <a:latin typeface="Arial"/>
                <a:cs typeface="Arial"/>
              </a:rPr>
              <a:t>No</a:t>
            </a:r>
            <a:endParaRPr>
              <a:latin typeface="Arial"/>
              <a:cs typeface="Arial"/>
            </a:endParaRPr>
          </a:p>
          <a:p>
            <a:pPr marL="12700" eaLnBrk="1" hangingPunct="1">
              <a:spcBef>
                <a:spcPts val="525"/>
              </a:spcBef>
              <a:defRPr/>
            </a:pPr>
            <a:r>
              <a:rPr spc="-5"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40" dirty="0">
                <a:latin typeface="Times New Roman"/>
                <a:cs typeface="Times New Roman"/>
              </a:rPr>
              <a:t>’</a:t>
            </a:r>
            <a:r>
              <a:rPr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7362" name="object 19">
            <a:extLst>
              <a:ext uri="{FF2B5EF4-FFF2-40B4-BE49-F238E27FC236}">
                <a16:creationId xmlns:a16="http://schemas.microsoft.com/office/drawing/2014/main" id="{4F353CDE-BACE-3145-9179-5A6AC0BBC520}"/>
              </a:ext>
            </a:extLst>
          </p:cNvPr>
          <p:cNvSpPr>
            <a:spLocks/>
          </p:cNvSpPr>
          <p:nvPr/>
        </p:nvSpPr>
        <p:spPr bwMode="auto">
          <a:xfrm>
            <a:off x="990600" y="1504950"/>
            <a:ext cx="381000" cy="342900"/>
          </a:xfrm>
          <a:custGeom>
            <a:avLst/>
            <a:gdLst>
              <a:gd name="T0" fmla="*/ 145592 w 381000"/>
              <a:gd name="T1" fmla="*/ 276018 h 342900"/>
              <a:gd name="T2" fmla="*/ 132672 w 381000"/>
              <a:gd name="T3" fmla="*/ 302180 h 342900"/>
              <a:gd name="T4" fmla="*/ 142011 w 381000"/>
              <a:gd name="T5" fmla="*/ 329866 h 342900"/>
              <a:gd name="T6" fmla="*/ 168154 w 381000"/>
              <a:gd name="T7" fmla="*/ 342741 h 342900"/>
              <a:gd name="T8" fmla="*/ 195783 w 381000"/>
              <a:gd name="T9" fmla="*/ 333422 h 342900"/>
              <a:gd name="T10" fmla="*/ 323088 w 381000"/>
              <a:gd name="T11" fmla="*/ 209470 h 342900"/>
              <a:gd name="T12" fmla="*/ 297941 w 381000"/>
              <a:gd name="T13" fmla="*/ 200072 h 342900"/>
              <a:gd name="T14" fmla="*/ 236131 w 381000"/>
              <a:gd name="T15" fmla="*/ 196770 h 342900"/>
              <a:gd name="T16" fmla="*/ 0 w 381000"/>
              <a:gd name="T17" fmla="*/ 209470 h 342900"/>
              <a:gd name="T18" fmla="*/ 236131 w 381000"/>
              <a:gd name="T19" fmla="*/ 196770 h 342900"/>
              <a:gd name="T20" fmla="*/ 323088 w 381000"/>
              <a:gd name="T21" fmla="*/ 196770 h 342900"/>
              <a:gd name="T22" fmla="*/ 337453 w 381000"/>
              <a:gd name="T23" fmla="*/ 209470 h 342900"/>
              <a:gd name="T24" fmla="*/ 297941 w 381000"/>
              <a:gd name="T25" fmla="*/ 142668 h 342900"/>
              <a:gd name="T26" fmla="*/ 297941 w 381000"/>
              <a:gd name="T27" fmla="*/ 200072 h 342900"/>
              <a:gd name="T28" fmla="*/ 323088 w 381000"/>
              <a:gd name="T29" fmla="*/ 142668 h 342900"/>
              <a:gd name="T30" fmla="*/ 297941 w 381000"/>
              <a:gd name="T31" fmla="*/ 200072 h 342900"/>
              <a:gd name="T32" fmla="*/ 323088 w 381000"/>
              <a:gd name="T33" fmla="*/ 196770 h 342900"/>
              <a:gd name="T34" fmla="*/ 366484 w 381000"/>
              <a:gd name="T35" fmla="*/ 184070 h 342900"/>
              <a:gd name="T36" fmla="*/ 323088 w 381000"/>
              <a:gd name="T37" fmla="*/ 158670 h 342900"/>
              <a:gd name="T38" fmla="*/ 351967 w 381000"/>
              <a:gd name="T39" fmla="*/ 145970 h 342900"/>
              <a:gd name="T40" fmla="*/ 323088 w 381000"/>
              <a:gd name="T41" fmla="*/ 142668 h 342900"/>
              <a:gd name="T42" fmla="*/ 0 w 381000"/>
              <a:gd name="T43" fmla="*/ 158670 h 342900"/>
              <a:gd name="T44" fmla="*/ 250641 w 381000"/>
              <a:gd name="T45" fmla="*/ 184070 h 342900"/>
              <a:gd name="T46" fmla="*/ 250641 w 381000"/>
              <a:gd name="T47" fmla="*/ 158670 h 342900"/>
              <a:gd name="T48" fmla="*/ 323088 w 381000"/>
              <a:gd name="T49" fmla="*/ 158670 h 342900"/>
              <a:gd name="T50" fmla="*/ 366484 w 381000"/>
              <a:gd name="T51" fmla="*/ 184070 h 342900"/>
              <a:gd name="T52" fmla="*/ 366483 w 381000"/>
              <a:gd name="T53" fmla="*/ 158670 h 342900"/>
              <a:gd name="T54" fmla="*/ 154031 w 381000"/>
              <a:gd name="T55" fmla="*/ 3728 h 342900"/>
              <a:gd name="T56" fmla="*/ 134500 w 381000"/>
              <a:gd name="T57" fmla="*/ 26038 h 342900"/>
              <a:gd name="T58" fmla="*/ 136408 w 381000"/>
              <a:gd name="T59" fmla="*/ 54701 h 342900"/>
              <a:gd name="T60" fmla="*/ 265150 w 381000"/>
              <a:gd name="T61" fmla="*/ 171370 h 342900"/>
              <a:gd name="T62" fmla="*/ 323088 w 381000"/>
              <a:gd name="T63" fmla="*/ 142668 h 342900"/>
              <a:gd name="T64" fmla="*/ 337450 w 381000"/>
              <a:gd name="T65" fmla="*/ 133270 h 342900"/>
              <a:gd name="T66" fmla="*/ 182643 w 381000"/>
              <a:gd name="T67" fmla="*/ 1819 h 342900"/>
              <a:gd name="T68" fmla="*/ 221622 w 381000"/>
              <a:gd name="T69" fmla="*/ 133270 h 342900"/>
              <a:gd name="T70" fmla="*/ 0 w 381000"/>
              <a:gd name="T71" fmla="*/ 145970 h 342900"/>
              <a:gd name="T72" fmla="*/ 221622 w 381000"/>
              <a:gd name="T73" fmla="*/ 133270 h 342900"/>
              <a:gd name="T74" fmla="*/ 323088 w 381000"/>
              <a:gd name="T75" fmla="*/ 133270 h 342900"/>
              <a:gd name="T76" fmla="*/ 351967 w 381000"/>
              <a:gd name="T77" fmla="*/ 145970 h 3429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1000" h="342900">
                <a:moveTo>
                  <a:pt x="265150" y="171370"/>
                </a:moveTo>
                <a:lnTo>
                  <a:pt x="145592" y="276018"/>
                </a:lnTo>
                <a:lnTo>
                  <a:pt x="136408" y="288039"/>
                </a:lnTo>
                <a:lnTo>
                  <a:pt x="132672" y="302180"/>
                </a:lnTo>
                <a:lnTo>
                  <a:pt x="134500" y="316702"/>
                </a:lnTo>
                <a:lnTo>
                  <a:pt x="142011" y="329866"/>
                </a:lnTo>
                <a:lnTo>
                  <a:pt x="154031" y="339012"/>
                </a:lnTo>
                <a:lnTo>
                  <a:pt x="168154" y="342741"/>
                </a:lnTo>
                <a:lnTo>
                  <a:pt x="182648" y="340921"/>
                </a:lnTo>
                <a:lnTo>
                  <a:pt x="195783" y="333422"/>
                </a:lnTo>
                <a:lnTo>
                  <a:pt x="337453" y="209470"/>
                </a:lnTo>
                <a:lnTo>
                  <a:pt x="323088" y="209470"/>
                </a:lnTo>
                <a:lnTo>
                  <a:pt x="323088" y="200072"/>
                </a:lnTo>
                <a:lnTo>
                  <a:pt x="297941" y="200072"/>
                </a:lnTo>
                <a:lnTo>
                  <a:pt x="265150" y="171370"/>
                </a:lnTo>
                <a:close/>
              </a:path>
              <a:path w="381000" h="342900">
                <a:moveTo>
                  <a:pt x="236131" y="196770"/>
                </a:moveTo>
                <a:lnTo>
                  <a:pt x="0" y="196770"/>
                </a:lnTo>
                <a:lnTo>
                  <a:pt x="0" y="209470"/>
                </a:lnTo>
                <a:lnTo>
                  <a:pt x="221622" y="209470"/>
                </a:lnTo>
                <a:lnTo>
                  <a:pt x="236131" y="196770"/>
                </a:lnTo>
                <a:close/>
              </a:path>
              <a:path w="381000" h="342900">
                <a:moveTo>
                  <a:pt x="351969" y="196770"/>
                </a:moveTo>
                <a:lnTo>
                  <a:pt x="323088" y="196770"/>
                </a:lnTo>
                <a:lnTo>
                  <a:pt x="323088" y="209470"/>
                </a:lnTo>
                <a:lnTo>
                  <a:pt x="337453" y="209470"/>
                </a:lnTo>
                <a:lnTo>
                  <a:pt x="351969" y="196770"/>
                </a:lnTo>
                <a:close/>
              </a:path>
              <a:path w="381000" h="342900">
                <a:moveTo>
                  <a:pt x="297941" y="142668"/>
                </a:moveTo>
                <a:lnTo>
                  <a:pt x="265150" y="171370"/>
                </a:lnTo>
                <a:lnTo>
                  <a:pt x="297941" y="200072"/>
                </a:lnTo>
                <a:lnTo>
                  <a:pt x="297941" y="142668"/>
                </a:lnTo>
                <a:close/>
              </a:path>
              <a:path w="381000" h="342900">
                <a:moveTo>
                  <a:pt x="323088" y="142668"/>
                </a:moveTo>
                <a:lnTo>
                  <a:pt x="297941" y="142668"/>
                </a:lnTo>
                <a:lnTo>
                  <a:pt x="297941" y="200072"/>
                </a:lnTo>
                <a:lnTo>
                  <a:pt x="323088" y="200072"/>
                </a:lnTo>
                <a:lnTo>
                  <a:pt x="323088" y="196770"/>
                </a:lnTo>
                <a:lnTo>
                  <a:pt x="351969" y="196770"/>
                </a:lnTo>
                <a:lnTo>
                  <a:pt x="366484" y="184070"/>
                </a:lnTo>
                <a:lnTo>
                  <a:pt x="323088" y="184070"/>
                </a:lnTo>
                <a:lnTo>
                  <a:pt x="323088" y="158670"/>
                </a:lnTo>
                <a:lnTo>
                  <a:pt x="366483" y="158670"/>
                </a:lnTo>
                <a:lnTo>
                  <a:pt x="351967" y="145970"/>
                </a:lnTo>
                <a:lnTo>
                  <a:pt x="323088" y="145970"/>
                </a:lnTo>
                <a:lnTo>
                  <a:pt x="323088" y="142668"/>
                </a:lnTo>
                <a:close/>
              </a:path>
              <a:path w="381000" h="342900">
                <a:moveTo>
                  <a:pt x="250641" y="158670"/>
                </a:moveTo>
                <a:lnTo>
                  <a:pt x="0" y="158670"/>
                </a:lnTo>
                <a:lnTo>
                  <a:pt x="0" y="184070"/>
                </a:lnTo>
                <a:lnTo>
                  <a:pt x="250641" y="184070"/>
                </a:lnTo>
                <a:lnTo>
                  <a:pt x="265150" y="171370"/>
                </a:lnTo>
                <a:lnTo>
                  <a:pt x="250641" y="158670"/>
                </a:lnTo>
                <a:close/>
              </a:path>
              <a:path w="381000" h="342900">
                <a:moveTo>
                  <a:pt x="366483" y="158670"/>
                </a:moveTo>
                <a:lnTo>
                  <a:pt x="323088" y="158670"/>
                </a:lnTo>
                <a:lnTo>
                  <a:pt x="323088" y="184070"/>
                </a:lnTo>
                <a:lnTo>
                  <a:pt x="366484" y="184070"/>
                </a:lnTo>
                <a:lnTo>
                  <a:pt x="381000" y="171370"/>
                </a:lnTo>
                <a:lnTo>
                  <a:pt x="366483" y="158670"/>
                </a:lnTo>
                <a:close/>
              </a:path>
              <a:path w="381000" h="342900">
                <a:moveTo>
                  <a:pt x="168152" y="0"/>
                </a:moveTo>
                <a:lnTo>
                  <a:pt x="154031" y="3728"/>
                </a:lnTo>
                <a:lnTo>
                  <a:pt x="142011" y="12874"/>
                </a:lnTo>
                <a:lnTo>
                  <a:pt x="134500" y="26038"/>
                </a:lnTo>
                <a:lnTo>
                  <a:pt x="132672" y="40560"/>
                </a:lnTo>
                <a:lnTo>
                  <a:pt x="136408" y="54701"/>
                </a:lnTo>
                <a:lnTo>
                  <a:pt x="145592" y="66722"/>
                </a:lnTo>
                <a:lnTo>
                  <a:pt x="265150" y="171370"/>
                </a:lnTo>
                <a:lnTo>
                  <a:pt x="297941" y="142668"/>
                </a:lnTo>
                <a:lnTo>
                  <a:pt x="323088" y="142668"/>
                </a:lnTo>
                <a:lnTo>
                  <a:pt x="323088" y="133270"/>
                </a:lnTo>
                <a:lnTo>
                  <a:pt x="337450" y="133270"/>
                </a:lnTo>
                <a:lnTo>
                  <a:pt x="195770" y="9318"/>
                </a:lnTo>
                <a:lnTo>
                  <a:pt x="182643" y="1819"/>
                </a:lnTo>
                <a:lnTo>
                  <a:pt x="168152" y="0"/>
                </a:lnTo>
                <a:close/>
              </a:path>
              <a:path w="381000" h="342900">
                <a:moveTo>
                  <a:pt x="221622" y="133270"/>
                </a:moveTo>
                <a:lnTo>
                  <a:pt x="0" y="133270"/>
                </a:lnTo>
                <a:lnTo>
                  <a:pt x="0" y="145970"/>
                </a:lnTo>
                <a:lnTo>
                  <a:pt x="236131" y="145970"/>
                </a:lnTo>
                <a:lnTo>
                  <a:pt x="221622" y="133270"/>
                </a:lnTo>
                <a:close/>
              </a:path>
              <a:path w="381000" h="342900">
                <a:moveTo>
                  <a:pt x="337450" y="133270"/>
                </a:moveTo>
                <a:lnTo>
                  <a:pt x="323088" y="133270"/>
                </a:lnTo>
                <a:lnTo>
                  <a:pt x="323088" y="145970"/>
                </a:lnTo>
                <a:lnTo>
                  <a:pt x="351967" y="145970"/>
                </a:lnTo>
                <a:lnTo>
                  <a:pt x="337450" y="13327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3" name="object 20">
            <a:extLst>
              <a:ext uri="{FF2B5EF4-FFF2-40B4-BE49-F238E27FC236}">
                <a16:creationId xmlns:a16="http://schemas.microsoft.com/office/drawing/2014/main" id="{3E0AC69E-E9C7-4B4A-AD2A-0FEA1BA0D655}"/>
              </a:ext>
            </a:extLst>
          </p:cNvPr>
          <p:cNvSpPr>
            <a:spLocks/>
          </p:cNvSpPr>
          <p:nvPr/>
        </p:nvSpPr>
        <p:spPr bwMode="auto">
          <a:xfrm>
            <a:off x="3871913" y="3048000"/>
            <a:ext cx="693737" cy="449263"/>
          </a:xfrm>
          <a:custGeom>
            <a:avLst/>
            <a:gdLst>
              <a:gd name="T0" fmla="*/ 0 w 694054"/>
              <a:gd name="T1" fmla="*/ 223873 h 449579"/>
              <a:gd name="T2" fmla="*/ 17633 w 694054"/>
              <a:gd name="T3" fmla="*/ 153111 h 449579"/>
              <a:gd name="T4" fmla="*/ 38606 w 694054"/>
              <a:gd name="T5" fmla="*/ 120991 h 449579"/>
              <a:gd name="T6" fmla="*/ 66739 w 694054"/>
              <a:gd name="T7" fmla="*/ 91655 h 449579"/>
              <a:gd name="T8" fmla="*/ 101322 w 694054"/>
              <a:gd name="T9" fmla="*/ 65571 h 449579"/>
              <a:gd name="T10" fmla="*/ 141635 w 694054"/>
              <a:gd name="T11" fmla="*/ 43196 h 449579"/>
              <a:gd name="T12" fmla="*/ 186977 w 694054"/>
              <a:gd name="T13" fmla="*/ 24986 h 449579"/>
              <a:gd name="T14" fmla="*/ 236635 w 694054"/>
              <a:gd name="T15" fmla="*/ 11413 h 449579"/>
              <a:gd name="T16" fmla="*/ 289892 w 694054"/>
              <a:gd name="T17" fmla="*/ 2930 h 449579"/>
              <a:gd name="T18" fmla="*/ 346047 w 694054"/>
              <a:gd name="T19" fmla="*/ 0 h 449579"/>
              <a:gd name="T20" fmla="*/ 402166 w 694054"/>
              <a:gd name="T21" fmla="*/ 2930 h 449579"/>
              <a:gd name="T22" fmla="*/ 455410 w 694054"/>
              <a:gd name="T23" fmla="*/ 11413 h 449579"/>
              <a:gd name="T24" fmla="*/ 505057 w 694054"/>
              <a:gd name="T25" fmla="*/ 24986 h 449579"/>
              <a:gd name="T26" fmla="*/ 550398 w 694054"/>
              <a:gd name="T27" fmla="*/ 43196 h 449579"/>
              <a:gd name="T28" fmla="*/ 590724 w 694054"/>
              <a:gd name="T29" fmla="*/ 65571 h 449579"/>
              <a:gd name="T30" fmla="*/ 625313 w 694054"/>
              <a:gd name="T31" fmla="*/ 91655 h 449579"/>
              <a:gd name="T32" fmla="*/ 653458 w 694054"/>
              <a:gd name="T33" fmla="*/ 120991 h 449579"/>
              <a:gd name="T34" fmla="*/ 674446 w 694054"/>
              <a:gd name="T35" fmla="*/ 153111 h 449579"/>
              <a:gd name="T36" fmla="*/ 692091 w 694054"/>
              <a:gd name="T37" fmla="*/ 223873 h 449579"/>
              <a:gd name="T38" fmla="*/ 687561 w 694054"/>
              <a:gd name="T39" fmla="*/ 260188 h 449579"/>
              <a:gd name="T40" fmla="*/ 653458 w 694054"/>
              <a:gd name="T41" fmla="*/ 326759 h 449579"/>
              <a:gd name="T42" fmla="*/ 625313 w 694054"/>
              <a:gd name="T43" fmla="*/ 356092 h 449579"/>
              <a:gd name="T44" fmla="*/ 590724 w 694054"/>
              <a:gd name="T45" fmla="*/ 382178 h 449579"/>
              <a:gd name="T46" fmla="*/ 550398 w 694054"/>
              <a:gd name="T47" fmla="*/ 404554 h 449579"/>
              <a:gd name="T48" fmla="*/ 505057 w 694054"/>
              <a:gd name="T49" fmla="*/ 422760 h 449579"/>
              <a:gd name="T50" fmla="*/ 455410 w 694054"/>
              <a:gd name="T51" fmla="*/ 436335 h 449579"/>
              <a:gd name="T52" fmla="*/ 402166 w 694054"/>
              <a:gd name="T53" fmla="*/ 444818 h 449579"/>
              <a:gd name="T54" fmla="*/ 346047 w 694054"/>
              <a:gd name="T55" fmla="*/ 447748 h 449579"/>
              <a:gd name="T56" fmla="*/ 289892 w 694054"/>
              <a:gd name="T57" fmla="*/ 444818 h 449579"/>
              <a:gd name="T58" fmla="*/ 236635 w 694054"/>
              <a:gd name="T59" fmla="*/ 436335 h 449579"/>
              <a:gd name="T60" fmla="*/ 186977 w 694054"/>
              <a:gd name="T61" fmla="*/ 422760 h 449579"/>
              <a:gd name="T62" fmla="*/ 141635 w 694054"/>
              <a:gd name="T63" fmla="*/ 404554 h 449579"/>
              <a:gd name="T64" fmla="*/ 101322 w 694054"/>
              <a:gd name="T65" fmla="*/ 382178 h 449579"/>
              <a:gd name="T66" fmla="*/ 66739 w 694054"/>
              <a:gd name="T67" fmla="*/ 356092 h 449579"/>
              <a:gd name="T68" fmla="*/ 38606 w 694054"/>
              <a:gd name="T69" fmla="*/ 326759 h 449579"/>
              <a:gd name="T70" fmla="*/ 17633 w 694054"/>
              <a:gd name="T71" fmla="*/ 294636 h 449579"/>
              <a:gd name="T72" fmla="*/ 0 w 694054"/>
              <a:gd name="T73" fmla="*/ 223873 h 4495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94054" h="449579">
                <a:moveTo>
                  <a:pt x="0" y="224662"/>
                </a:moveTo>
                <a:lnTo>
                  <a:pt x="17673" y="153651"/>
                </a:lnTo>
                <a:lnTo>
                  <a:pt x="38696" y="121416"/>
                </a:lnTo>
                <a:lnTo>
                  <a:pt x="66893" y="91979"/>
                </a:lnTo>
                <a:lnTo>
                  <a:pt x="101552" y="65801"/>
                </a:lnTo>
                <a:lnTo>
                  <a:pt x="141960" y="43346"/>
                </a:lnTo>
                <a:lnTo>
                  <a:pt x="187405" y="25076"/>
                </a:lnTo>
                <a:lnTo>
                  <a:pt x="237175" y="11453"/>
                </a:lnTo>
                <a:lnTo>
                  <a:pt x="290556" y="2940"/>
                </a:lnTo>
                <a:lnTo>
                  <a:pt x="346837" y="0"/>
                </a:lnTo>
                <a:lnTo>
                  <a:pt x="403086" y="2940"/>
                </a:lnTo>
                <a:lnTo>
                  <a:pt x="456450" y="11453"/>
                </a:lnTo>
                <a:lnTo>
                  <a:pt x="506212" y="25076"/>
                </a:lnTo>
                <a:lnTo>
                  <a:pt x="551658" y="43346"/>
                </a:lnTo>
                <a:lnTo>
                  <a:pt x="592074" y="65801"/>
                </a:lnTo>
                <a:lnTo>
                  <a:pt x="626743" y="91979"/>
                </a:lnTo>
                <a:lnTo>
                  <a:pt x="654953" y="121416"/>
                </a:lnTo>
                <a:lnTo>
                  <a:pt x="675988" y="153651"/>
                </a:lnTo>
                <a:lnTo>
                  <a:pt x="693674" y="224662"/>
                </a:lnTo>
                <a:lnTo>
                  <a:pt x="689133" y="261104"/>
                </a:lnTo>
                <a:lnTo>
                  <a:pt x="654953" y="327909"/>
                </a:lnTo>
                <a:lnTo>
                  <a:pt x="626743" y="357346"/>
                </a:lnTo>
                <a:lnTo>
                  <a:pt x="592074" y="383524"/>
                </a:lnTo>
                <a:lnTo>
                  <a:pt x="551658" y="405979"/>
                </a:lnTo>
                <a:lnTo>
                  <a:pt x="506212" y="424249"/>
                </a:lnTo>
                <a:lnTo>
                  <a:pt x="456450" y="437872"/>
                </a:lnTo>
                <a:lnTo>
                  <a:pt x="403086" y="446385"/>
                </a:lnTo>
                <a:lnTo>
                  <a:pt x="346837" y="449325"/>
                </a:lnTo>
                <a:lnTo>
                  <a:pt x="290556" y="446385"/>
                </a:lnTo>
                <a:lnTo>
                  <a:pt x="237175" y="437872"/>
                </a:lnTo>
                <a:lnTo>
                  <a:pt x="187405" y="424249"/>
                </a:lnTo>
                <a:lnTo>
                  <a:pt x="141960" y="405979"/>
                </a:lnTo>
                <a:lnTo>
                  <a:pt x="101552" y="383524"/>
                </a:lnTo>
                <a:lnTo>
                  <a:pt x="66893" y="357346"/>
                </a:lnTo>
                <a:lnTo>
                  <a:pt x="38696" y="327909"/>
                </a:lnTo>
                <a:lnTo>
                  <a:pt x="17673" y="295674"/>
                </a:lnTo>
                <a:lnTo>
                  <a:pt x="0" y="22466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4" name="object 21">
            <a:extLst>
              <a:ext uri="{FF2B5EF4-FFF2-40B4-BE49-F238E27FC236}">
                <a16:creationId xmlns:a16="http://schemas.microsoft.com/office/drawing/2014/main" id="{00D3C162-5781-AD4C-9036-CA0B54C37634}"/>
              </a:ext>
            </a:extLst>
          </p:cNvPr>
          <p:cNvSpPr>
            <a:spLocks/>
          </p:cNvSpPr>
          <p:nvPr/>
        </p:nvSpPr>
        <p:spPr bwMode="auto">
          <a:xfrm>
            <a:off x="3641725" y="3497263"/>
            <a:ext cx="577850" cy="355600"/>
          </a:xfrm>
          <a:custGeom>
            <a:avLst/>
            <a:gdLst>
              <a:gd name="T0" fmla="*/ 577850 w 577850"/>
              <a:gd name="T1" fmla="*/ 0 h 355600"/>
              <a:gd name="T2" fmla="*/ 0 w 577850"/>
              <a:gd name="T3" fmla="*/ 355600 h 355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7850" h="355600">
                <a:moveTo>
                  <a:pt x="577850" y="0"/>
                </a:moveTo>
                <a:lnTo>
                  <a:pt x="0" y="355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5" name="object 22">
            <a:extLst>
              <a:ext uri="{FF2B5EF4-FFF2-40B4-BE49-F238E27FC236}">
                <a16:creationId xmlns:a16="http://schemas.microsoft.com/office/drawing/2014/main" id="{CEFAFBE0-A720-A140-85F3-65FF40A623AD}"/>
              </a:ext>
            </a:extLst>
          </p:cNvPr>
          <p:cNvSpPr>
            <a:spLocks/>
          </p:cNvSpPr>
          <p:nvPr/>
        </p:nvSpPr>
        <p:spPr bwMode="auto">
          <a:xfrm>
            <a:off x="4219575" y="3497263"/>
            <a:ext cx="576263" cy="355600"/>
          </a:xfrm>
          <a:custGeom>
            <a:avLst/>
            <a:gdLst>
              <a:gd name="T0" fmla="*/ 0 w 576579"/>
              <a:gd name="T1" fmla="*/ 0 h 355600"/>
              <a:gd name="T2" fmla="*/ 574748 w 576579"/>
              <a:gd name="T3" fmla="*/ 355600 h 355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6579" h="355600">
                <a:moveTo>
                  <a:pt x="0" y="0"/>
                </a:moveTo>
                <a:lnTo>
                  <a:pt x="576326" y="355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F4CD618-7891-D44A-B5C1-5C57A0E21FFF}"/>
              </a:ext>
            </a:extLst>
          </p:cNvPr>
          <p:cNvSpPr txBox="1"/>
          <p:nvPr/>
        </p:nvSpPr>
        <p:spPr>
          <a:xfrm>
            <a:off x="3352800" y="3852863"/>
            <a:ext cx="577850" cy="473075"/>
          </a:xfrm>
          <a:prstGeom prst="rect">
            <a:avLst/>
          </a:prstGeom>
          <a:ln w="30479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1805"/>
              </a:lnSpc>
              <a:defRPr/>
            </a:pPr>
            <a:r>
              <a:rPr spc="-10" dirty="0">
                <a:latin typeface="Times New Roman"/>
                <a:cs typeface="Times New Roman"/>
              </a:rPr>
              <a:t>Don’t</a:t>
            </a:r>
            <a:endParaRPr>
              <a:latin typeface="Times New Roman"/>
              <a:cs typeface="Times New Roman"/>
            </a:endParaRPr>
          </a:p>
          <a:p>
            <a:pPr marL="22225" eaLnBrk="1" hangingPunct="1">
              <a:lnSpc>
                <a:spcPts val="1910"/>
              </a:lnSpc>
              <a:defRPr/>
            </a:pPr>
            <a:r>
              <a:rPr dirty="0">
                <a:latin typeface="Times New Roman"/>
                <a:cs typeface="Times New Roman"/>
              </a:rPr>
              <a:t>Cheat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5E69994F-A08D-564A-BA8F-D6E5AA9A6317}"/>
              </a:ext>
            </a:extLst>
          </p:cNvPr>
          <p:cNvSpPr txBox="1"/>
          <p:nvPr/>
        </p:nvSpPr>
        <p:spPr>
          <a:xfrm>
            <a:off x="3544888" y="3092450"/>
            <a:ext cx="987425" cy="628650"/>
          </a:xfrm>
          <a:prstGeom prst="rect">
            <a:avLst/>
          </a:prstGeom>
        </p:spPr>
        <p:txBody>
          <a:bodyPr lIns="0" tIns="52705" rIns="0" bIns="0">
            <a:spAutoFit/>
          </a:bodyPr>
          <a:lstStyle/>
          <a:p>
            <a:pPr marL="374650" eaLnBrk="1" hangingPunct="1">
              <a:spcBef>
                <a:spcPts val="41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Refund</a:t>
            </a:r>
            <a:endParaRPr sz="1600">
              <a:latin typeface="Times New Roman"/>
              <a:cs typeface="Times New Roman"/>
            </a:endParaRPr>
          </a:p>
          <a:p>
            <a:pPr marL="12700" eaLnBrk="1" hangingPunct="1">
              <a:spcBef>
                <a:spcPts val="359"/>
              </a:spcBef>
              <a:defRPr/>
            </a:pPr>
            <a:r>
              <a:rPr spc="-60" dirty="0">
                <a:latin typeface="Arial"/>
                <a:cs typeface="Arial"/>
              </a:rPr>
              <a:t>Yes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1499EA22-967D-2043-9DBF-700E83C22C92}"/>
              </a:ext>
            </a:extLst>
          </p:cNvPr>
          <p:cNvSpPr txBox="1"/>
          <p:nvPr/>
        </p:nvSpPr>
        <p:spPr>
          <a:xfrm>
            <a:off x="4645025" y="3421063"/>
            <a:ext cx="3175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pc="-10" dirty="0">
                <a:latin typeface="Arial"/>
                <a:cs typeface="Arial"/>
              </a:rPr>
              <a:t>No</a:t>
            </a:r>
            <a:endParaRPr>
              <a:latin typeface="Arial"/>
              <a:cs typeface="Arial"/>
            </a:endParaRPr>
          </a:p>
        </p:txBody>
      </p:sp>
      <p:sp>
        <p:nvSpPr>
          <p:cNvPr id="57369" name="object 26">
            <a:extLst>
              <a:ext uri="{FF2B5EF4-FFF2-40B4-BE49-F238E27FC236}">
                <a16:creationId xmlns:a16="http://schemas.microsoft.com/office/drawing/2014/main" id="{422B1D01-6DC5-5443-A494-8A155B3D80CD}"/>
              </a:ext>
            </a:extLst>
          </p:cNvPr>
          <p:cNvSpPr>
            <a:spLocks/>
          </p:cNvSpPr>
          <p:nvPr/>
        </p:nvSpPr>
        <p:spPr bwMode="auto">
          <a:xfrm>
            <a:off x="4392613" y="3852863"/>
            <a:ext cx="865187" cy="592137"/>
          </a:xfrm>
          <a:custGeom>
            <a:avLst/>
            <a:gdLst>
              <a:gd name="T0" fmla="*/ 0 w 865504"/>
              <a:gd name="T1" fmla="*/ 295373 h 592454"/>
              <a:gd name="T2" fmla="*/ 13186 w 865504"/>
              <a:gd name="T3" fmla="*/ 222642 h 592454"/>
              <a:gd name="T4" fmla="*/ 50588 w 865504"/>
              <a:gd name="T5" fmla="*/ 156511 h 592454"/>
              <a:gd name="T6" fmla="*/ 77363 w 865504"/>
              <a:gd name="T7" fmla="*/ 126615 h 592454"/>
              <a:gd name="T8" fmla="*/ 108972 w 865504"/>
              <a:gd name="T9" fmla="*/ 99201 h 592454"/>
              <a:gd name="T10" fmla="*/ 145019 w 865504"/>
              <a:gd name="T11" fmla="*/ 74541 h 592454"/>
              <a:gd name="T12" fmla="*/ 185094 w 865504"/>
              <a:gd name="T13" fmla="*/ 52920 h 592454"/>
              <a:gd name="T14" fmla="*/ 228797 w 865504"/>
              <a:gd name="T15" fmla="*/ 34603 h 592454"/>
              <a:gd name="T16" fmla="*/ 275721 w 865504"/>
              <a:gd name="T17" fmla="*/ 19879 h 592454"/>
              <a:gd name="T18" fmla="*/ 325462 w 865504"/>
              <a:gd name="T19" fmla="*/ 9019 h 592454"/>
              <a:gd name="T20" fmla="*/ 377612 w 865504"/>
              <a:gd name="T21" fmla="*/ 2302 h 592454"/>
              <a:gd name="T22" fmla="*/ 431772 w 865504"/>
              <a:gd name="T23" fmla="*/ 0 h 592454"/>
              <a:gd name="T24" fmla="*/ 485929 w 865504"/>
              <a:gd name="T25" fmla="*/ 2302 h 592454"/>
              <a:gd name="T26" fmla="*/ 538081 w 865504"/>
              <a:gd name="T27" fmla="*/ 9019 h 592454"/>
              <a:gd name="T28" fmla="*/ 587819 w 865504"/>
              <a:gd name="T29" fmla="*/ 19879 h 592454"/>
              <a:gd name="T30" fmla="*/ 634741 w 865504"/>
              <a:gd name="T31" fmla="*/ 34603 h 592454"/>
              <a:gd name="T32" fmla="*/ 678444 w 865504"/>
              <a:gd name="T33" fmla="*/ 52920 h 592454"/>
              <a:gd name="T34" fmla="*/ 718522 w 865504"/>
              <a:gd name="T35" fmla="*/ 74541 h 592454"/>
              <a:gd name="T36" fmla="*/ 754567 w 865504"/>
              <a:gd name="T37" fmla="*/ 99201 h 592454"/>
              <a:gd name="T38" fmla="*/ 786180 w 865504"/>
              <a:gd name="T39" fmla="*/ 126615 h 592454"/>
              <a:gd name="T40" fmla="*/ 812950 w 865504"/>
              <a:gd name="T41" fmla="*/ 156511 h 592454"/>
              <a:gd name="T42" fmla="*/ 834476 w 865504"/>
              <a:gd name="T43" fmla="*/ 188613 h 592454"/>
              <a:gd name="T44" fmla="*/ 860176 w 865504"/>
              <a:gd name="T45" fmla="*/ 258320 h 592454"/>
              <a:gd name="T46" fmla="*/ 863540 w 865504"/>
              <a:gd name="T47" fmla="*/ 295373 h 592454"/>
              <a:gd name="T48" fmla="*/ 860176 w 865504"/>
              <a:gd name="T49" fmla="*/ 332398 h 592454"/>
              <a:gd name="T50" fmla="*/ 834476 w 865504"/>
              <a:gd name="T51" fmla="*/ 402063 h 592454"/>
              <a:gd name="T52" fmla="*/ 812950 w 865504"/>
              <a:gd name="T53" fmla="*/ 434147 h 592454"/>
              <a:gd name="T54" fmla="*/ 786180 w 865504"/>
              <a:gd name="T55" fmla="*/ 464031 h 592454"/>
              <a:gd name="T56" fmla="*/ 754567 w 865504"/>
              <a:gd name="T57" fmla="*/ 491437 h 592454"/>
              <a:gd name="T58" fmla="*/ 718522 w 865504"/>
              <a:gd name="T59" fmla="*/ 516088 h 592454"/>
              <a:gd name="T60" fmla="*/ 678444 w 865504"/>
              <a:gd name="T61" fmla="*/ 537708 h 592454"/>
              <a:gd name="T62" fmla="*/ 634741 w 865504"/>
              <a:gd name="T63" fmla="*/ 556016 h 592454"/>
              <a:gd name="T64" fmla="*/ 587819 w 865504"/>
              <a:gd name="T65" fmla="*/ 570738 h 592454"/>
              <a:gd name="T66" fmla="*/ 538081 w 865504"/>
              <a:gd name="T67" fmla="*/ 581597 h 592454"/>
              <a:gd name="T68" fmla="*/ 485929 w 865504"/>
              <a:gd name="T69" fmla="*/ 588317 h 592454"/>
              <a:gd name="T70" fmla="*/ 431772 w 865504"/>
              <a:gd name="T71" fmla="*/ 590618 h 592454"/>
              <a:gd name="T72" fmla="*/ 377612 w 865504"/>
              <a:gd name="T73" fmla="*/ 588317 h 592454"/>
              <a:gd name="T74" fmla="*/ 325462 w 865504"/>
              <a:gd name="T75" fmla="*/ 581597 h 592454"/>
              <a:gd name="T76" fmla="*/ 275721 w 865504"/>
              <a:gd name="T77" fmla="*/ 570738 h 592454"/>
              <a:gd name="T78" fmla="*/ 228797 w 865504"/>
              <a:gd name="T79" fmla="*/ 556016 h 592454"/>
              <a:gd name="T80" fmla="*/ 185094 w 865504"/>
              <a:gd name="T81" fmla="*/ 537708 h 592454"/>
              <a:gd name="T82" fmla="*/ 145019 w 865504"/>
              <a:gd name="T83" fmla="*/ 516088 h 592454"/>
              <a:gd name="T84" fmla="*/ 108972 w 865504"/>
              <a:gd name="T85" fmla="*/ 491437 h 592454"/>
              <a:gd name="T86" fmla="*/ 77363 w 865504"/>
              <a:gd name="T87" fmla="*/ 464031 h 592454"/>
              <a:gd name="T88" fmla="*/ 50588 w 865504"/>
              <a:gd name="T89" fmla="*/ 434147 h 592454"/>
              <a:gd name="T90" fmla="*/ 29062 w 865504"/>
              <a:gd name="T91" fmla="*/ 402063 h 592454"/>
              <a:gd name="T92" fmla="*/ 3365 w 865504"/>
              <a:gd name="T93" fmla="*/ 332398 h 592454"/>
              <a:gd name="T94" fmla="*/ 0 w 865504"/>
              <a:gd name="T95" fmla="*/ 295373 h 5924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65504" h="592454">
                <a:moveTo>
                  <a:pt x="0" y="296163"/>
                </a:moveTo>
                <a:lnTo>
                  <a:pt x="13211" y="223237"/>
                </a:lnTo>
                <a:lnTo>
                  <a:pt x="50683" y="156931"/>
                </a:lnTo>
                <a:lnTo>
                  <a:pt x="77503" y="126955"/>
                </a:lnTo>
                <a:lnTo>
                  <a:pt x="109172" y="99466"/>
                </a:lnTo>
                <a:lnTo>
                  <a:pt x="145284" y="74741"/>
                </a:lnTo>
                <a:lnTo>
                  <a:pt x="185434" y="53060"/>
                </a:lnTo>
                <a:lnTo>
                  <a:pt x="229217" y="34698"/>
                </a:lnTo>
                <a:lnTo>
                  <a:pt x="276226" y="19934"/>
                </a:lnTo>
                <a:lnTo>
                  <a:pt x="326057" y="9044"/>
                </a:lnTo>
                <a:lnTo>
                  <a:pt x="378304" y="2307"/>
                </a:lnTo>
                <a:lnTo>
                  <a:pt x="432562" y="0"/>
                </a:lnTo>
                <a:lnTo>
                  <a:pt x="486819" y="2307"/>
                </a:lnTo>
                <a:lnTo>
                  <a:pt x="539066" y="9044"/>
                </a:lnTo>
                <a:lnTo>
                  <a:pt x="588897" y="19934"/>
                </a:lnTo>
                <a:lnTo>
                  <a:pt x="635906" y="34698"/>
                </a:lnTo>
                <a:lnTo>
                  <a:pt x="679689" y="53060"/>
                </a:lnTo>
                <a:lnTo>
                  <a:pt x="719839" y="74741"/>
                </a:lnTo>
                <a:lnTo>
                  <a:pt x="755951" y="99466"/>
                </a:lnTo>
                <a:lnTo>
                  <a:pt x="787620" y="126955"/>
                </a:lnTo>
                <a:lnTo>
                  <a:pt x="814440" y="156931"/>
                </a:lnTo>
                <a:lnTo>
                  <a:pt x="836006" y="189118"/>
                </a:lnTo>
                <a:lnTo>
                  <a:pt x="861753" y="259012"/>
                </a:lnTo>
                <a:lnTo>
                  <a:pt x="865124" y="296163"/>
                </a:lnTo>
                <a:lnTo>
                  <a:pt x="861753" y="333288"/>
                </a:lnTo>
                <a:lnTo>
                  <a:pt x="836006" y="403140"/>
                </a:lnTo>
                <a:lnTo>
                  <a:pt x="814440" y="435311"/>
                </a:lnTo>
                <a:lnTo>
                  <a:pt x="787620" y="465275"/>
                </a:lnTo>
                <a:lnTo>
                  <a:pt x="755951" y="492754"/>
                </a:lnTo>
                <a:lnTo>
                  <a:pt x="719839" y="517471"/>
                </a:lnTo>
                <a:lnTo>
                  <a:pt x="679689" y="539148"/>
                </a:lnTo>
                <a:lnTo>
                  <a:pt x="635906" y="557506"/>
                </a:lnTo>
                <a:lnTo>
                  <a:pt x="588897" y="572268"/>
                </a:lnTo>
                <a:lnTo>
                  <a:pt x="539066" y="583156"/>
                </a:lnTo>
                <a:lnTo>
                  <a:pt x="486819" y="589893"/>
                </a:lnTo>
                <a:lnTo>
                  <a:pt x="432562" y="592201"/>
                </a:lnTo>
                <a:lnTo>
                  <a:pt x="378304" y="589893"/>
                </a:lnTo>
                <a:lnTo>
                  <a:pt x="326057" y="583156"/>
                </a:lnTo>
                <a:lnTo>
                  <a:pt x="276226" y="572268"/>
                </a:lnTo>
                <a:lnTo>
                  <a:pt x="229217" y="557506"/>
                </a:lnTo>
                <a:lnTo>
                  <a:pt x="185434" y="539148"/>
                </a:lnTo>
                <a:lnTo>
                  <a:pt x="145284" y="517471"/>
                </a:lnTo>
                <a:lnTo>
                  <a:pt x="109172" y="492754"/>
                </a:lnTo>
                <a:lnTo>
                  <a:pt x="77503" y="465275"/>
                </a:lnTo>
                <a:lnTo>
                  <a:pt x="50683" y="435311"/>
                </a:lnTo>
                <a:lnTo>
                  <a:pt x="29117" y="403140"/>
                </a:lnTo>
                <a:lnTo>
                  <a:pt x="3370" y="333288"/>
                </a:lnTo>
                <a:lnTo>
                  <a:pt x="0" y="29616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0" name="object 27">
            <a:extLst>
              <a:ext uri="{FF2B5EF4-FFF2-40B4-BE49-F238E27FC236}">
                <a16:creationId xmlns:a16="http://schemas.microsoft.com/office/drawing/2014/main" id="{BE7B5A2B-2F04-584D-B0F3-8CF655E25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3887788"/>
            <a:ext cx="6223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61913" indent="-508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Marital  Status</a:t>
            </a:r>
          </a:p>
        </p:txBody>
      </p:sp>
      <p:sp>
        <p:nvSpPr>
          <p:cNvPr id="57371" name="object 28">
            <a:extLst>
              <a:ext uri="{FF2B5EF4-FFF2-40B4-BE49-F238E27FC236}">
                <a16:creationId xmlns:a16="http://schemas.microsoft.com/office/drawing/2014/main" id="{8CA89628-BB9F-6C49-8F70-BAA7B7AA3DF3}"/>
              </a:ext>
            </a:extLst>
          </p:cNvPr>
          <p:cNvSpPr>
            <a:spLocks/>
          </p:cNvSpPr>
          <p:nvPr/>
        </p:nvSpPr>
        <p:spPr bwMode="auto">
          <a:xfrm>
            <a:off x="4114800" y="4445000"/>
            <a:ext cx="738188" cy="431800"/>
          </a:xfrm>
          <a:custGeom>
            <a:avLst/>
            <a:gdLst>
              <a:gd name="T0" fmla="*/ 736673 w 738504"/>
              <a:gd name="T1" fmla="*/ 0 h 431800"/>
              <a:gd name="T2" fmla="*/ 0 w 738504"/>
              <a:gd name="T3" fmla="*/ 431800 h 431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8504" h="431800">
                <a:moveTo>
                  <a:pt x="738251" y="0"/>
                </a:moveTo>
                <a:lnTo>
                  <a:pt x="0" y="4318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2" name="object 29">
            <a:extLst>
              <a:ext uri="{FF2B5EF4-FFF2-40B4-BE49-F238E27FC236}">
                <a16:creationId xmlns:a16="http://schemas.microsoft.com/office/drawing/2014/main" id="{89B3DA81-F1FE-C141-A76B-535A042E3E14}"/>
              </a:ext>
            </a:extLst>
          </p:cNvPr>
          <p:cNvSpPr>
            <a:spLocks/>
          </p:cNvSpPr>
          <p:nvPr/>
        </p:nvSpPr>
        <p:spPr bwMode="auto">
          <a:xfrm>
            <a:off x="4852988" y="4445000"/>
            <a:ext cx="635000" cy="414338"/>
          </a:xfrm>
          <a:custGeom>
            <a:avLst/>
            <a:gdLst>
              <a:gd name="T0" fmla="*/ 0 w 635000"/>
              <a:gd name="T1" fmla="*/ 0 h 414654"/>
              <a:gd name="T2" fmla="*/ 635000 w 635000"/>
              <a:gd name="T3" fmla="*/ 412823 h 4146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000" h="414654">
                <a:moveTo>
                  <a:pt x="0" y="0"/>
                </a:moveTo>
                <a:lnTo>
                  <a:pt x="635000" y="414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99F9067E-22CA-DA4A-B352-BC8E506D79EF}"/>
              </a:ext>
            </a:extLst>
          </p:cNvPr>
          <p:cNvSpPr txBox="1"/>
          <p:nvPr/>
        </p:nvSpPr>
        <p:spPr>
          <a:xfrm>
            <a:off x="5200650" y="4859338"/>
            <a:ext cx="576263" cy="474662"/>
          </a:xfrm>
          <a:prstGeom prst="rect">
            <a:avLst/>
          </a:prstGeom>
          <a:ln w="30479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1820"/>
              </a:lnSpc>
              <a:defRPr/>
            </a:pPr>
            <a:r>
              <a:rPr spc="-15" dirty="0">
                <a:latin typeface="Times New Roman"/>
                <a:cs typeface="Times New Roman"/>
              </a:rPr>
              <a:t>Don’t</a:t>
            </a:r>
            <a:endParaRPr>
              <a:latin typeface="Times New Roman"/>
              <a:cs typeface="Times New Roman"/>
            </a:endParaRPr>
          </a:p>
          <a:p>
            <a:pPr marL="22225" eaLnBrk="1" hangingPunct="1">
              <a:lnSpc>
                <a:spcPts val="1920"/>
              </a:lnSpc>
              <a:defRPr/>
            </a:pPr>
            <a:r>
              <a:rPr dirty="0">
                <a:latin typeface="Times New Roman"/>
                <a:cs typeface="Times New Roman"/>
              </a:rPr>
              <a:t>Cheat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26446EC4-0FB2-C44E-9C6B-B59AD7A63AEF}"/>
              </a:ext>
            </a:extLst>
          </p:cNvPr>
          <p:cNvSpPr txBox="1"/>
          <p:nvPr/>
        </p:nvSpPr>
        <p:spPr>
          <a:xfrm>
            <a:off x="4495800" y="5867400"/>
            <a:ext cx="577850" cy="415925"/>
          </a:xfrm>
          <a:prstGeom prst="rect">
            <a:avLst/>
          </a:prstGeom>
          <a:ln w="30479">
            <a:solidFill>
              <a:srgbClr val="000000"/>
            </a:solidFill>
          </a:ln>
        </p:spPr>
        <p:txBody>
          <a:bodyPr lIns="0" tIns="80645" rIns="0" bIns="0">
            <a:spAutoFit/>
          </a:bodyPr>
          <a:lstStyle/>
          <a:p>
            <a:pPr marL="52705" eaLnBrk="1" hangingPunct="1">
              <a:spcBef>
                <a:spcPts val="63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Cheat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587211B7-834D-B043-8C4F-89DEBCF3AB7F}"/>
              </a:ext>
            </a:extLst>
          </p:cNvPr>
          <p:cNvSpPr txBox="1"/>
          <p:nvPr/>
        </p:nvSpPr>
        <p:spPr>
          <a:xfrm>
            <a:off x="5181600" y="4416425"/>
            <a:ext cx="8001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pc="-5" dirty="0">
                <a:latin typeface="Arial"/>
                <a:cs typeface="Arial"/>
              </a:rPr>
              <a:t>Marr</a:t>
            </a:r>
            <a:r>
              <a:rPr spc="-1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ed</a:t>
            </a:r>
            <a:endParaRPr>
              <a:latin typeface="Arial"/>
              <a:cs typeface="Arial"/>
            </a:endParaRPr>
          </a:p>
        </p:txBody>
      </p:sp>
      <p:sp>
        <p:nvSpPr>
          <p:cNvPr id="57376" name="object 33">
            <a:extLst>
              <a:ext uri="{FF2B5EF4-FFF2-40B4-BE49-F238E27FC236}">
                <a16:creationId xmlns:a16="http://schemas.microsoft.com/office/drawing/2014/main" id="{0C9019D3-3EFF-E841-8B92-267A7E29C654}"/>
              </a:ext>
            </a:extLst>
          </p:cNvPr>
          <p:cNvSpPr>
            <a:spLocks/>
          </p:cNvSpPr>
          <p:nvPr/>
        </p:nvSpPr>
        <p:spPr bwMode="auto">
          <a:xfrm>
            <a:off x="3505200" y="4876800"/>
            <a:ext cx="1219200" cy="609600"/>
          </a:xfrm>
          <a:custGeom>
            <a:avLst/>
            <a:gdLst>
              <a:gd name="T0" fmla="*/ 0 w 1219200"/>
              <a:gd name="T1" fmla="*/ 304800 h 609600"/>
              <a:gd name="T2" fmla="*/ 12384 w 1219200"/>
              <a:gd name="T3" fmla="*/ 243389 h 609600"/>
              <a:gd name="T4" fmla="*/ 47904 w 1219200"/>
              <a:gd name="T5" fmla="*/ 186183 h 609600"/>
              <a:gd name="T6" fmla="*/ 104108 w 1219200"/>
              <a:gd name="T7" fmla="*/ 134410 h 609600"/>
              <a:gd name="T8" fmla="*/ 139201 w 1219200"/>
              <a:gd name="T9" fmla="*/ 110944 h 609600"/>
              <a:gd name="T10" fmla="*/ 178546 w 1219200"/>
              <a:gd name="T11" fmla="*/ 89296 h 609600"/>
              <a:gd name="T12" fmla="*/ 221836 w 1219200"/>
              <a:gd name="T13" fmla="*/ 69621 h 609600"/>
              <a:gd name="T14" fmla="*/ 268764 w 1219200"/>
              <a:gd name="T15" fmla="*/ 52071 h 609600"/>
              <a:gd name="T16" fmla="*/ 319026 w 1219200"/>
              <a:gd name="T17" fmla="*/ 36800 h 609600"/>
              <a:gd name="T18" fmla="*/ 372314 w 1219200"/>
              <a:gd name="T19" fmla="*/ 23961 h 609600"/>
              <a:gd name="T20" fmla="*/ 428322 w 1219200"/>
              <a:gd name="T21" fmla="*/ 13708 h 609600"/>
              <a:gd name="T22" fmla="*/ 486743 w 1219200"/>
              <a:gd name="T23" fmla="*/ 6194 h 609600"/>
              <a:gd name="T24" fmla="*/ 547271 w 1219200"/>
              <a:gd name="T25" fmla="*/ 1574 h 609600"/>
              <a:gd name="T26" fmla="*/ 609600 w 1219200"/>
              <a:gd name="T27" fmla="*/ 0 h 609600"/>
              <a:gd name="T28" fmla="*/ 671928 w 1219200"/>
              <a:gd name="T29" fmla="*/ 1574 h 609600"/>
              <a:gd name="T30" fmla="*/ 732456 w 1219200"/>
              <a:gd name="T31" fmla="*/ 6194 h 609600"/>
              <a:gd name="T32" fmla="*/ 790877 w 1219200"/>
              <a:gd name="T33" fmla="*/ 13708 h 609600"/>
              <a:gd name="T34" fmla="*/ 846885 w 1219200"/>
              <a:gd name="T35" fmla="*/ 23961 h 609600"/>
              <a:gd name="T36" fmla="*/ 900173 w 1219200"/>
              <a:gd name="T37" fmla="*/ 36800 h 609600"/>
              <a:gd name="T38" fmla="*/ 950435 w 1219200"/>
              <a:gd name="T39" fmla="*/ 52071 h 609600"/>
              <a:gd name="T40" fmla="*/ 997363 w 1219200"/>
              <a:gd name="T41" fmla="*/ 69621 h 609600"/>
              <a:gd name="T42" fmla="*/ 1040653 w 1219200"/>
              <a:gd name="T43" fmla="*/ 89296 h 609600"/>
              <a:gd name="T44" fmla="*/ 1079998 w 1219200"/>
              <a:gd name="T45" fmla="*/ 110944 h 609600"/>
              <a:gd name="T46" fmla="*/ 1115091 w 1219200"/>
              <a:gd name="T47" fmla="*/ 134410 h 609600"/>
              <a:gd name="T48" fmla="*/ 1145625 w 1219200"/>
              <a:gd name="T49" fmla="*/ 159541 h 609600"/>
              <a:gd name="T50" fmla="*/ 1191793 w 1219200"/>
              <a:gd name="T51" fmla="*/ 214184 h 609600"/>
              <a:gd name="T52" fmla="*/ 1216052 w 1219200"/>
              <a:gd name="T53" fmla="*/ 273646 h 609600"/>
              <a:gd name="T54" fmla="*/ 1219200 w 1219200"/>
              <a:gd name="T55" fmla="*/ 304800 h 609600"/>
              <a:gd name="T56" fmla="*/ 1216052 w 1219200"/>
              <a:gd name="T57" fmla="*/ 335953 h 609600"/>
              <a:gd name="T58" fmla="*/ 1191793 w 1219200"/>
              <a:gd name="T59" fmla="*/ 395415 h 609600"/>
              <a:gd name="T60" fmla="*/ 1145625 w 1219200"/>
              <a:gd name="T61" fmla="*/ 450058 h 609600"/>
              <a:gd name="T62" fmla="*/ 1115091 w 1219200"/>
              <a:gd name="T63" fmla="*/ 475189 h 609600"/>
              <a:gd name="T64" fmla="*/ 1079998 w 1219200"/>
              <a:gd name="T65" fmla="*/ 498655 h 609600"/>
              <a:gd name="T66" fmla="*/ 1040653 w 1219200"/>
              <a:gd name="T67" fmla="*/ 520303 h 609600"/>
              <a:gd name="T68" fmla="*/ 997363 w 1219200"/>
              <a:gd name="T69" fmla="*/ 539978 h 609600"/>
              <a:gd name="T70" fmla="*/ 950435 w 1219200"/>
              <a:gd name="T71" fmla="*/ 557528 h 609600"/>
              <a:gd name="T72" fmla="*/ 900173 w 1219200"/>
              <a:gd name="T73" fmla="*/ 572799 h 609600"/>
              <a:gd name="T74" fmla="*/ 846885 w 1219200"/>
              <a:gd name="T75" fmla="*/ 585638 h 609600"/>
              <a:gd name="T76" fmla="*/ 790877 w 1219200"/>
              <a:gd name="T77" fmla="*/ 595891 h 609600"/>
              <a:gd name="T78" fmla="*/ 732456 w 1219200"/>
              <a:gd name="T79" fmla="*/ 603405 h 609600"/>
              <a:gd name="T80" fmla="*/ 671928 w 1219200"/>
              <a:gd name="T81" fmla="*/ 608025 h 609600"/>
              <a:gd name="T82" fmla="*/ 609600 w 1219200"/>
              <a:gd name="T83" fmla="*/ 609600 h 609600"/>
              <a:gd name="T84" fmla="*/ 547271 w 1219200"/>
              <a:gd name="T85" fmla="*/ 608025 h 609600"/>
              <a:gd name="T86" fmla="*/ 486743 w 1219200"/>
              <a:gd name="T87" fmla="*/ 603405 h 609600"/>
              <a:gd name="T88" fmla="*/ 428322 w 1219200"/>
              <a:gd name="T89" fmla="*/ 595891 h 609600"/>
              <a:gd name="T90" fmla="*/ 372314 w 1219200"/>
              <a:gd name="T91" fmla="*/ 585638 h 609600"/>
              <a:gd name="T92" fmla="*/ 319026 w 1219200"/>
              <a:gd name="T93" fmla="*/ 572799 h 609600"/>
              <a:gd name="T94" fmla="*/ 268764 w 1219200"/>
              <a:gd name="T95" fmla="*/ 557528 h 609600"/>
              <a:gd name="T96" fmla="*/ 221836 w 1219200"/>
              <a:gd name="T97" fmla="*/ 539978 h 609600"/>
              <a:gd name="T98" fmla="*/ 178546 w 1219200"/>
              <a:gd name="T99" fmla="*/ 520303 h 609600"/>
              <a:gd name="T100" fmla="*/ 139201 w 1219200"/>
              <a:gd name="T101" fmla="*/ 498655 h 609600"/>
              <a:gd name="T102" fmla="*/ 104108 w 1219200"/>
              <a:gd name="T103" fmla="*/ 475189 h 609600"/>
              <a:gd name="T104" fmla="*/ 73574 w 1219200"/>
              <a:gd name="T105" fmla="*/ 450058 h 609600"/>
              <a:gd name="T106" fmla="*/ 27406 w 1219200"/>
              <a:gd name="T107" fmla="*/ 395415 h 609600"/>
              <a:gd name="T108" fmla="*/ 3147 w 1219200"/>
              <a:gd name="T109" fmla="*/ 335953 h 609600"/>
              <a:gd name="T110" fmla="*/ 0 w 1219200"/>
              <a:gd name="T111" fmla="*/ 304800 h 609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" h="609600">
                <a:moveTo>
                  <a:pt x="0" y="304800"/>
                </a:moveTo>
                <a:lnTo>
                  <a:pt x="12384" y="243389"/>
                </a:lnTo>
                <a:lnTo>
                  <a:pt x="47904" y="186183"/>
                </a:lnTo>
                <a:lnTo>
                  <a:pt x="104108" y="134410"/>
                </a:lnTo>
                <a:lnTo>
                  <a:pt x="139201" y="110944"/>
                </a:lnTo>
                <a:lnTo>
                  <a:pt x="178546" y="89296"/>
                </a:lnTo>
                <a:lnTo>
                  <a:pt x="221836" y="69621"/>
                </a:lnTo>
                <a:lnTo>
                  <a:pt x="268764" y="52071"/>
                </a:lnTo>
                <a:lnTo>
                  <a:pt x="319026" y="36800"/>
                </a:lnTo>
                <a:lnTo>
                  <a:pt x="372314" y="23961"/>
                </a:lnTo>
                <a:lnTo>
                  <a:pt x="428322" y="13708"/>
                </a:lnTo>
                <a:lnTo>
                  <a:pt x="486743" y="6194"/>
                </a:lnTo>
                <a:lnTo>
                  <a:pt x="547271" y="1574"/>
                </a:lnTo>
                <a:lnTo>
                  <a:pt x="609600" y="0"/>
                </a:lnTo>
                <a:lnTo>
                  <a:pt x="671928" y="1574"/>
                </a:lnTo>
                <a:lnTo>
                  <a:pt x="732456" y="6194"/>
                </a:lnTo>
                <a:lnTo>
                  <a:pt x="790877" y="13708"/>
                </a:lnTo>
                <a:lnTo>
                  <a:pt x="846885" y="23961"/>
                </a:lnTo>
                <a:lnTo>
                  <a:pt x="900173" y="36800"/>
                </a:lnTo>
                <a:lnTo>
                  <a:pt x="950435" y="52071"/>
                </a:lnTo>
                <a:lnTo>
                  <a:pt x="997363" y="69621"/>
                </a:lnTo>
                <a:lnTo>
                  <a:pt x="1040653" y="89296"/>
                </a:lnTo>
                <a:lnTo>
                  <a:pt x="1079998" y="110944"/>
                </a:lnTo>
                <a:lnTo>
                  <a:pt x="1115091" y="134410"/>
                </a:lnTo>
                <a:lnTo>
                  <a:pt x="1145625" y="159541"/>
                </a:lnTo>
                <a:lnTo>
                  <a:pt x="1191793" y="214184"/>
                </a:lnTo>
                <a:lnTo>
                  <a:pt x="1216052" y="273646"/>
                </a:lnTo>
                <a:lnTo>
                  <a:pt x="1219200" y="304800"/>
                </a:lnTo>
                <a:lnTo>
                  <a:pt x="1216052" y="335953"/>
                </a:lnTo>
                <a:lnTo>
                  <a:pt x="1191793" y="395415"/>
                </a:lnTo>
                <a:lnTo>
                  <a:pt x="1145625" y="450058"/>
                </a:lnTo>
                <a:lnTo>
                  <a:pt x="1115091" y="475189"/>
                </a:lnTo>
                <a:lnTo>
                  <a:pt x="1079998" y="498655"/>
                </a:lnTo>
                <a:lnTo>
                  <a:pt x="1040653" y="520303"/>
                </a:lnTo>
                <a:lnTo>
                  <a:pt x="997363" y="539978"/>
                </a:lnTo>
                <a:lnTo>
                  <a:pt x="950435" y="557528"/>
                </a:lnTo>
                <a:lnTo>
                  <a:pt x="900173" y="572799"/>
                </a:lnTo>
                <a:lnTo>
                  <a:pt x="846885" y="585638"/>
                </a:lnTo>
                <a:lnTo>
                  <a:pt x="790877" y="595891"/>
                </a:lnTo>
                <a:lnTo>
                  <a:pt x="732456" y="603405"/>
                </a:lnTo>
                <a:lnTo>
                  <a:pt x="671928" y="608025"/>
                </a:lnTo>
                <a:lnTo>
                  <a:pt x="609600" y="609600"/>
                </a:lnTo>
                <a:lnTo>
                  <a:pt x="547271" y="608025"/>
                </a:lnTo>
                <a:lnTo>
                  <a:pt x="486743" y="603405"/>
                </a:lnTo>
                <a:lnTo>
                  <a:pt x="428322" y="595891"/>
                </a:lnTo>
                <a:lnTo>
                  <a:pt x="372314" y="585638"/>
                </a:lnTo>
                <a:lnTo>
                  <a:pt x="319026" y="572799"/>
                </a:lnTo>
                <a:lnTo>
                  <a:pt x="268764" y="557528"/>
                </a:lnTo>
                <a:lnTo>
                  <a:pt x="221836" y="539978"/>
                </a:lnTo>
                <a:lnTo>
                  <a:pt x="178546" y="520303"/>
                </a:lnTo>
                <a:lnTo>
                  <a:pt x="139201" y="498655"/>
                </a:lnTo>
                <a:lnTo>
                  <a:pt x="104108" y="475189"/>
                </a:lnTo>
                <a:lnTo>
                  <a:pt x="73574" y="450058"/>
                </a:lnTo>
                <a:lnTo>
                  <a:pt x="27406" y="395415"/>
                </a:lnTo>
                <a:lnTo>
                  <a:pt x="3147" y="335953"/>
                </a:lnTo>
                <a:lnTo>
                  <a:pt x="0" y="304800"/>
                </a:lnTo>
                <a:close/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7" name="object 34">
            <a:extLst>
              <a:ext uri="{FF2B5EF4-FFF2-40B4-BE49-F238E27FC236}">
                <a16:creationId xmlns:a16="http://schemas.microsoft.com/office/drawing/2014/main" id="{81534321-BBBC-1E4F-8F47-764A4E34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4279900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100013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Single,  Divorced</a:t>
            </a:r>
          </a:p>
          <a:p>
            <a:pPr eaLnBrk="1" hangingPunct="1">
              <a:spcBef>
                <a:spcPts val="713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Taxable</a:t>
            </a:r>
            <a:endParaRPr lang="en-US" altLang="en-US" sz="16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Income</a:t>
            </a:r>
            <a:endParaRPr lang="en-US" altLang="en-US" sz="16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E4FF1E4C-1EF2-5842-AC7A-70FD915E5C18}"/>
              </a:ext>
            </a:extLst>
          </p:cNvPr>
          <p:cNvSpPr txBox="1"/>
          <p:nvPr/>
        </p:nvSpPr>
        <p:spPr>
          <a:xfrm>
            <a:off x="3124200" y="5867400"/>
            <a:ext cx="576263" cy="474663"/>
          </a:xfrm>
          <a:prstGeom prst="rect">
            <a:avLst/>
          </a:prstGeom>
          <a:ln w="30479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1820"/>
              </a:lnSpc>
              <a:defRPr/>
            </a:pPr>
            <a:r>
              <a:rPr spc="-15" dirty="0">
                <a:latin typeface="Times New Roman"/>
                <a:cs typeface="Times New Roman"/>
              </a:rPr>
              <a:t>Don’t</a:t>
            </a:r>
            <a:endParaRPr>
              <a:latin typeface="Times New Roman"/>
              <a:cs typeface="Times New Roman"/>
            </a:endParaRPr>
          </a:p>
          <a:p>
            <a:pPr marL="22225" eaLnBrk="1" hangingPunct="1">
              <a:lnSpc>
                <a:spcPts val="1920"/>
              </a:lnSpc>
              <a:defRPr/>
            </a:pPr>
            <a:r>
              <a:rPr dirty="0">
                <a:latin typeface="Times New Roman"/>
                <a:cs typeface="Times New Roman"/>
              </a:rPr>
              <a:t>Cheat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7379" name="object 36">
            <a:extLst>
              <a:ext uri="{FF2B5EF4-FFF2-40B4-BE49-F238E27FC236}">
                <a16:creationId xmlns:a16="http://schemas.microsoft.com/office/drawing/2014/main" id="{970EF5DF-B788-9A45-8331-8A2603D75DA4}"/>
              </a:ext>
            </a:extLst>
          </p:cNvPr>
          <p:cNvSpPr>
            <a:spLocks/>
          </p:cNvSpPr>
          <p:nvPr/>
        </p:nvSpPr>
        <p:spPr bwMode="auto">
          <a:xfrm>
            <a:off x="3429000" y="5486400"/>
            <a:ext cx="685800" cy="381000"/>
          </a:xfrm>
          <a:custGeom>
            <a:avLst/>
            <a:gdLst>
              <a:gd name="T0" fmla="*/ 685800 w 685800"/>
              <a:gd name="T1" fmla="*/ 0 h 381000"/>
              <a:gd name="T2" fmla="*/ 0 w 685800"/>
              <a:gd name="T3" fmla="*/ 381000 h 381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381000">
                <a:moveTo>
                  <a:pt x="685800" y="0"/>
                </a:moveTo>
                <a:lnTo>
                  <a:pt x="0" y="38100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0" name="object 37">
            <a:extLst>
              <a:ext uri="{FF2B5EF4-FFF2-40B4-BE49-F238E27FC236}">
                <a16:creationId xmlns:a16="http://schemas.microsoft.com/office/drawing/2014/main" id="{872F56BB-D34E-714F-985A-36E66E2B875C}"/>
              </a:ext>
            </a:extLst>
          </p:cNvPr>
          <p:cNvSpPr>
            <a:spLocks/>
          </p:cNvSpPr>
          <p:nvPr/>
        </p:nvSpPr>
        <p:spPr bwMode="auto">
          <a:xfrm>
            <a:off x="4114800" y="5486400"/>
            <a:ext cx="685800" cy="381000"/>
          </a:xfrm>
          <a:custGeom>
            <a:avLst/>
            <a:gdLst>
              <a:gd name="T0" fmla="*/ 0 w 685800"/>
              <a:gd name="T1" fmla="*/ 0 h 381000"/>
              <a:gd name="T2" fmla="*/ 685800 w 685800"/>
              <a:gd name="T3" fmla="*/ 381000 h 381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381000">
                <a:moveTo>
                  <a:pt x="0" y="0"/>
                </a:moveTo>
                <a:lnTo>
                  <a:pt x="685800" y="38100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3CF5246F-2B9C-F04B-8ADD-966A78012C32}"/>
              </a:ext>
            </a:extLst>
          </p:cNvPr>
          <p:cNvSpPr txBox="1"/>
          <p:nvPr/>
        </p:nvSpPr>
        <p:spPr>
          <a:xfrm>
            <a:off x="3143250" y="5484813"/>
            <a:ext cx="62865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dirty="0">
                <a:solidFill>
                  <a:srgbClr val="0066FF"/>
                </a:solidFill>
                <a:latin typeface="Arial"/>
                <a:cs typeface="Arial"/>
              </a:rPr>
              <a:t>&lt;</a:t>
            </a:r>
            <a:r>
              <a:rPr spc="-7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66FF"/>
                </a:solidFill>
                <a:latin typeface="Arial"/>
                <a:cs typeface="Arial"/>
              </a:rPr>
              <a:t>80K</a:t>
            </a:r>
            <a:endParaRPr>
              <a:latin typeface="Arial"/>
              <a:cs typeface="Arial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3623A6E4-898D-8C45-8492-5FA733E808BA}"/>
              </a:ext>
            </a:extLst>
          </p:cNvPr>
          <p:cNvSpPr txBox="1"/>
          <p:nvPr/>
        </p:nvSpPr>
        <p:spPr>
          <a:xfrm>
            <a:off x="4498975" y="5484813"/>
            <a:ext cx="760413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dirty="0">
                <a:solidFill>
                  <a:srgbClr val="0066FF"/>
                </a:solidFill>
                <a:latin typeface="Arial"/>
                <a:cs typeface="Arial"/>
              </a:rPr>
              <a:t>&gt;=</a:t>
            </a:r>
            <a:r>
              <a:rPr spc="-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66FF"/>
                </a:solidFill>
                <a:latin typeface="Arial"/>
                <a:cs typeface="Arial"/>
              </a:rPr>
              <a:t>80K</a:t>
            </a:r>
            <a:endParaRPr>
              <a:latin typeface="Arial"/>
              <a:cs typeface="Arial"/>
            </a:endParaRPr>
          </a:p>
        </p:txBody>
      </p:sp>
      <p:sp>
        <p:nvSpPr>
          <p:cNvPr id="57383" name="object 40">
            <a:extLst>
              <a:ext uri="{FF2B5EF4-FFF2-40B4-BE49-F238E27FC236}">
                <a16:creationId xmlns:a16="http://schemas.microsoft.com/office/drawing/2014/main" id="{C3882534-1221-7442-8D2F-8C4DE5B60010}"/>
              </a:ext>
            </a:extLst>
          </p:cNvPr>
          <p:cNvSpPr>
            <a:spLocks/>
          </p:cNvSpPr>
          <p:nvPr/>
        </p:nvSpPr>
        <p:spPr bwMode="auto">
          <a:xfrm>
            <a:off x="2603500" y="3790950"/>
            <a:ext cx="431800" cy="342900"/>
          </a:xfrm>
          <a:custGeom>
            <a:avLst/>
            <a:gdLst>
              <a:gd name="T0" fmla="*/ 185628 w 431800"/>
              <a:gd name="T1" fmla="*/ 287736 h 342900"/>
              <a:gd name="T2" fmla="*/ 190754 w 431800"/>
              <a:gd name="T3" fmla="*/ 329580 h 342900"/>
              <a:gd name="T4" fmla="*/ 231312 w 431800"/>
              <a:gd name="T5" fmla="*/ 341028 h 342900"/>
              <a:gd name="T6" fmla="*/ 373125 w 431800"/>
              <a:gd name="T7" fmla="*/ 211089 h 342900"/>
              <a:gd name="T8" fmla="*/ 271757 w 431800"/>
              <a:gd name="T9" fmla="*/ 210020 h 342900"/>
              <a:gd name="T10" fmla="*/ 348106 w 431800"/>
              <a:gd name="T11" fmla="*/ 201437 h 342900"/>
              <a:gd name="T12" fmla="*/ 348284 w 431800"/>
              <a:gd name="T13" fmla="*/ 185425 h 342900"/>
              <a:gd name="T14" fmla="*/ 373125 w 431800"/>
              <a:gd name="T15" fmla="*/ 211089 h 342900"/>
              <a:gd name="T16" fmla="*/ 373380 w 431800"/>
              <a:gd name="T17" fmla="*/ 185689 h 342900"/>
              <a:gd name="T18" fmla="*/ 0 w 431800"/>
              <a:gd name="T19" fmla="*/ 207152 h 342900"/>
              <a:gd name="T20" fmla="*/ 126 w 431800"/>
              <a:gd name="T21" fmla="*/ 194452 h 342900"/>
              <a:gd name="T22" fmla="*/ 348143 w 431800"/>
              <a:gd name="T23" fmla="*/ 198124 h 342900"/>
              <a:gd name="T24" fmla="*/ 348106 w 431800"/>
              <a:gd name="T25" fmla="*/ 201437 h 342900"/>
              <a:gd name="T26" fmla="*/ 348143 w 431800"/>
              <a:gd name="T27" fmla="*/ 198124 h 342900"/>
              <a:gd name="T28" fmla="*/ 348143 w 431800"/>
              <a:gd name="T29" fmla="*/ 198124 h 342900"/>
              <a:gd name="T30" fmla="*/ 301033 w 431800"/>
              <a:gd name="T31" fmla="*/ 184926 h 342900"/>
              <a:gd name="T32" fmla="*/ 329980 w 431800"/>
              <a:gd name="T33" fmla="*/ 185231 h 342900"/>
              <a:gd name="T34" fmla="*/ 348284 w 431800"/>
              <a:gd name="T35" fmla="*/ 185425 h 342900"/>
              <a:gd name="T36" fmla="*/ 348565 w 431800"/>
              <a:gd name="T37" fmla="*/ 160025 h 342900"/>
              <a:gd name="T38" fmla="*/ 373633 w 431800"/>
              <a:gd name="T39" fmla="*/ 160289 h 342900"/>
              <a:gd name="T40" fmla="*/ 431419 w 431800"/>
              <a:gd name="T41" fmla="*/ 173624 h 342900"/>
              <a:gd name="T42" fmla="*/ 348705 w 431800"/>
              <a:gd name="T43" fmla="*/ 147325 h 342900"/>
              <a:gd name="T44" fmla="*/ 329980 w 431800"/>
              <a:gd name="T45" fmla="*/ 185231 h 342900"/>
              <a:gd name="T46" fmla="*/ 330309 w 431800"/>
              <a:gd name="T47" fmla="*/ 159832 h 342900"/>
              <a:gd name="T48" fmla="*/ 329980 w 431800"/>
              <a:gd name="T49" fmla="*/ 185231 h 342900"/>
              <a:gd name="T50" fmla="*/ 254 w 431800"/>
              <a:gd name="T51" fmla="*/ 181752 h 342900"/>
              <a:gd name="T52" fmla="*/ 301227 w 431800"/>
              <a:gd name="T53" fmla="*/ 159525 h 342900"/>
              <a:gd name="T54" fmla="*/ 315637 w 431800"/>
              <a:gd name="T55" fmla="*/ 172409 h 342900"/>
              <a:gd name="T56" fmla="*/ 344948 w 431800"/>
              <a:gd name="T57" fmla="*/ 147285 h 342900"/>
              <a:gd name="T58" fmla="*/ 348705 w 431800"/>
              <a:gd name="T59" fmla="*/ 147325 h 342900"/>
              <a:gd name="T60" fmla="*/ 301227 w 431800"/>
              <a:gd name="T61" fmla="*/ 159525 h 342900"/>
              <a:gd name="T62" fmla="*/ 286850 w 431800"/>
              <a:gd name="T63" fmla="*/ 146672 h 342900"/>
              <a:gd name="T64" fmla="*/ 348705 w 431800"/>
              <a:gd name="T65" fmla="*/ 147325 h 342900"/>
              <a:gd name="T66" fmla="*/ 220360 w 431800"/>
              <a:gd name="T67" fmla="*/ 0 h 342900"/>
              <a:gd name="T68" fmla="*/ 186424 w 431800"/>
              <a:gd name="T69" fmla="*/ 25735 h 342900"/>
              <a:gd name="T70" fmla="*/ 197104 w 431800"/>
              <a:gd name="T71" fmla="*/ 66436 h 342900"/>
              <a:gd name="T72" fmla="*/ 373761 w 431800"/>
              <a:gd name="T73" fmla="*/ 147589 h 342900"/>
              <a:gd name="T74" fmla="*/ 234828 w 431800"/>
              <a:gd name="T75" fmla="*/ 1982 h 342900"/>
              <a:gd name="T76" fmla="*/ 344948 w 431800"/>
              <a:gd name="T77" fmla="*/ 147285 h 342900"/>
              <a:gd name="T78" fmla="*/ 272474 w 431800"/>
              <a:gd name="T79" fmla="*/ 133819 h 342900"/>
              <a:gd name="T80" fmla="*/ 348742 w 431800"/>
              <a:gd name="T81" fmla="*/ 144033 h 342900"/>
              <a:gd name="T82" fmla="*/ 272474 w 431800"/>
              <a:gd name="T83" fmla="*/ 133819 h 342900"/>
              <a:gd name="T84" fmla="*/ 286850 w 431800"/>
              <a:gd name="T85" fmla="*/ 146672 h 3429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31800" h="342900">
                <a:moveTo>
                  <a:pt x="271757" y="210020"/>
                </a:moveTo>
                <a:lnTo>
                  <a:pt x="194944" y="275859"/>
                </a:lnTo>
                <a:lnTo>
                  <a:pt x="185628" y="287736"/>
                </a:lnTo>
                <a:lnTo>
                  <a:pt x="181752" y="301815"/>
                </a:lnTo>
                <a:lnTo>
                  <a:pt x="183425" y="316347"/>
                </a:lnTo>
                <a:lnTo>
                  <a:pt x="190754" y="329580"/>
                </a:lnTo>
                <a:lnTo>
                  <a:pt x="202701" y="338841"/>
                </a:lnTo>
                <a:lnTo>
                  <a:pt x="216804" y="342709"/>
                </a:lnTo>
                <a:lnTo>
                  <a:pt x="231312" y="341028"/>
                </a:lnTo>
                <a:lnTo>
                  <a:pt x="244475" y="333644"/>
                </a:lnTo>
                <a:lnTo>
                  <a:pt x="387650" y="211089"/>
                </a:lnTo>
                <a:lnTo>
                  <a:pt x="373125" y="211089"/>
                </a:lnTo>
                <a:lnTo>
                  <a:pt x="271757" y="210020"/>
                </a:lnTo>
                <a:close/>
              </a:path>
              <a:path w="431800" h="342900">
                <a:moveTo>
                  <a:pt x="286395" y="197473"/>
                </a:moveTo>
                <a:lnTo>
                  <a:pt x="271757" y="210020"/>
                </a:lnTo>
                <a:lnTo>
                  <a:pt x="373125" y="211089"/>
                </a:lnTo>
                <a:lnTo>
                  <a:pt x="373222" y="201437"/>
                </a:lnTo>
                <a:lnTo>
                  <a:pt x="348106" y="201437"/>
                </a:lnTo>
                <a:lnTo>
                  <a:pt x="344356" y="198084"/>
                </a:lnTo>
                <a:lnTo>
                  <a:pt x="286395" y="197473"/>
                </a:lnTo>
                <a:close/>
              </a:path>
              <a:path w="431800" h="342900">
                <a:moveTo>
                  <a:pt x="348284" y="185425"/>
                </a:moveTo>
                <a:lnTo>
                  <a:pt x="348143" y="198124"/>
                </a:lnTo>
                <a:lnTo>
                  <a:pt x="373252" y="198389"/>
                </a:lnTo>
                <a:lnTo>
                  <a:pt x="373125" y="211089"/>
                </a:lnTo>
                <a:lnTo>
                  <a:pt x="387650" y="211089"/>
                </a:lnTo>
                <a:lnTo>
                  <a:pt x="417324" y="185689"/>
                </a:lnTo>
                <a:lnTo>
                  <a:pt x="373380" y="185689"/>
                </a:lnTo>
                <a:lnTo>
                  <a:pt x="348284" y="185425"/>
                </a:lnTo>
                <a:close/>
              </a:path>
              <a:path w="431800" h="342900">
                <a:moveTo>
                  <a:pt x="126" y="194452"/>
                </a:moveTo>
                <a:lnTo>
                  <a:pt x="0" y="207152"/>
                </a:lnTo>
                <a:lnTo>
                  <a:pt x="271757" y="210020"/>
                </a:lnTo>
                <a:lnTo>
                  <a:pt x="286395" y="197473"/>
                </a:lnTo>
                <a:lnTo>
                  <a:pt x="126" y="194452"/>
                </a:lnTo>
                <a:close/>
              </a:path>
              <a:path w="431800" h="342900">
                <a:moveTo>
                  <a:pt x="344356" y="198084"/>
                </a:moveTo>
                <a:lnTo>
                  <a:pt x="348106" y="201437"/>
                </a:lnTo>
                <a:lnTo>
                  <a:pt x="348143" y="198124"/>
                </a:lnTo>
                <a:lnTo>
                  <a:pt x="344356" y="198084"/>
                </a:lnTo>
                <a:close/>
              </a:path>
              <a:path w="431800" h="342900">
                <a:moveTo>
                  <a:pt x="348143" y="198124"/>
                </a:moveTo>
                <a:lnTo>
                  <a:pt x="348106" y="201437"/>
                </a:lnTo>
                <a:lnTo>
                  <a:pt x="373222" y="201437"/>
                </a:lnTo>
                <a:lnTo>
                  <a:pt x="373252" y="198389"/>
                </a:lnTo>
                <a:lnTo>
                  <a:pt x="348143" y="198124"/>
                </a:lnTo>
                <a:close/>
              </a:path>
              <a:path w="431800" h="342900">
                <a:moveTo>
                  <a:pt x="329980" y="185231"/>
                </a:moveTo>
                <a:lnTo>
                  <a:pt x="344356" y="198084"/>
                </a:lnTo>
                <a:lnTo>
                  <a:pt x="348143" y="198124"/>
                </a:lnTo>
                <a:lnTo>
                  <a:pt x="348284" y="185425"/>
                </a:lnTo>
                <a:lnTo>
                  <a:pt x="329980" y="185231"/>
                </a:lnTo>
                <a:close/>
              </a:path>
              <a:path w="431800" h="342900">
                <a:moveTo>
                  <a:pt x="301033" y="184926"/>
                </a:moveTo>
                <a:lnTo>
                  <a:pt x="286395" y="197473"/>
                </a:lnTo>
                <a:lnTo>
                  <a:pt x="344356" y="198084"/>
                </a:lnTo>
                <a:lnTo>
                  <a:pt x="329980" y="185231"/>
                </a:lnTo>
                <a:lnTo>
                  <a:pt x="301033" y="184926"/>
                </a:lnTo>
                <a:close/>
              </a:path>
              <a:path w="431800" h="342900">
                <a:moveTo>
                  <a:pt x="348565" y="160025"/>
                </a:moveTo>
                <a:lnTo>
                  <a:pt x="348284" y="185425"/>
                </a:lnTo>
                <a:lnTo>
                  <a:pt x="373380" y="185689"/>
                </a:lnTo>
                <a:lnTo>
                  <a:pt x="373633" y="160289"/>
                </a:lnTo>
                <a:lnTo>
                  <a:pt x="348565" y="160025"/>
                </a:lnTo>
                <a:close/>
              </a:path>
              <a:path w="431800" h="342900">
                <a:moveTo>
                  <a:pt x="348705" y="147325"/>
                </a:moveTo>
                <a:lnTo>
                  <a:pt x="348565" y="160025"/>
                </a:lnTo>
                <a:lnTo>
                  <a:pt x="373633" y="160289"/>
                </a:lnTo>
                <a:lnTo>
                  <a:pt x="373380" y="185689"/>
                </a:lnTo>
                <a:lnTo>
                  <a:pt x="417324" y="185689"/>
                </a:lnTo>
                <a:lnTo>
                  <a:pt x="431419" y="173624"/>
                </a:lnTo>
                <a:lnTo>
                  <a:pt x="402278" y="147589"/>
                </a:lnTo>
                <a:lnTo>
                  <a:pt x="373761" y="147589"/>
                </a:lnTo>
                <a:lnTo>
                  <a:pt x="348705" y="147325"/>
                </a:lnTo>
                <a:close/>
              </a:path>
              <a:path w="431800" h="342900">
                <a:moveTo>
                  <a:pt x="330309" y="159832"/>
                </a:moveTo>
                <a:lnTo>
                  <a:pt x="315637" y="172409"/>
                </a:lnTo>
                <a:lnTo>
                  <a:pt x="329980" y="185231"/>
                </a:lnTo>
                <a:lnTo>
                  <a:pt x="348284" y="185425"/>
                </a:lnTo>
                <a:lnTo>
                  <a:pt x="348565" y="160025"/>
                </a:lnTo>
                <a:lnTo>
                  <a:pt x="330309" y="159832"/>
                </a:lnTo>
                <a:close/>
              </a:path>
              <a:path w="431800" h="342900">
                <a:moveTo>
                  <a:pt x="315637" y="172409"/>
                </a:moveTo>
                <a:lnTo>
                  <a:pt x="301033" y="184926"/>
                </a:lnTo>
                <a:lnTo>
                  <a:pt x="329980" y="185231"/>
                </a:lnTo>
                <a:lnTo>
                  <a:pt x="315637" y="172409"/>
                </a:lnTo>
                <a:close/>
              </a:path>
              <a:path w="431800" h="342900">
                <a:moveTo>
                  <a:pt x="507" y="156352"/>
                </a:moveTo>
                <a:lnTo>
                  <a:pt x="254" y="181752"/>
                </a:lnTo>
                <a:lnTo>
                  <a:pt x="301033" y="184926"/>
                </a:lnTo>
                <a:lnTo>
                  <a:pt x="315637" y="172409"/>
                </a:lnTo>
                <a:lnTo>
                  <a:pt x="301227" y="159525"/>
                </a:lnTo>
                <a:lnTo>
                  <a:pt x="507" y="156352"/>
                </a:lnTo>
                <a:close/>
              </a:path>
              <a:path w="431800" h="342900">
                <a:moveTo>
                  <a:pt x="301227" y="159525"/>
                </a:moveTo>
                <a:lnTo>
                  <a:pt x="315637" y="172409"/>
                </a:lnTo>
                <a:lnTo>
                  <a:pt x="330309" y="159832"/>
                </a:lnTo>
                <a:lnTo>
                  <a:pt x="301227" y="159525"/>
                </a:lnTo>
                <a:close/>
              </a:path>
              <a:path w="431800" h="342900">
                <a:moveTo>
                  <a:pt x="344948" y="147285"/>
                </a:moveTo>
                <a:lnTo>
                  <a:pt x="330309" y="159832"/>
                </a:lnTo>
                <a:lnTo>
                  <a:pt x="348565" y="160025"/>
                </a:lnTo>
                <a:lnTo>
                  <a:pt x="348705" y="147325"/>
                </a:lnTo>
                <a:lnTo>
                  <a:pt x="344948" y="147285"/>
                </a:lnTo>
                <a:close/>
              </a:path>
              <a:path w="431800" h="342900">
                <a:moveTo>
                  <a:pt x="286850" y="146672"/>
                </a:moveTo>
                <a:lnTo>
                  <a:pt x="301227" y="159525"/>
                </a:lnTo>
                <a:lnTo>
                  <a:pt x="330309" y="159832"/>
                </a:lnTo>
                <a:lnTo>
                  <a:pt x="344948" y="147285"/>
                </a:lnTo>
                <a:lnTo>
                  <a:pt x="286850" y="146672"/>
                </a:lnTo>
                <a:close/>
              </a:path>
              <a:path w="431800" h="342900">
                <a:moveTo>
                  <a:pt x="373796" y="144033"/>
                </a:moveTo>
                <a:lnTo>
                  <a:pt x="348742" y="144033"/>
                </a:lnTo>
                <a:lnTo>
                  <a:pt x="348705" y="147325"/>
                </a:lnTo>
                <a:lnTo>
                  <a:pt x="373761" y="147589"/>
                </a:lnTo>
                <a:lnTo>
                  <a:pt x="373796" y="144033"/>
                </a:lnTo>
                <a:close/>
              </a:path>
              <a:path w="431800" h="342900">
                <a:moveTo>
                  <a:pt x="220360" y="0"/>
                </a:moveTo>
                <a:lnTo>
                  <a:pt x="206202" y="3613"/>
                </a:lnTo>
                <a:lnTo>
                  <a:pt x="194056" y="12715"/>
                </a:lnTo>
                <a:lnTo>
                  <a:pt x="186424" y="25735"/>
                </a:lnTo>
                <a:lnTo>
                  <a:pt x="184435" y="40195"/>
                </a:lnTo>
                <a:lnTo>
                  <a:pt x="188019" y="54346"/>
                </a:lnTo>
                <a:lnTo>
                  <a:pt x="197104" y="66436"/>
                </a:lnTo>
                <a:lnTo>
                  <a:pt x="272474" y="133819"/>
                </a:lnTo>
                <a:lnTo>
                  <a:pt x="373888" y="134889"/>
                </a:lnTo>
                <a:lnTo>
                  <a:pt x="373761" y="147589"/>
                </a:lnTo>
                <a:lnTo>
                  <a:pt x="402278" y="147589"/>
                </a:lnTo>
                <a:lnTo>
                  <a:pt x="247904" y="9667"/>
                </a:lnTo>
                <a:lnTo>
                  <a:pt x="234828" y="1982"/>
                </a:lnTo>
                <a:lnTo>
                  <a:pt x="220360" y="0"/>
                </a:lnTo>
                <a:close/>
              </a:path>
              <a:path w="431800" h="342900">
                <a:moveTo>
                  <a:pt x="348742" y="144033"/>
                </a:moveTo>
                <a:lnTo>
                  <a:pt x="344948" y="147285"/>
                </a:lnTo>
                <a:lnTo>
                  <a:pt x="348705" y="147325"/>
                </a:lnTo>
                <a:lnTo>
                  <a:pt x="348742" y="144033"/>
                </a:lnTo>
                <a:close/>
              </a:path>
              <a:path w="431800" h="342900">
                <a:moveTo>
                  <a:pt x="272474" y="133819"/>
                </a:moveTo>
                <a:lnTo>
                  <a:pt x="286850" y="146672"/>
                </a:lnTo>
                <a:lnTo>
                  <a:pt x="344948" y="147285"/>
                </a:lnTo>
                <a:lnTo>
                  <a:pt x="348742" y="144033"/>
                </a:lnTo>
                <a:lnTo>
                  <a:pt x="373796" y="144033"/>
                </a:lnTo>
                <a:lnTo>
                  <a:pt x="373888" y="134889"/>
                </a:lnTo>
                <a:lnTo>
                  <a:pt x="272474" y="133819"/>
                </a:lnTo>
                <a:close/>
              </a:path>
              <a:path w="431800" h="342900">
                <a:moveTo>
                  <a:pt x="762" y="130952"/>
                </a:moveTo>
                <a:lnTo>
                  <a:pt x="635" y="143652"/>
                </a:lnTo>
                <a:lnTo>
                  <a:pt x="286850" y="146672"/>
                </a:lnTo>
                <a:lnTo>
                  <a:pt x="272474" y="133819"/>
                </a:lnTo>
                <a:lnTo>
                  <a:pt x="762" y="130952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4" name="object 41">
            <a:extLst>
              <a:ext uri="{FF2B5EF4-FFF2-40B4-BE49-F238E27FC236}">
                <a16:creationId xmlns:a16="http://schemas.microsoft.com/office/drawing/2014/main" id="{7DDF186F-B0A9-074B-95FC-E4BD4AA3A7CA}"/>
              </a:ext>
            </a:extLst>
          </p:cNvPr>
          <p:cNvSpPr>
            <a:spLocks/>
          </p:cNvSpPr>
          <p:nvPr/>
        </p:nvSpPr>
        <p:spPr bwMode="auto">
          <a:xfrm>
            <a:off x="595313" y="3124200"/>
            <a:ext cx="693737" cy="449263"/>
          </a:xfrm>
          <a:custGeom>
            <a:avLst/>
            <a:gdLst>
              <a:gd name="T0" fmla="*/ 0 w 694055"/>
              <a:gd name="T1" fmla="*/ 223873 h 449579"/>
              <a:gd name="T2" fmla="*/ 17643 w 694055"/>
              <a:gd name="T3" fmla="*/ 153111 h 449579"/>
              <a:gd name="T4" fmla="*/ 38626 w 694055"/>
              <a:gd name="T5" fmla="*/ 120991 h 449579"/>
              <a:gd name="T6" fmla="*/ 66770 w 694055"/>
              <a:gd name="T7" fmla="*/ 91655 h 449579"/>
              <a:gd name="T8" fmla="*/ 101362 w 694055"/>
              <a:gd name="T9" fmla="*/ 65571 h 449579"/>
              <a:gd name="T10" fmla="*/ 141687 w 694055"/>
              <a:gd name="T11" fmla="*/ 43196 h 449579"/>
              <a:gd name="T12" fmla="*/ 187033 w 694055"/>
              <a:gd name="T13" fmla="*/ 24986 h 449579"/>
              <a:gd name="T14" fmla="*/ 236689 w 694055"/>
              <a:gd name="T15" fmla="*/ 11413 h 449579"/>
              <a:gd name="T16" fmla="*/ 289943 w 694055"/>
              <a:gd name="T17" fmla="*/ 2930 h 449579"/>
              <a:gd name="T18" fmla="*/ 346080 w 694055"/>
              <a:gd name="T19" fmla="*/ 0 h 449579"/>
              <a:gd name="T20" fmla="*/ 402214 w 694055"/>
              <a:gd name="T21" fmla="*/ 2930 h 449579"/>
              <a:gd name="T22" fmla="*/ 455465 w 694055"/>
              <a:gd name="T23" fmla="*/ 11413 h 449579"/>
              <a:gd name="T24" fmla="*/ 505118 w 694055"/>
              <a:gd name="T25" fmla="*/ 24986 h 449579"/>
              <a:gd name="T26" fmla="*/ 550464 w 694055"/>
              <a:gd name="T27" fmla="*/ 43196 h 449579"/>
              <a:gd name="T28" fmla="*/ 590788 w 694055"/>
              <a:gd name="T29" fmla="*/ 65571 h 449579"/>
              <a:gd name="T30" fmla="*/ 625378 w 694055"/>
              <a:gd name="T31" fmla="*/ 91655 h 449579"/>
              <a:gd name="T32" fmla="*/ 653521 w 694055"/>
              <a:gd name="T33" fmla="*/ 120991 h 449579"/>
              <a:gd name="T34" fmla="*/ 674507 w 694055"/>
              <a:gd name="T35" fmla="*/ 153111 h 449579"/>
              <a:gd name="T36" fmla="*/ 692149 w 694055"/>
              <a:gd name="T37" fmla="*/ 223873 h 449579"/>
              <a:gd name="T38" fmla="*/ 687620 w 694055"/>
              <a:gd name="T39" fmla="*/ 260188 h 449579"/>
              <a:gd name="T40" fmla="*/ 653521 w 694055"/>
              <a:gd name="T41" fmla="*/ 326759 h 449579"/>
              <a:gd name="T42" fmla="*/ 625378 w 694055"/>
              <a:gd name="T43" fmla="*/ 356092 h 449579"/>
              <a:gd name="T44" fmla="*/ 590788 w 694055"/>
              <a:gd name="T45" fmla="*/ 382178 h 449579"/>
              <a:gd name="T46" fmla="*/ 550464 w 694055"/>
              <a:gd name="T47" fmla="*/ 404554 h 449579"/>
              <a:gd name="T48" fmla="*/ 505118 w 694055"/>
              <a:gd name="T49" fmla="*/ 422760 h 449579"/>
              <a:gd name="T50" fmla="*/ 455465 w 694055"/>
              <a:gd name="T51" fmla="*/ 436335 h 449579"/>
              <a:gd name="T52" fmla="*/ 402214 w 694055"/>
              <a:gd name="T53" fmla="*/ 444818 h 449579"/>
              <a:gd name="T54" fmla="*/ 346080 w 694055"/>
              <a:gd name="T55" fmla="*/ 447748 h 449579"/>
              <a:gd name="T56" fmla="*/ 289943 w 694055"/>
              <a:gd name="T57" fmla="*/ 444818 h 449579"/>
              <a:gd name="T58" fmla="*/ 236689 w 694055"/>
              <a:gd name="T59" fmla="*/ 436335 h 449579"/>
              <a:gd name="T60" fmla="*/ 187033 w 694055"/>
              <a:gd name="T61" fmla="*/ 422760 h 449579"/>
              <a:gd name="T62" fmla="*/ 141687 w 694055"/>
              <a:gd name="T63" fmla="*/ 404554 h 449579"/>
              <a:gd name="T64" fmla="*/ 101362 w 694055"/>
              <a:gd name="T65" fmla="*/ 382178 h 449579"/>
              <a:gd name="T66" fmla="*/ 66770 w 694055"/>
              <a:gd name="T67" fmla="*/ 356092 h 449579"/>
              <a:gd name="T68" fmla="*/ 38626 w 694055"/>
              <a:gd name="T69" fmla="*/ 326759 h 449579"/>
              <a:gd name="T70" fmla="*/ 17643 w 694055"/>
              <a:gd name="T71" fmla="*/ 294636 h 449579"/>
              <a:gd name="T72" fmla="*/ 0 w 694055"/>
              <a:gd name="T73" fmla="*/ 223873 h 4495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94055" h="449579">
                <a:moveTo>
                  <a:pt x="0" y="224662"/>
                </a:moveTo>
                <a:lnTo>
                  <a:pt x="17683" y="153651"/>
                </a:lnTo>
                <a:lnTo>
                  <a:pt x="38716" y="121416"/>
                </a:lnTo>
                <a:lnTo>
                  <a:pt x="66925" y="91979"/>
                </a:lnTo>
                <a:lnTo>
                  <a:pt x="101595" y="65801"/>
                </a:lnTo>
                <a:lnTo>
                  <a:pt x="142012" y="43346"/>
                </a:lnTo>
                <a:lnTo>
                  <a:pt x="187463" y="25076"/>
                </a:lnTo>
                <a:lnTo>
                  <a:pt x="237233" y="11453"/>
                </a:lnTo>
                <a:lnTo>
                  <a:pt x="290608" y="2940"/>
                </a:lnTo>
                <a:lnTo>
                  <a:pt x="346875" y="0"/>
                </a:lnTo>
                <a:lnTo>
                  <a:pt x="403137" y="2940"/>
                </a:lnTo>
                <a:lnTo>
                  <a:pt x="456510" y="11453"/>
                </a:lnTo>
                <a:lnTo>
                  <a:pt x="506278" y="25076"/>
                </a:lnTo>
                <a:lnTo>
                  <a:pt x="551727" y="43346"/>
                </a:lnTo>
                <a:lnTo>
                  <a:pt x="592143" y="65801"/>
                </a:lnTo>
                <a:lnTo>
                  <a:pt x="626813" y="91979"/>
                </a:lnTo>
                <a:lnTo>
                  <a:pt x="655021" y="121416"/>
                </a:lnTo>
                <a:lnTo>
                  <a:pt x="676054" y="153651"/>
                </a:lnTo>
                <a:lnTo>
                  <a:pt x="693737" y="224662"/>
                </a:lnTo>
                <a:lnTo>
                  <a:pt x="689197" y="261104"/>
                </a:lnTo>
                <a:lnTo>
                  <a:pt x="655021" y="327909"/>
                </a:lnTo>
                <a:lnTo>
                  <a:pt x="626813" y="357346"/>
                </a:lnTo>
                <a:lnTo>
                  <a:pt x="592143" y="383524"/>
                </a:lnTo>
                <a:lnTo>
                  <a:pt x="551727" y="405979"/>
                </a:lnTo>
                <a:lnTo>
                  <a:pt x="506278" y="424249"/>
                </a:lnTo>
                <a:lnTo>
                  <a:pt x="456510" y="437872"/>
                </a:lnTo>
                <a:lnTo>
                  <a:pt x="403137" y="446385"/>
                </a:lnTo>
                <a:lnTo>
                  <a:pt x="346875" y="449325"/>
                </a:lnTo>
                <a:lnTo>
                  <a:pt x="290608" y="446385"/>
                </a:lnTo>
                <a:lnTo>
                  <a:pt x="237233" y="437872"/>
                </a:lnTo>
                <a:lnTo>
                  <a:pt x="187463" y="424249"/>
                </a:lnTo>
                <a:lnTo>
                  <a:pt x="142012" y="405979"/>
                </a:lnTo>
                <a:lnTo>
                  <a:pt x="101595" y="383524"/>
                </a:lnTo>
                <a:lnTo>
                  <a:pt x="66925" y="357346"/>
                </a:lnTo>
                <a:lnTo>
                  <a:pt x="38716" y="327909"/>
                </a:lnTo>
                <a:lnTo>
                  <a:pt x="17683" y="295674"/>
                </a:lnTo>
                <a:lnTo>
                  <a:pt x="0" y="22466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5" name="object 42">
            <a:extLst>
              <a:ext uri="{FF2B5EF4-FFF2-40B4-BE49-F238E27FC236}">
                <a16:creationId xmlns:a16="http://schemas.microsoft.com/office/drawing/2014/main" id="{474E7130-4554-014E-A483-BCC772645DC2}"/>
              </a:ext>
            </a:extLst>
          </p:cNvPr>
          <p:cNvSpPr>
            <a:spLocks/>
          </p:cNvSpPr>
          <p:nvPr/>
        </p:nvSpPr>
        <p:spPr bwMode="auto">
          <a:xfrm>
            <a:off x="365125" y="3573463"/>
            <a:ext cx="577850" cy="355600"/>
          </a:xfrm>
          <a:custGeom>
            <a:avLst/>
            <a:gdLst>
              <a:gd name="T0" fmla="*/ 577850 w 577850"/>
              <a:gd name="T1" fmla="*/ 0 h 355600"/>
              <a:gd name="T2" fmla="*/ 0 w 577850"/>
              <a:gd name="T3" fmla="*/ 355600 h 355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7850" h="355600">
                <a:moveTo>
                  <a:pt x="577850" y="0"/>
                </a:moveTo>
                <a:lnTo>
                  <a:pt x="0" y="355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6" name="object 43">
            <a:extLst>
              <a:ext uri="{FF2B5EF4-FFF2-40B4-BE49-F238E27FC236}">
                <a16:creationId xmlns:a16="http://schemas.microsoft.com/office/drawing/2014/main" id="{E12D7E06-C3F3-5D42-AA67-FA9BA12EEB93}"/>
              </a:ext>
            </a:extLst>
          </p:cNvPr>
          <p:cNvSpPr>
            <a:spLocks/>
          </p:cNvSpPr>
          <p:nvPr/>
        </p:nvSpPr>
        <p:spPr bwMode="auto">
          <a:xfrm>
            <a:off x="942975" y="3573463"/>
            <a:ext cx="576263" cy="355600"/>
          </a:xfrm>
          <a:custGeom>
            <a:avLst/>
            <a:gdLst>
              <a:gd name="T0" fmla="*/ 0 w 576580"/>
              <a:gd name="T1" fmla="*/ 0 h 355600"/>
              <a:gd name="T2" fmla="*/ 574743 w 576580"/>
              <a:gd name="T3" fmla="*/ 355600 h 355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6580" h="355600">
                <a:moveTo>
                  <a:pt x="0" y="0"/>
                </a:moveTo>
                <a:lnTo>
                  <a:pt x="576326" y="355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50FC8D59-68CF-F640-BC2F-75FD00F099D3}"/>
              </a:ext>
            </a:extLst>
          </p:cNvPr>
          <p:cNvSpPr txBox="1"/>
          <p:nvPr/>
        </p:nvSpPr>
        <p:spPr>
          <a:xfrm>
            <a:off x="76200" y="3929063"/>
            <a:ext cx="577850" cy="473075"/>
          </a:xfrm>
          <a:prstGeom prst="rect">
            <a:avLst/>
          </a:prstGeom>
          <a:ln w="30480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1810"/>
              </a:lnSpc>
              <a:defRPr/>
            </a:pPr>
            <a:r>
              <a:rPr spc="-10" dirty="0">
                <a:latin typeface="Times New Roman"/>
                <a:cs typeface="Times New Roman"/>
              </a:rPr>
              <a:t>Don’t</a:t>
            </a:r>
            <a:endParaRPr>
              <a:latin typeface="Times New Roman"/>
              <a:cs typeface="Times New Roman"/>
            </a:endParaRPr>
          </a:p>
          <a:p>
            <a:pPr marL="21590" eaLnBrk="1" hangingPunct="1">
              <a:lnSpc>
                <a:spcPts val="1910"/>
              </a:lnSpc>
              <a:defRPr/>
            </a:pPr>
            <a:r>
              <a:rPr dirty="0">
                <a:latin typeface="Times New Roman"/>
                <a:cs typeface="Times New Roman"/>
              </a:rPr>
              <a:t>Cheat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BBB7BCD4-534F-6945-A804-60CD36DCB4B8}"/>
              </a:ext>
            </a:extLst>
          </p:cNvPr>
          <p:cNvSpPr txBox="1"/>
          <p:nvPr/>
        </p:nvSpPr>
        <p:spPr>
          <a:xfrm>
            <a:off x="268288" y="3168650"/>
            <a:ext cx="985837" cy="628650"/>
          </a:xfrm>
          <a:prstGeom prst="rect">
            <a:avLst/>
          </a:prstGeom>
        </p:spPr>
        <p:txBody>
          <a:bodyPr lIns="0" tIns="52705" rIns="0" bIns="0">
            <a:spAutoFit/>
          </a:bodyPr>
          <a:lstStyle/>
          <a:p>
            <a:pPr marL="374650" eaLnBrk="1" hangingPunct="1">
              <a:spcBef>
                <a:spcPts val="41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Refund</a:t>
            </a:r>
            <a:endParaRPr sz="1600">
              <a:latin typeface="Times New Roman"/>
              <a:cs typeface="Times New Roman"/>
            </a:endParaRPr>
          </a:p>
          <a:p>
            <a:pPr marL="12700" eaLnBrk="1" hangingPunct="1">
              <a:spcBef>
                <a:spcPts val="359"/>
              </a:spcBef>
              <a:defRPr/>
            </a:pPr>
            <a:r>
              <a:rPr spc="-60" dirty="0">
                <a:latin typeface="Arial"/>
                <a:cs typeface="Arial"/>
              </a:rPr>
              <a:t>Yes</a:t>
            </a:r>
            <a:endParaRPr>
              <a:latin typeface="Arial"/>
              <a:cs typeface="Arial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76996687-6655-BC4A-9E2B-0744A0FAE942}"/>
              </a:ext>
            </a:extLst>
          </p:cNvPr>
          <p:cNvSpPr txBox="1"/>
          <p:nvPr/>
        </p:nvSpPr>
        <p:spPr>
          <a:xfrm>
            <a:off x="1368425" y="3497263"/>
            <a:ext cx="315913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pc="-10" dirty="0">
                <a:latin typeface="Arial"/>
                <a:cs typeface="Arial"/>
              </a:rPr>
              <a:t>No</a:t>
            </a:r>
            <a:endParaRPr>
              <a:latin typeface="Arial"/>
              <a:cs typeface="Arial"/>
            </a:endParaRPr>
          </a:p>
        </p:txBody>
      </p:sp>
      <p:sp>
        <p:nvSpPr>
          <p:cNvPr id="57390" name="object 47">
            <a:extLst>
              <a:ext uri="{FF2B5EF4-FFF2-40B4-BE49-F238E27FC236}">
                <a16:creationId xmlns:a16="http://schemas.microsoft.com/office/drawing/2014/main" id="{78FA49E7-72B6-7646-A5E1-17454FD5FC05}"/>
              </a:ext>
            </a:extLst>
          </p:cNvPr>
          <p:cNvSpPr>
            <a:spLocks/>
          </p:cNvSpPr>
          <p:nvPr/>
        </p:nvSpPr>
        <p:spPr bwMode="auto">
          <a:xfrm>
            <a:off x="1116013" y="3929063"/>
            <a:ext cx="865187" cy="592137"/>
          </a:xfrm>
          <a:custGeom>
            <a:avLst/>
            <a:gdLst>
              <a:gd name="T0" fmla="*/ 0 w 865505"/>
              <a:gd name="T1" fmla="*/ 295373 h 592454"/>
              <a:gd name="T2" fmla="*/ 13190 w 865505"/>
              <a:gd name="T3" fmla="*/ 222642 h 592454"/>
              <a:gd name="T4" fmla="*/ 50602 w 865505"/>
              <a:gd name="T5" fmla="*/ 156511 h 592454"/>
              <a:gd name="T6" fmla="*/ 77384 w 865505"/>
              <a:gd name="T7" fmla="*/ 126615 h 592454"/>
              <a:gd name="T8" fmla="*/ 109000 w 865505"/>
              <a:gd name="T9" fmla="*/ 99201 h 592454"/>
              <a:gd name="T10" fmla="*/ 145054 w 865505"/>
              <a:gd name="T11" fmla="*/ 74541 h 592454"/>
              <a:gd name="T12" fmla="*/ 185137 w 865505"/>
              <a:gd name="T13" fmla="*/ 52920 h 592454"/>
              <a:gd name="T14" fmla="*/ 228846 w 865505"/>
              <a:gd name="T15" fmla="*/ 34603 h 592454"/>
              <a:gd name="T16" fmla="*/ 275775 w 865505"/>
              <a:gd name="T17" fmla="*/ 19879 h 592454"/>
              <a:gd name="T18" fmla="*/ 325516 w 865505"/>
              <a:gd name="T19" fmla="*/ 9019 h 592454"/>
              <a:gd name="T20" fmla="*/ 377671 w 865505"/>
              <a:gd name="T21" fmla="*/ 2302 h 592454"/>
              <a:gd name="T22" fmla="*/ 431830 w 865505"/>
              <a:gd name="T23" fmla="*/ 0 h 592454"/>
              <a:gd name="T24" fmla="*/ 485988 w 865505"/>
              <a:gd name="T25" fmla="*/ 2302 h 592454"/>
              <a:gd name="T26" fmla="*/ 538140 w 865505"/>
              <a:gd name="T27" fmla="*/ 9019 h 592454"/>
              <a:gd name="T28" fmla="*/ 587881 w 865505"/>
              <a:gd name="T29" fmla="*/ 19879 h 592454"/>
              <a:gd name="T30" fmla="*/ 634803 w 865505"/>
              <a:gd name="T31" fmla="*/ 34603 h 592454"/>
              <a:gd name="T32" fmla="*/ 678504 w 865505"/>
              <a:gd name="T33" fmla="*/ 52920 h 592454"/>
              <a:gd name="T34" fmla="*/ 718581 w 865505"/>
              <a:gd name="T35" fmla="*/ 74541 h 592454"/>
              <a:gd name="T36" fmla="*/ 754627 w 865505"/>
              <a:gd name="T37" fmla="*/ 99201 h 592454"/>
              <a:gd name="T38" fmla="*/ 786238 w 865505"/>
              <a:gd name="T39" fmla="*/ 126615 h 592454"/>
              <a:gd name="T40" fmla="*/ 813009 w 865505"/>
              <a:gd name="T41" fmla="*/ 156511 h 592454"/>
              <a:gd name="T42" fmla="*/ 834534 w 865505"/>
              <a:gd name="T43" fmla="*/ 188613 h 592454"/>
              <a:gd name="T44" fmla="*/ 860235 w 865505"/>
              <a:gd name="T45" fmla="*/ 258320 h 592454"/>
              <a:gd name="T46" fmla="*/ 863598 w 865505"/>
              <a:gd name="T47" fmla="*/ 295373 h 592454"/>
              <a:gd name="T48" fmla="*/ 860235 w 865505"/>
              <a:gd name="T49" fmla="*/ 332398 h 592454"/>
              <a:gd name="T50" fmla="*/ 834534 w 865505"/>
              <a:gd name="T51" fmla="*/ 402063 h 592454"/>
              <a:gd name="T52" fmla="*/ 813009 w 865505"/>
              <a:gd name="T53" fmla="*/ 434147 h 592454"/>
              <a:gd name="T54" fmla="*/ 786238 w 865505"/>
              <a:gd name="T55" fmla="*/ 464031 h 592454"/>
              <a:gd name="T56" fmla="*/ 754627 w 865505"/>
              <a:gd name="T57" fmla="*/ 491437 h 592454"/>
              <a:gd name="T58" fmla="*/ 718581 w 865505"/>
              <a:gd name="T59" fmla="*/ 516088 h 592454"/>
              <a:gd name="T60" fmla="*/ 678504 w 865505"/>
              <a:gd name="T61" fmla="*/ 537708 h 592454"/>
              <a:gd name="T62" fmla="*/ 634803 w 865505"/>
              <a:gd name="T63" fmla="*/ 556016 h 592454"/>
              <a:gd name="T64" fmla="*/ 587881 w 865505"/>
              <a:gd name="T65" fmla="*/ 570738 h 592454"/>
              <a:gd name="T66" fmla="*/ 538140 w 865505"/>
              <a:gd name="T67" fmla="*/ 581597 h 592454"/>
              <a:gd name="T68" fmla="*/ 485988 w 865505"/>
              <a:gd name="T69" fmla="*/ 588317 h 592454"/>
              <a:gd name="T70" fmla="*/ 431830 w 865505"/>
              <a:gd name="T71" fmla="*/ 590618 h 592454"/>
              <a:gd name="T72" fmla="*/ 377671 w 865505"/>
              <a:gd name="T73" fmla="*/ 588317 h 592454"/>
              <a:gd name="T74" fmla="*/ 325516 w 865505"/>
              <a:gd name="T75" fmla="*/ 581597 h 592454"/>
              <a:gd name="T76" fmla="*/ 275775 w 865505"/>
              <a:gd name="T77" fmla="*/ 570738 h 592454"/>
              <a:gd name="T78" fmla="*/ 228846 w 865505"/>
              <a:gd name="T79" fmla="*/ 556016 h 592454"/>
              <a:gd name="T80" fmla="*/ 185137 w 865505"/>
              <a:gd name="T81" fmla="*/ 537708 h 592454"/>
              <a:gd name="T82" fmla="*/ 145054 w 865505"/>
              <a:gd name="T83" fmla="*/ 516088 h 592454"/>
              <a:gd name="T84" fmla="*/ 109000 w 865505"/>
              <a:gd name="T85" fmla="*/ 491437 h 592454"/>
              <a:gd name="T86" fmla="*/ 77384 w 865505"/>
              <a:gd name="T87" fmla="*/ 464031 h 592454"/>
              <a:gd name="T88" fmla="*/ 50602 w 865505"/>
              <a:gd name="T89" fmla="*/ 434147 h 592454"/>
              <a:gd name="T90" fmla="*/ 29071 w 865505"/>
              <a:gd name="T91" fmla="*/ 402063 h 592454"/>
              <a:gd name="T92" fmla="*/ 3366 w 865505"/>
              <a:gd name="T93" fmla="*/ 332398 h 592454"/>
              <a:gd name="T94" fmla="*/ 0 w 865505"/>
              <a:gd name="T95" fmla="*/ 295373 h 5924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65505" h="592454">
                <a:moveTo>
                  <a:pt x="0" y="296163"/>
                </a:moveTo>
                <a:lnTo>
                  <a:pt x="13215" y="223237"/>
                </a:lnTo>
                <a:lnTo>
                  <a:pt x="50697" y="156931"/>
                </a:lnTo>
                <a:lnTo>
                  <a:pt x="77524" y="126955"/>
                </a:lnTo>
                <a:lnTo>
                  <a:pt x="109200" y="99466"/>
                </a:lnTo>
                <a:lnTo>
                  <a:pt x="145319" y="74741"/>
                </a:lnTo>
                <a:lnTo>
                  <a:pt x="185477" y="53060"/>
                </a:lnTo>
                <a:lnTo>
                  <a:pt x="229266" y="34698"/>
                </a:lnTo>
                <a:lnTo>
                  <a:pt x="276281" y="19934"/>
                </a:lnTo>
                <a:lnTo>
                  <a:pt x="326116" y="9044"/>
                </a:lnTo>
                <a:lnTo>
                  <a:pt x="378366" y="2307"/>
                </a:lnTo>
                <a:lnTo>
                  <a:pt x="432625" y="0"/>
                </a:lnTo>
                <a:lnTo>
                  <a:pt x="486883" y="2307"/>
                </a:lnTo>
                <a:lnTo>
                  <a:pt x="539130" y="9044"/>
                </a:lnTo>
                <a:lnTo>
                  <a:pt x="588961" y="19934"/>
                </a:lnTo>
                <a:lnTo>
                  <a:pt x="635970" y="34698"/>
                </a:lnTo>
                <a:lnTo>
                  <a:pt x="679752" y="53060"/>
                </a:lnTo>
                <a:lnTo>
                  <a:pt x="719902" y="74741"/>
                </a:lnTo>
                <a:lnTo>
                  <a:pt x="756015" y="99466"/>
                </a:lnTo>
                <a:lnTo>
                  <a:pt x="787683" y="126955"/>
                </a:lnTo>
                <a:lnTo>
                  <a:pt x="814504" y="156931"/>
                </a:lnTo>
                <a:lnTo>
                  <a:pt x="836069" y="189118"/>
                </a:lnTo>
                <a:lnTo>
                  <a:pt x="861817" y="259012"/>
                </a:lnTo>
                <a:lnTo>
                  <a:pt x="865187" y="296163"/>
                </a:lnTo>
                <a:lnTo>
                  <a:pt x="861817" y="333288"/>
                </a:lnTo>
                <a:lnTo>
                  <a:pt x="836069" y="403140"/>
                </a:lnTo>
                <a:lnTo>
                  <a:pt x="814504" y="435311"/>
                </a:lnTo>
                <a:lnTo>
                  <a:pt x="787683" y="465275"/>
                </a:lnTo>
                <a:lnTo>
                  <a:pt x="756015" y="492754"/>
                </a:lnTo>
                <a:lnTo>
                  <a:pt x="719902" y="517471"/>
                </a:lnTo>
                <a:lnTo>
                  <a:pt x="679752" y="539148"/>
                </a:lnTo>
                <a:lnTo>
                  <a:pt x="635970" y="557506"/>
                </a:lnTo>
                <a:lnTo>
                  <a:pt x="588961" y="572268"/>
                </a:lnTo>
                <a:lnTo>
                  <a:pt x="539130" y="583156"/>
                </a:lnTo>
                <a:lnTo>
                  <a:pt x="486883" y="589893"/>
                </a:lnTo>
                <a:lnTo>
                  <a:pt x="432625" y="592201"/>
                </a:lnTo>
                <a:lnTo>
                  <a:pt x="378366" y="589893"/>
                </a:lnTo>
                <a:lnTo>
                  <a:pt x="326116" y="583156"/>
                </a:lnTo>
                <a:lnTo>
                  <a:pt x="276281" y="572268"/>
                </a:lnTo>
                <a:lnTo>
                  <a:pt x="229266" y="557506"/>
                </a:lnTo>
                <a:lnTo>
                  <a:pt x="185477" y="539148"/>
                </a:lnTo>
                <a:lnTo>
                  <a:pt x="145319" y="517471"/>
                </a:lnTo>
                <a:lnTo>
                  <a:pt x="109200" y="492754"/>
                </a:lnTo>
                <a:lnTo>
                  <a:pt x="77524" y="465275"/>
                </a:lnTo>
                <a:lnTo>
                  <a:pt x="50697" y="435311"/>
                </a:lnTo>
                <a:lnTo>
                  <a:pt x="29126" y="403140"/>
                </a:lnTo>
                <a:lnTo>
                  <a:pt x="3371" y="333288"/>
                </a:lnTo>
                <a:lnTo>
                  <a:pt x="0" y="296163"/>
                </a:lnTo>
                <a:close/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1" name="object 48">
            <a:extLst>
              <a:ext uri="{FF2B5EF4-FFF2-40B4-BE49-F238E27FC236}">
                <a16:creationId xmlns:a16="http://schemas.microsoft.com/office/drawing/2014/main" id="{6033900C-20BF-BD40-9289-7D7E1255F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3963988"/>
            <a:ext cx="6207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61913" indent="-508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33CC"/>
                </a:solidFill>
                <a:latin typeface="Times New Roman" panose="02020603050405020304" pitchFamily="18" charset="0"/>
              </a:rPr>
              <a:t>Marital  Status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7392" name="object 49">
            <a:extLst>
              <a:ext uri="{FF2B5EF4-FFF2-40B4-BE49-F238E27FC236}">
                <a16:creationId xmlns:a16="http://schemas.microsoft.com/office/drawing/2014/main" id="{9D83FACB-C907-B24D-AAC4-AEC632A0BCC6}"/>
              </a:ext>
            </a:extLst>
          </p:cNvPr>
          <p:cNvSpPr>
            <a:spLocks/>
          </p:cNvSpPr>
          <p:nvPr/>
        </p:nvSpPr>
        <p:spPr bwMode="auto">
          <a:xfrm>
            <a:off x="884238" y="4521200"/>
            <a:ext cx="692150" cy="414338"/>
          </a:xfrm>
          <a:custGeom>
            <a:avLst/>
            <a:gdLst>
              <a:gd name="T0" fmla="*/ 689047 w 692785"/>
              <a:gd name="T1" fmla="*/ 0 h 414654"/>
              <a:gd name="T2" fmla="*/ 0 w 692785"/>
              <a:gd name="T3" fmla="*/ 412823 h 4146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2785" h="414654">
                <a:moveTo>
                  <a:pt x="692213" y="0"/>
                </a:moveTo>
                <a:lnTo>
                  <a:pt x="0" y="41440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3" name="object 50">
            <a:extLst>
              <a:ext uri="{FF2B5EF4-FFF2-40B4-BE49-F238E27FC236}">
                <a16:creationId xmlns:a16="http://schemas.microsoft.com/office/drawing/2014/main" id="{3DEBE2D6-832B-5249-A10C-5386D35A6D1C}"/>
              </a:ext>
            </a:extLst>
          </p:cNvPr>
          <p:cNvSpPr>
            <a:spLocks/>
          </p:cNvSpPr>
          <p:nvPr/>
        </p:nvSpPr>
        <p:spPr bwMode="auto">
          <a:xfrm>
            <a:off x="1576388" y="4521200"/>
            <a:ext cx="635000" cy="414338"/>
          </a:xfrm>
          <a:custGeom>
            <a:avLst/>
            <a:gdLst>
              <a:gd name="T0" fmla="*/ 0 w 635000"/>
              <a:gd name="T1" fmla="*/ 0 h 414654"/>
              <a:gd name="T2" fmla="*/ 635000 w 635000"/>
              <a:gd name="T3" fmla="*/ 412823 h 4146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000" h="414654">
                <a:moveTo>
                  <a:pt x="0" y="0"/>
                </a:moveTo>
                <a:lnTo>
                  <a:pt x="635000" y="41440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4" name="object 51">
            <a:extLst>
              <a:ext uri="{FF2B5EF4-FFF2-40B4-BE49-F238E27FC236}">
                <a16:creationId xmlns:a16="http://schemas.microsoft.com/office/drawing/2014/main" id="{961071CA-DEFB-D94B-BD34-4FF7AE42ED6C}"/>
              </a:ext>
            </a:extLst>
          </p:cNvPr>
          <p:cNvSpPr>
            <a:spLocks/>
          </p:cNvSpPr>
          <p:nvPr/>
        </p:nvSpPr>
        <p:spPr bwMode="auto">
          <a:xfrm>
            <a:off x="1924050" y="4935538"/>
            <a:ext cx="576263" cy="474662"/>
          </a:xfrm>
          <a:custGeom>
            <a:avLst/>
            <a:gdLst>
              <a:gd name="T0" fmla="*/ 0 w 576580"/>
              <a:gd name="T1" fmla="*/ 473080 h 474979"/>
              <a:gd name="T2" fmla="*/ 574680 w 576580"/>
              <a:gd name="T3" fmla="*/ 473080 h 474979"/>
              <a:gd name="T4" fmla="*/ 574680 w 576580"/>
              <a:gd name="T5" fmla="*/ 0 h 474979"/>
              <a:gd name="T6" fmla="*/ 0 w 576580"/>
              <a:gd name="T7" fmla="*/ 0 h 474979"/>
              <a:gd name="T8" fmla="*/ 0 w 576580"/>
              <a:gd name="T9" fmla="*/ 473080 h 474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580" h="474979">
                <a:moveTo>
                  <a:pt x="0" y="474662"/>
                </a:moveTo>
                <a:lnTo>
                  <a:pt x="576262" y="474662"/>
                </a:lnTo>
                <a:lnTo>
                  <a:pt x="576262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1D57C0A0-EA06-CB4C-8F40-E9C026FD250F}"/>
              </a:ext>
            </a:extLst>
          </p:cNvPr>
          <p:cNvSpPr txBox="1"/>
          <p:nvPr/>
        </p:nvSpPr>
        <p:spPr>
          <a:xfrm>
            <a:off x="1924050" y="4935538"/>
            <a:ext cx="576263" cy="474662"/>
          </a:xfrm>
          <a:prstGeom prst="rect">
            <a:avLst/>
          </a:prstGeom>
          <a:ln w="30479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1820"/>
              </a:lnSpc>
              <a:defRPr/>
            </a:pPr>
            <a:r>
              <a:rPr spc="-15" dirty="0">
                <a:latin typeface="Times New Roman"/>
                <a:cs typeface="Times New Roman"/>
              </a:rPr>
              <a:t>Don’t</a:t>
            </a:r>
            <a:endParaRPr>
              <a:latin typeface="Times New Roman"/>
              <a:cs typeface="Times New Roman"/>
            </a:endParaRPr>
          </a:p>
          <a:p>
            <a:pPr marL="21590" eaLnBrk="1" hangingPunct="1">
              <a:lnSpc>
                <a:spcPts val="1920"/>
              </a:lnSpc>
              <a:defRPr/>
            </a:pPr>
            <a:r>
              <a:rPr dirty="0">
                <a:latin typeface="Times New Roman"/>
                <a:cs typeface="Times New Roman"/>
              </a:rPr>
              <a:t>Cheat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7396" name="object 53">
            <a:extLst>
              <a:ext uri="{FF2B5EF4-FFF2-40B4-BE49-F238E27FC236}">
                <a16:creationId xmlns:a16="http://schemas.microsoft.com/office/drawing/2014/main" id="{0A8E2BDF-B3BC-324A-9F27-41DDCBF06909}"/>
              </a:ext>
            </a:extLst>
          </p:cNvPr>
          <p:cNvSpPr>
            <a:spLocks/>
          </p:cNvSpPr>
          <p:nvPr/>
        </p:nvSpPr>
        <p:spPr bwMode="auto">
          <a:xfrm>
            <a:off x="595313" y="4935538"/>
            <a:ext cx="577850" cy="415925"/>
          </a:xfrm>
          <a:custGeom>
            <a:avLst/>
            <a:gdLst>
              <a:gd name="T0" fmla="*/ 0 w 577850"/>
              <a:gd name="T1" fmla="*/ 415925 h 415925"/>
              <a:gd name="T2" fmla="*/ 577850 w 577850"/>
              <a:gd name="T3" fmla="*/ 415925 h 415925"/>
              <a:gd name="T4" fmla="*/ 577850 w 577850"/>
              <a:gd name="T5" fmla="*/ 0 h 415925"/>
              <a:gd name="T6" fmla="*/ 0 w 577850"/>
              <a:gd name="T7" fmla="*/ 0 h 415925"/>
              <a:gd name="T8" fmla="*/ 0 w 577850"/>
              <a:gd name="T9" fmla="*/ 415925 h 4159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7850" h="415925">
                <a:moveTo>
                  <a:pt x="0" y="415925"/>
                </a:moveTo>
                <a:lnTo>
                  <a:pt x="577850" y="415925"/>
                </a:lnTo>
                <a:lnTo>
                  <a:pt x="577850" y="0"/>
                </a:lnTo>
                <a:lnTo>
                  <a:pt x="0" y="0"/>
                </a:lnTo>
                <a:lnTo>
                  <a:pt x="0" y="415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A2E52012-A41B-134B-9ADF-09D21EF2670F}"/>
              </a:ext>
            </a:extLst>
          </p:cNvPr>
          <p:cNvSpPr txBox="1"/>
          <p:nvPr/>
        </p:nvSpPr>
        <p:spPr>
          <a:xfrm>
            <a:off x="595313" y="4935538"/>
            <a:ext cx="577850" cy="415925"/>
          </a:xfrm>
          <a:prstGeom prst="rect">
            <a:avLst/>
          </a:prstGeom>
          <a:ln w="25400">
            <a:solidFill>
              <a:srgbClr val="3366FF"/>
            </a:solidFill>
          </a:ln>
        </p:spPr>
        <p:txBody>
          <a:bodyPr lIns="0" tIns="80645" rIns="0" bIns="0">
            <a:spAutoFit/>
          </a:bodyPr>
          <a:lstStyle/>
          <a:p>
            <a:pPr marL="52069" eaLnBrk="1" hangingPunct="1">
              <a:spcBef>
                <a:spcPts val="63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Cheat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7398" name="object 55">
            <a:extLst>
              <a:ext uri="{FF2B5EF4-FFF2-40B4-BE49-F238E27FC236}">
                <a16:creationId xmlns:a16="http://schemas.microsoft.com/office/drawing/2014/main" id="{548B4968-EB5B-5545-AAC1-A6EE0F895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4356100"/>
            <a:ext cx="9255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100013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Single,  Divorced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224166BC-0E40-9F48-984D-D5BFA7EF0966}"/>
              </a:ext>
            </a:extLst>
          </p:cNvPr>
          <p:cNvSpPr txBox="1"/>
          <p:nvPr/>
        </p:nvSpPr>
        <p:spPr>
          <a:xfrm>
            <a:off x="1919288" y="4492625"/>
            <a:ext cx="798512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pc="-5" dirty="0">
                <a:solidFill>
                  <a:srgbClr val="0066FF"/>
                </a:solidFill>
                <a:latin typeface="Arial"/>
                <a:cs typeface="Arial"/>
              </a:rPr>
              <a:t>Marr</a:t>
            </a:r>
            <a:r>
              <a:rPr spc="-15" dirty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pc="-5" dirty="0">
                <a:solidFill>
                  <a:srgbClr val="0066FF"/>
                </a:solidFill>
                <a:latin typeface="Arial"/>
                <a:cs typeface="Arial"/>
              </a:rPr>
              <a:t>ed</a:t>
            </a:r>
            <a:endParaRPr>
              <a:latin typeface="Arial"/>
              <a:cs typeface="Arial"/>
            </a:endParaRPr>
          </a:p>
        </p:txBody>
      </p:sp>
      <p:sp>
        <p:nvSpPr>
          <p:cNvPr id="57400" name="object 57">
            <a:extLst>
              <a:ext uri="{FF2B5EF4-FFF2-40B4-BE49-F238E27FC236}">
                <a16:creationId xmlns:a16="http://schemas.microsoft.com/office/drawing/2014/main" id="{D0BC3AD9-A38D-CA4C-9BD5-95DD22CD0CA7}"/>
              </a:ext>
            </a:extLst>
          </p:cNvPr>
          <p:cNvSpPr>
            <a:spLocks/>
          </p:cNvSpPr>
          <p:nvPr/>
        </p:nvSpPr>
        <p:spPr bwMode="auto">
          <a:xfrm>
            <a:off x="1230313" y="2571750"/>
            <a:ext cx="511175" cy="449263"/>
          </a:xfrm>
          <a:custGeom>
            <a:avLst/>
            <a:gdLst>
              <a:gd name="T0" fmla="*/ 40247 w 509905"/>
              <a:gd name="T1" fmla="*/ 190060 h 448310"/>
              <a:gd name="T2" fmla="*/ 249116 w 509905"/>
              <a:gd name="T3" fmla="*/ 452708 h 448310"/>
              <a:gd name="T4" fmla="*/ 276433 w 509905"/>
              <a:gd name="T5" fmla="*/ 441672 h 448310"/>
              <a:gd name="T6" fmla="*/ 61247 w 509905"/>
              <a:gd name="T7" fmla="*/ 431914 h 448310"/>
              <a:gd name="T8" fmla="*/ 52760 w 509905"/>
              <a:gd name="T9" fmla="*/ 422162 h 448310"/>
              <a:gd name="T10" fmla="*/ 47387 w 509905"/>
              <a:gd name="T11" fmla="*/ 393025 h 448310"/>
              <a:gd name="T12" fmla="*/ 19249 w 509905"/>
              <a:gd name="T13" fmla="*/ 383270 h 448310"/>
              <a:gd name="T14" fmla="*/ 111525 w 509905"/>
              <a:gd name="T15" fmla="*/ 215253 h 448310"/>
              <a:gd name="T16" fmla="*/ 104147 w 509905"/>
              <a:gd name="T17" fmla="*/ 186709 h 448310"/>
              <a:gd name="T18" fmla="*/ 78736 w 509905"/>
              <a:gd name="T19" fmla="*/ 171739 h 448310"/>
              <a:gd name="T20" fmla="*/ 61247 w 509905"/>
              <a:gd name="T21" fmla="*/ 431914 h 448310"/>
              <a:gd name="T22" fmla="*/ 97249 w 509905"/>
              <a:gd name="T23" fmla="*/ 417927 h 448310"/>
              <a:gd name="T24" fmla="*/ 80444 w 509905"/>
              <a:gd name="T25" fmla="*/ 415430 h 448310"/>
              <a:gd name="T26" fmla="*/ 69606 w 509905"/>
              <a:gd name="T27" fmla="*/ 441672 h 448310"/>
              <a:gd name="T28" fmla="*/ 284884 w 509905"/>
              <a:gd name="T29" fmla="*/ 429443 h 448310"/>
              <a:gd name="T30" fmla="*/ 285146 w 509905"/>
              <a:gd name="T31" fmla="*/ 399486 h 448310"/>
              <a:gd name="T32" fmla="*/ 264770 w 509905"/>
              <a:gd name="T33" fmla="*/ 378829 h 448310"/>
              <a:gd name="T34" fmla="*/ 147379 w 509905"/>
              <a:gd name="T35" fmla="*/ 374862 h 448310"/>
              <a:gd name="T36" fmla="*/ 36031 w 509905"/>
              <a:gd name="T37" fmla="*/ 402779 h 448310"/>
              <a:gd name="T38" fmla="*/ 72009 w 509905"/>
              <a:gd name="T39" fmla="*/ 405636 h 448310"/>
              <a:gd name="T40" fmla="*/ 72009 w 509905"/>
              <a:gd name="T41" fmla="*/ 405636 h 448310"/>
              <a:gd name="T42" fmla="*/ 72606 w 509905"/>
              <a:gd name="T43" fmla="*/ 422162 h 448310"/>
              <a:gd name="T44" fmla="*/ 72009 w 509905"/>
              <a:gd name="T45" fmla="*/ 405636 h 448310"/>
              <a:gd name="T46" fmla="*/ 80444 w 509905"/>
              <a:gd name="T47" fmla="*/ 415430 h 448310"/>
              <a:gd name="T48" fmla="*/ 83298 w 509905"/>
              <a:gd name="T49" fmla="*/ 412979 h 448310"/>
              <a:gd name="T50" fmla="*/ 83298 w 509905"/>
              <a:gd name="T51" fmla="*/ 412979 h 448310"/>
              <a:gd name="T52" fmla="*/ 97249 w 509905"/>
              <a:gd name="T53" fmla="*/ 417927 h 448310"/>
              <a:gd name="T54" fmla="*/ 127873 w 509905"/>
              <a:gd name="T55" fmla="*/ 374704 h 448310"/>
              <a:gd name="T56" fmla="*/ 72009 w 509905"/>
              <a:gd name="T57" fmla="*/ 405636 h 448310"/>
              <a:gd name="T58" fmla="*/ 83298 w 509905"/>
              <a:gd name="T59" fmla="*/ 412979 h 448310"/>
              <a:gd name="T60" fmla="*/ 108228 w 509905"/>
              <a:gd name="T61" fmla="*/ 374544 h 448310"/>
              <a:gd name="T62" fmla="*/ 83298 w 509905"/>
              <a:gd name="T63" fmla="*/ 412979 h 448310"/>
              <a:gd name="T64" fmla="*/ 108228 w 509905"/>
              <a:gd name="T65" fmla="*/ 374544 h 448310"/>
              <a:gd name="T66" fmla="*/ 55296 w 509905"/>
              <a:gd name="T67" fmla="*/ 386230 h 448310"/>
              <a:gd name="T68" fmla="*/ 86070 w 509905"/>
              <a:gd name="T69" fmla="*/ 393566 h 448310"/>
              <a:gd name="T70" fmla="*/ 69270 w 509905"/>
              <a:gd name="T71" fmla="*/ 374227 h 448310"/>
              <a:gd name="T72" fmla="*/ 86070 w 509905"/>
              <a:gd name="T73" fmla="*/ 393566 h 448310"/>
              <a:gd name="T74" fmla="*/ 88808 w 509905"/>
              <a:gd name="T75" fmla="*/ 374385 h 448310"/>
              <a:gd name="T76" fmla="*/ 19249 w 509905"/>
              <a:gd name="T77" fmla="*/ 383270 h 448310"/>
              <a:gd name="T78" fmla="*/ 46903 w 509905"/>
              <a:gd name="T79" fmla="*/ 376485 h 448310"/>
              <a:gd name="T80" fmla="*/ 49763 w 509905"/>
              <a:gd name="T81" fmla="*/ 374027 h 448310"/>
              <a:gd name="T82" fmla="*/ 97079 w 509905"/>
              <a:gd name="T83" fmla="*/ 316448 h 448310"/>
              <a:gd name="T84" fmla="*/ 27646 w 509905"/>
              <a:gd name="T85" fmla="*/ 393025 h 448310"/>
              <a:gd name="T86" fmla="*/ 55296 w 509905"/>
              <a:gd name="T87" fmla="*/ 386230 h 448310"/>
              <a:gd name="T88" fmla="*/ 49717 w 509905"/>
              <a:gd name="T89" fmla="*/ 374067 h 448310"/>
              <a:gd name="T90" fmla="*/ 55296 w 509905"/>
              <a:gd name="T91" fmla="*/ 386230 h 448310"/>
              <a:gd name="T92" fmla="*/ 49717 w 509905"/>
              <a:gd name="T93" fmla="*/ 374067 h 448310"/>
              <a:gd name="T94" fmla="*/ 46903 w 509905"/>
              <a:gd name="T95" fmla="*/ 376485 h 448310"/>
              <a:gd name="T96" fmla="*/ 44787 w 509905"/>
              <a:gd name="T97" fmla="*/ 374027 h 448310"/>
              <a:gd name="T98" fmla="*/ 127873 w 509905"/>
              <a:gd name="T99" fmla="*/ 374704 h 448310"/>
              <a:gd name="T100" fmla="*/ 515939 w 509905"/>
              <a:gd name="T101" fmla="*/ 58274 h 448310"/>
              <a:gd name="T102" fmla="*/ 482378 w 509905"/>
              <a:gd name="T103" fmla="*/ 19381 h 448310"/>
              <a:gd name="T104" fmla="*/ 88808 w 509905"/>
              <a:gd name="T105" fmla="*/ 374385 h 448310"/>
              <a:gd name="T106" fmla="*/ 499222 w 509905"/>
              <a:gd name="T107" fmla="*/ 38890 h 448310"/>
              <a:gd name="T108" fmla="*/ 91564 w 509905"/>
              <a:gd name="T109" fmla="*/ 355077 h 448310"/>
              <a:gd name="T110" fmla="*/ 88808 w 509905"/>
              <a:gd name="T111" fmla="*/ 374385 h 448310"/>
              <a:gd name="T112" fmla="*/ 94323 w 509905"/>
              <a:gd name="T113" fmla="*/ 335755 h 448310"/>
              <a:gd name="T114" fmla="*/ 69270 w 509905"/>
              <a:gd name="T115" fmla="*/ 374227 h 448310"/>
              <a:gd name="T116" fmla="*/ 94323 w 509905"/>
              <a:gd name="T117" fmla="*/ 335755 h 448310"/>
              <a:gd name="T118" fmla="*/ 44787 w 509905"/>
              <a:gd name="T119" fmla="*/ 374027 h 448310"/>
              <a:gd name="T120" fmla="*/ 49763 w 509905"/>
              <a:gd name="T121" fmla="*/ 374027 h 448310"/>
              <a:gd name="T122" fmla="*/ 97079 w 509905"/>
              <a:gd name="T123" fmla="*/ 316448 h 448310"/>
              <a:gd name="T124" fmla="*/ 474020 w 509905"/>
              <a:gd name="T125" fmla="*/ 9625 h 4483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09905" h="448310">
                <a:moveTo>
                  <a:pt x="77762" y="169925"/>
                </a:moveTo>
                <a:lnTo>
                  <a:pt x="39750" y="188053"/>
                </a:lnTo>
                <a:lnTo>
                  <a:pt x="0" y="445897"/>
                </a:lnTo>
                <a:lnTo>
                  <a:pt x="246037" y="447928"/>
                </a:lnTo>
                <a:lnTo>
                  <a:pt x="260908" y="445033"/>
                </a:lnTo>
                <a:lnTo>
                  <a:pt x="273016" y="437007"/>
                </a:lnTo>
                <a:lnTo>
                  <a:pt x="68745" y="437007"/>
                </a:lnTo>
                <a:lnTo>
                  <a:pt x="60490" y="427354"/>
                </a:lnTo>
                <a:lnTo>
                  <a:pt x="71709" y="417702"/>
                </a:lnTo>
                <a:lnTo>
                  <a:pt x="52108" y="417702"/>
                </a:lnTo>
                <a:lnTo>
                  <a:pt x="35585" y="398525"/>
                </a:lnTo>
                <a:lnTo>
                  <a:pt x="46801" y="388874"/>
                </a:lnTo>
                <a:lnTo>
                  <a:pt x="27304" y="388874"/>
                </a:lnTo>
                <a:lnTo>
                  <a:pt x="19011" y="379222"/>
                </a:lnTo>
                <a:lnTo>
                  <a:pt x="95879" y="313106"/>
                </a:lnTo>
                <a:lnTo>
                  <a:pt x="110147" y="212978"/>
                </a:lnTo>
                <a:lnTo>
                  <a:pt x="109248" y="197875"/>
                </a:lnTo>
                <a:lnTo>
                  <a:pt x="102860" y="184737"/>
                </a:lnTo>
                <a:lnTo>
                  <a:pt x="92019" y="174956"/>
                </a:lnTo>
                <a:lnTo>
                  <a:pt x="77762" y="169925"/>
                </a:lnTo>
                <a:close/>
              </a:path>
              <a:path w="509905" h="448310">
                <a:moveTo>
                  <a:pt x="79450" y="411043"/>
                </a:moveTo>
                <a:lnTo>
                  <a:pt x="60490" y="427354"/>
                </a:lnTo>
                <a:lnTo>
                  <a:pt x="68745" y="437007"/>
                </a:lnTo>
                <a:lnTo>
                  <a:pt x="96047" y="413512"/>
                </a:lnTo>
                <a:lnTo>
                  <a:pt x="81572" y="413512"/>
                </a:lnTo>
                <a:lnTo>
                  <a:pt x="79450" y="411043"/>
                </a:lnTo>
                <a:close/>
              </a:path>
              <a:path w="509905" h="448310">
                <a:moveTo>
                  <a:pt x="145558" y="370904"/>
                </a:moveTo>
                <a:lnTo>
                  <a:pt x="68745" y="437007"/>
                </a:lnTo>
                <a:lnTo>
                  <a:pt x="273016" y="437007"/>
                </a:lnTo>
                <a:lnTo>
                  <a:pt x="281362" y="424908"/>
                </a:lnTo>
                <a:lnTo>
                  <a:pt x="284518" y="410083"/>
                </a:lnTo>
                <a:lnTo>
                  <a:pt x="281622" y="395267"/>
                </a:lnTo>
                <a:lnTo>
                  <a:pt x="273548" y="383095"/>
                </a:lnTo>
                <a:lnTo>
                  <a:pt x="261497" y="374828"/>
                </a:lnTo>
                <a:lnTo>
                  <a:pt x="246672" y="371728"/>
                </a:lnTo>
                <a:lnTo>
                  <a:pt x="145558" y="370904"/>
                </a:lnTo>
                <a:close/>
              </a:path>
              <a:path w="509905" h="448310">
                <a:moveTo>
                  <a:pt x="54613" y="382151"/>
                </a:moveTo>
                <a:lnTo>
                  <a:pt x="35585" y="398525"/>
                </a:lnTo>
                <a:lnTo>
                  <a:pt x="52108" y="417702"/>
                </a:lnTo>
                <a:lnTo>
                  <a:pt x="71119" y="401352"/>
                </a:lnTo>
                <a:lnTo>
                  <a:pt x="54613" y="382151"/>
                </a:lnTo>
                <a:close/>
              </a:path>
              <a:path w="509905" h="448310">
                <a:moveTo>
                  <a:pt x="71119" y="401352"/>
                </a:moveTo>
                <a:lnTo>
                  <a:pt x="52108" y="417702"/>
                </a:lnTo>
                <a:lnTo>
                  <a:pt x="71709" y="417702"/>
                </a:lnTo>
                <a:lnTo>
                  <a:pt x="79450" y="411043"/>
                </a:lnTo>
                <a:lnTo>
                  <a:pt x="71119" y="401352"/>
                </a:lnTo>
                <a:close/>
              </a:path>
              <a:path w="509905" h="448310">
                <a:moveTo>
                  <a:pt x="82269" y="408618"/>
                </a:moveTo>
                <a:lnTo>
                  <a:pt x="79450" y="411043"/>
                </a:lnTo>
                <a:lnTo>
                  <a:pt x="81572" y="413512"/>
                </a:lnTo>
                <a:lnTo>
                  <a:pt x="82269" y="408618"/>
                </a:lnTo>
                <a:close/>
              </a:path>
              <a:path w="509905" h="448310">
                <a:moveTo>
                  <a:pt x="126292" y="370747"/>
                </a:moveTo>
                <a:lnTo>
                  <a:pt x="82269" y="408618"/>
                </a:lnTo>
                <a:lnTo>
                  <a:pt x="81572" y="413512"/>
                </a:lnTo>
                <a:lnTo>
                  <a:pt x="96047" y="413512"/>
                </a:lnTo>
                <a:lnTo>
                  <a:pt x="145558" y="370904"/>
                </a:lnTo>
                <a:lnTo>
                  <a:pt x="126292" y="370747"/>
                </a:lnTo>
                <a:close/>
              </a:path>
              <a:path w="509905" h="448310">
                <a:moveTo>
                  <a:pt x="85006" y="389409"/>
                </a:moveTo>
                <a:lnTo>
                  <a:pt x="71119" y="401352"/>
                </a:lnTo>
                <a:lnTo>
                  <a:pt x="79450" y="411043"/>
                </a:lnTo>
                <a:lnTo>
                  <a:pt x="82269" y="408618"/>
                </a:lnTo>
                <a:lnTo>
                  <a:pt x="85006" y="389409"/>
                </a:lnTo>
                <a:close/>
              </a:path>
              <a:path w="509905" h="448310">
                <a:moveTo>
                  <a:pt x="106890" y="370588"/>
                </a:moveTo>
                <a:lnTo>
                  <a:pt x="85006" y="389409"/>
                </a:lnTo>
                <a:lnTo>
                  <a:pt x="82269" y="408618"/>
                </a:lnTo>
                <a:lnTo>
                  <a:pt x="126292" y="370747"/>
                </a:lnTo>
                <a:lnTo>
                  <a:pt x="106890" y="370588"/>
                </a:lnTo>
                <a:close/>
              </a:path>
              <a:path w="509905" h="448310">
                <a:moveTo>
                  <a:pt x="68414" y="370275"/>
                </a:moveTo>
                <a:lnTo>
                  <a:pt x="54613" y="382151"/>
                </a:lnTo>
                <a:lnTo>
                  <a:pt x="71119" y="401352"/>
                </a:lnTo>
                <a:lnTo>
                  <a:pt x="85006" y="389409"/>
                </a:lnTo>
                <a:lnTo>
                  <a:pt x="87710" y="370432"/>
                </a:lnTo>
                <a:lnTo>
                  <a:pt x="68414" y="370275"/>
                </a:lnTo>
                <a:close/>
              </a:path>
              <a:path w="509905" h="448310">
                <a:moveTo>
                  <a:pt x="87710" y="370432"/>
                </a:moveTo>
                <a:lnTo>
                  <a:pt x="85006" y="389409"/>
                </a:lnTo>
                <a:lnTo>
                  <a:pt x="106890" y="370588"/>
                </a:lnTo>
                <a:lnTo>
                  <a:pt x="87710" y="370432"/>
                </a:lnTo>
                <a:close/>
              </a:path>
              <a:path w="509905" h="448310">
                <a:moveTo>
                  <a:pt x="95879" y="313106"/>
                </a:moveTo>
                <a:lnTo>
                  <a:pt x="19011" y="379222"/>
                </a:lnTo>
                <a:lnTo>
                  <a:pt x="27304" y="388874"/>
                </a:lnTo>
                <a:lnTo>
                  <a:pt x="46323" y="372508"/>
                </a:lnTo>
                <a:lnTo>
                  <a:pt x="44234" y="370077"/>
                </a:lnTo>
                <a:lnTo>
                  <a:pt x="49148" y="370077"/>
                </a:lnTo>
                <a:lnTo>
                  <a:pt x="93157" y="332209"/>
                </a:lnTo>
                <a:lnTo>
                  <a:pt x="95879" y="313106"/>
                </a:lnTo>
                <a:close/>
              </a:path>
              <a:path w="509905" h="448310">
                <a:moveTo>
                  <a:pt x="46323" y="372508"/>
                </a:moveTo>
                <a:lnTo>
                  <a:pt x="27304" y="388874"/>
                </a:lnTo>
                <a:lnTo>
                  <a:pt x="46801" y="388874"/>
                </a:lnTo>
                <a:lnTo>
                  <a:pt x="54613" y="382151"/>
                </a:lnTo>
                <a:lnTo>
                  <a:pt x="46323" y="372508"/>
                </a:lnTo>
                <a:close/>
              </a:path>
              <a:path w="509905" h="448310">
                <a:moveTo>
                  <a:pt x="49102" y="370117"/>
                </a:moveTo>
                <a:lnTo>
                  <a:pt x="46323" y="372508"/>
                </a:lnTo>
                <a:lnTo>
                  <a:pt x="54613" y="382151"/>
                </a:lnTo>
                <a:lnTo>
                  <a:pt x="68414" y="370275"/>
                </a:lnTo>
                <a:lnTo>
                  <a:pt x="49102" y="370117"/>
                </a:lnTo>
                <a:close/>
              </a:path>
              <a:path w="509905" h="448310">
                <a:moveTo>
                  <a:pt x="44234" y="370077"/>
                </a:moveTo>
                <a:lnTo>
                  <a:pt x="46323" y="372508"/>
                </a:lnTo>
                <a:lnTo>
                  <a:pt x="49102" y="370117"/>
                </a:lnTo>
                <a:lnTo>
                  <a:pt x="44234" y="370077"/>
                </a:lnTo>
                <a:close/>
              </a:path>
              <a:path w="509905" h="448310">
                <a:moveTo>
                  <a:pt x="501307" y="48133"/>
                </a:moveTo>
                <a:lnTo>
                  <a:pt x="126292" y="370747"/>
                </a:lnTo>
                <a:lnTo>
                  <a:pt x="145558" y="370904"/>
                </a:lnTo>
                <a:lnTo>
                  <a:pt x="509562" y="57658"/>
                </a:lnTo>
                <a:lnTo>
                  <a:pt x="501307" y="48133"/>
                </a:lnTo>
                <a:close/>
              </a:path>
              <a:path w="509905" h="448310">
                <a:moveTo>
                  <a:pt x="476415" y="19176"/>
                </a:moveTo>
                <a:lnTo>
                  <a:pt x="90433" y="351327"/>
                </a:lnTo>
                <a:lnTo>
                  <a:pt x="87710" y="370432"/>
                </a:lnTo>
                <a:lnTo>
                  <a:pt x="106890" y="370588"/>
                </a:lnTo>
                <a:lnTo>
                  <a:pt x="493052" y="38480"/>
                </a:lnTo>
                <a:lnTo>
                  <a:pt x="476415" y="19176"/>
                </a:lnTo>
                <a:close/>
              </a:path>
              <a:path w="509905" h="448310">
                <a:moveTo>
                  <a:pt x="90433" y="351327"/>
                </a:moveTo>
                <a:lnTo>
                  <a:pt x="68414" y="370275"/>
                </a:lnTo>
                <a:lnTo>
                  <a:pt x="87710" y="370432"/>
                </a:lnTo>
                <a:lnTo>
                  <a:pt x="90433" y="351327"/>
                </a:lnTo>
                <a:close/>
              </a:path>
              <a:path w="509905" h="448310">
                <a:moveTo>
                  <a:pt x="93157" y="332209"/>
                </a:moveTo>
                <a:lnTo>
                  <a:pt x="49102" y="370117"/>
                </a:lnTo>
                <a:lnTo>
                  <a:pt x="68414" y="370275"/>
                </a:lnTo>
                <a:lnTo>
                  <a:pt x="90433" y="351327"/>
                </a:lnTo>
                <a:lnTo>
                  <a:pt x="93157" y="332209"/>
                </a:lnTo>
                <a:close/>
              </a:path>
              <a:path w="509905" h="448310">
                <a:moveTo>
                  <a:pt x="49148" y="370077"/>
                </a:moveTo>
                <a:lnTo>
                  <a:pt x="44234" y="370077"/>
                </a:lnTo>
                <a:lnTo>
                  <a:pt x="49102" y="370117"/>
                </a:lnTo>
                <a:lnTo>
                  <a:pt x="49148" y="370077"/>
                </a:lnTo>
                <a:close/>
              </a:path>
              <a:path w="509905" h="448310">
                <a:moveTo>
                  <a:pt x="459905" y="0"/>
                </a:moveTo>
                <a:lnTo>
                  <a:pt x="95879" y="313106"/>
                </a:lnTo>
                <a:lnTo>
                  <a:pt x="93157" y="332209"/>
                </a:lnTo>
                <a:lnTo>
                  <a:pt x="468160" y="9525"/>
                </a:lnTo>
                <a:lnTo>
                  <a:pt x="459905" y="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58" name="object 58">
            <a:extLst>
              <a:ext uri="{FF2B5EF4-FFF2-40B4-BE49-F238E27FC236}">
                <a16:creationId xmlns:a16="http://schemas.microsoft.com/office/drawing/2014/main" id="{1BA857DF-D4F5-0842-8CA5-E24308D19EFC}"/>
              </a:ext>
            </a:extLst>
          </p:cNvPr>
          <p:cNvGraphicFramePr>
            <a:graphicFrameLocks noGrp="1"/>
          </p:cNvGraphicFramePr>
          <p:nvPr/>
        </p:nvGraphicFramePr>
        <p:xfrm>
          <a:off x="5622925" y="234950"/>
          <a:ext cx="3267075" cy="3573466"/>
        </p:xfrm>
        <a:graphic>
          <a:graphicData uri="http://schemas.openxmlformats.org/drawingml/2006/table">
            <a:tbl>
              <a:tblPr/>
              <a:tblGrid>
                <a:gridCol w="3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4"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Tid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Refund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Marital  Status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31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819150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tabLst>
                          <a:tab pos="819150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tabLst>
                          <a:tab pos="819150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tabLst>
                          <a:tab pos="8191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8191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8191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8191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8191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tabLst>
                          <a:tab pos="8191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915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Taxable  Income	</a:t>
                      </a:r>
                      <a:r>
                        <a:rPr kumimoji="0" lang="en-US" altLang="en-US" sz="1800" b="1" i="0" u="none" strike="noStrike" cap="none" normalizeH="0" baseline="9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800" b="0" i="0" u="none" strike="noStrike" cap="none" normalizeH="0" baseline="9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31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125K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95K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85K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75K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563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90K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0" name="object 60">
            <a:extLst>
              <a:ext uri="{FF2B5EF4-FFF2-40B4-BE49-F238E27FC236}">
                <a16:creationId xmlns:a16="http://schemas.microsoft.com/office/drawing/2014/main" id="{0E07C20F-253D-EE47-BCE3-9F6D4741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975" y="6327775"/>
            <a:ext cx="1916113" cy="219075"/>
          </a:xfrm>
        </p:spPr>
        <p:txBody>
          <a:bodyPr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rgbClr val="775F54"/>
                </a:solidFill>
                <a:latin typeface="Tw Cen MT"/>
                <a:ea typeface="+mn-ea"/>
                <a:cs typeface="Tw Cen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580"/>
              </a:lnSpc>
              <a:defRPr/>
            </a:pPr>
            <a:r>
              <a:rPr lang="en-US"/>
              <a:t>Lecture 4: Classification</a:t>
            </a:r>
            <a:r>
              <a:rPr lang="en-US" spc="-125"/>
              <a:t> </a:t>
            </a:r>
            <a:r>
              <a:rPr lang="en-US"/>
              <a:t>(I)</a:t>
            </a:r>
            <a:endParaRPr dirty="0"/>
          </a:p>
        </p:txBody>
      </p:sp>
      <p:sp>
        <p:nvSpPr>
          <p:cNvPr id="57464" name="object 61">
            <a:extLst>
              <a:ext uri="{FF2B5EF4-FFF2-40B4-BE49-F238E27FC236}">
                <a16:creationId xmlns:a16="http://schemas.microsoft.com/office/drawing/2014/main" id="{BE68FC81-7138-024A-A4FE-735F88ECA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2B44EBF7-F3BF-0948-9890-D7DCB977159F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  <p:sp>
        <p:nvSpPr>
          <p:cNvPr id="57465" name="object 59">
            <a:extLst>
              <a:ext uri="{FF2B5EF4-FFF2-40B4-BE49-F238E27FC236}">
                <a16:creationId xmlns:a16="http://schemas.microsoft.com/office/drawing/2014/main" id="{A29B47B6-1B5F-1745-BC34-28F56EFFE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3797300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4">
            <a:extLst>
              <a:ext uri="{FF2B5EF4-FFF2-40B4-BE49-F238E27FC236}">
                <a16:creationId xmlns:a16="http://schemas.microsoft.com/office/drawing/2014/main" id="{ED9D3034-DAAF-B642-A980-2A27B9DDAE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358950-9887-BE4B-988E-995837966CE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9F7E89D6-2F22-D744-955B-E5856403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B802239F-BC64-624B-8654-A1487A65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602E80-B6D3-1F4F-8655-68C56C5768E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CBD87E71-6A56-C044-8142-6A9E22BE8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Chapter 8-9. Classification and Prediction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E569966C-3172-854B-AF80-421FAAFEF2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What is classification and regression (prediction)?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Classification by decision tree induction and random forest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Classification by back propagation</a:t>
            </a:r>
          </a:p>
        </p:txBody>
      </p:sp>
      <p:sp>
        <p:nvSpPr>
          <p:cNvPr id="4103" name="Rectangle 4">
            <a:extLst>
              <a:ext uri="{FF2B5EF4-FFF2-40B4-BE49-F238E27FC236}">
                <a16:creationId xmlns:a16="http://schemas.microsoft.com/office/drawing/2014/main" id="{8D671BDD-7BAF-734D-A89E-45C5379E71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23559" name="AutoShape 5">
            <a:extLst>
              <a:ext uri="{FF2B5EF4-FFF2-40B4-BE49-F238E27FC236}">
                <a16:creationId xmlns:a16="http://schemas.microsoft.com/office/drawing/2014/main" id="{26C0C20D-41A3-934C-AF29-BC973166FB1E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3657600" y="2133600"/>
            <a:ext cx="609600" cy="762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74B112-72E2-C34F-8640-D44A64CE92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0" y="417513"/>
            <a:ext cx="4946650" cy="566737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55" dirty="0"/>
              <a:t>Tree</a:t>
            </a:r>
            <a:r>
              <a:rPr spc="-80" dirty="0"/>
              <a:t> </a:t>
            </a:r>
            <a:r>
              <a:rPr spc="-5" dirty="0"/>
              <a:t>Induction</a:t>
            </a:r>
          </a:p>
        </p:txBody>
      </p:sp>
      <p:sp>
        <p:nvSpPr>
          <p:cNvPr id="58370" name="object 5">
            <a:extLst>
              <a:ext uri="{FF2B5EF4-FFF2-40B4-BE49-F238E27FC236}">
                <a16:creationId xmlns:a16="http://schemas.microsoft.com/office/drawing/2014/main" id="{72FDAEA3-3A7F-C34B-9412-518C9408F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67E5BDDF-2954-8B4A-BFBA-E07A1388CE4A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  <p:sp>
        <p:nvSpPr>
          <p:cNvPr id="58371" name="object 3">
            <a:extLst>
              <a:ext uri="{FF2B5EF4-FFF2-40B4-BE49-F238E27FC236}">
                <a16:creationId xmlns:a16="http://schemas.microsoft.com/office/drawing/2014/main" id="{0670679E-F08C-9347-A63F-6B004C122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525588"/>
            <a:ext cx="7989888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9060" rIns="0" bIns="0">
            <a:spAutoFit/>
          </a:bodyPr>
          <a:lstStyle>
            <a:lvl1pPr marL="331788" indent="-3190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317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50875" indent="-2730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317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25513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75"/>
              </a:spcBef>
              <a:buClr>
                <a:srgbClr val="DD8046"/>
              </a:buClr>
              <a:buFont typeface="Wingdings" pitchFamily="2" charset="2"/>
              <a:buChar char=""/>
            </a:pPr>
            <a:r>
              <a:rPr lang="en-US" altLang="en-US" sz="2900" b="1"/>
              <a:t>Greedy strategy.</a:t>
            </a:r>
          </a:p>
          <a:p>
            <a:pPr lvl="1" eaLnBrk="1" hangingPunct="1">
              <a:spcBef>
                <a:spcPts val="613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600"/>
              <a:t>Split the records based on an attribute test that  optimizes certain criterion.</a:t>
            </a:r>
          </a:p>
          <a:p>
            <a:pPr lvl="1" eaLnBrk="1" hangingPunct="1">
              <a:spcBef>
                <a:spcPct val="0"/>
              </a:spcBef>
              <a:buClr>
                <a:srgbClr val="93B6D2"/>
              </a:buClr>
              <a:buSzTx/>
              <a:buFont typeface="Wingdings 2" pitchFamily="2" charset="2"/>
              <a:buChar char=""/>
            </a:pPr>
            <a:endParaRPr lang="en-US" altLang="en-US"/>
          </a:p>
          <a:p>
            <a:pPr eaLnBrk="1" hangingPunct="1">
              <a:spcBef>
                <a:spcPts val="1650"/>
              </a:spcBef>
              <a:buClr>
                <a:srgbClr val="DD8046"/>
              </a:buClr>
              <a:buFont typeface="Wingdings" pitchFamily="2" charset="2"/>
              <a:buChar char=""/>
            </a:pPr>
            <a:r>
              <a:rPr lang="en-US" altLang="en-US" sz="2900" b="1"/>
              <a:t>Issues</a:t>
            </a:r>
          </a:p>
          <a:p>
            <a:pPr lvl="1" eaLnBrk="1" hangingPunct="1">
              <a:spcBef>
                <a:spcPts val="613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600"/>
              <a:t>Determine how to split the records</a:t>
            </a:r>
          </a:p>
          <a:p>
            <a:pPr lvl="2" eaLnBrk="1" hangingPunct="1">
              <a:spcBef>
                <a:spcPts val="513"/>
              </a:spcBef>
              <a:buClr>
                <a:srgbClr val="DD8046"/>
              </a:buClr>
              <a:buSzPct val="74000"/>
              <a:buFont typeface="Wingdings" pitchFamily="2" charset="2"/>
              <a:buChar char=""/>
            </a:pPr>
            <a:r>
              <a:rPr lang="en-US" altLang="en-US" sz="230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 eaLnBrk="1" hangingPunct="1">
              <a:spcBef>
                <a:spcPts val="513"/>
              </a:spcBef>
              <a:buClr>
                <a:srgbClr val="DD8046"/>
              </a:buClr>
              <a:buSzPct val="74000"/>
              <a:buFont typeface="Wingdings" pitchFamily="2" charset="2"/>
              <a:buChar char=""/>
            </a:pPr>
            <a:r>
              <a:rPr lang="en-US" altLang="en-US" sz="2300"/>
              <a:t>How to determine the best split?</a:t>
            </a:r>
          </a:p>
          <a:p>
            <a:pPr lvl="1" eaLnBrk="1" hangingPunct="1">
              <a:spcBef>
                <a:spcPts val="575"/>
              </a:spcBef>
              <a:buClr>
                <a:srgbClr val="93B6D2"/>
              </a:buClr>
              <a:buSzPct val="69000"/>
              <a:buFont typeface="Wingdings 2" pitchFamily="2" charset="2"/>
              <a:buChar char=""/>
            </a:pPr>
            <a:r>
              <a:rPr lang="en-US" altLang="en-US" sz="2600" b="1">
                <a:solidFill>
                  <a:srgbClr val="FF0000"/>
                </a:solidFill>
              </a:rPr>
              <a:t>Determine when to stop splitting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9E70ECB-A11B-894D-9F73-EA7F49150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444500"/>
            <a:ext cx="7461250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dirty="0"/>
              <a:t>Stopping Criteria </a:t>
            </a:r>
            <a:r>
              <a:rPr sz="3200" spc="-20" dirty="0"/>
              <a:t>for </a:t>
            </a:r>
            <a:r>
              <a:rPr sz="3200" spc="-40" dirty="0"/>
              <a:t>Tree</a:t>
            </a:r>
            <a:r>
              <a:rPr sz="3200" spc="-105" dirty="0"/>
              <a:t> </a:t>
            </a:r>
            <a:r>
              <a:rPr sz="3200" spc="-5" dirty="0"/>
              <a:t>Induction</a:t>
            </a:r>
            <a:endParaRPr sz="3200" dirty="0"/>
          </a:p>
        </p:txBody>
      </p:sp>
      <p:sp>
        <p:nvSpPr>
          <p:cNvPr id="59394" name="object 5">
            <a:extLst>
              <a:ext uri="{FF2B5EF4-FFF2-40B4-BE49-F238E27FC236}">
                <a16:creationId xmlns:a16="http://schemas.microsoft.com/office/drawing/2014/main" id="{4965C88B-B4D7-7142-B92E-58011BF10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3D005D73-F965-394B-BAEA-0603935B1231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  <p:sp>
        <p:nvSpPr>
          <p:cNvPr id="59395" name="object 3">
            <a:extLst>
              <a:ext uri="{FF2B5EF4-FFF2-40B4-BE49-F238E27FC236}">
                <a16:creationId xmlns:a16="http://schemas.microsoft.com/office/drawing/2014/main" id="{C9ECA14F-E1EF-8242-AC4F-8A1356FBB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612900"/>
            <a:ext cx="76866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317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812800" indent="-3429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317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Stop expanding a node when all the records  belong to the same class</a:t>
            </a:r>
            <a:endParaRPr lang="en-US" altLang="en-US" sz="2400"/>
          </a:p>
          <a:p>
            <a:pPr eaLnBrk="1" hangingPunct="1">
              <a:spcBef>
                <a:spcPts val="1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ts val="1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Stop expanding a node when all the records have  same (or similar) attribute values</a:t>
            </a:r>
          </a:p>
          <a:p>
            <a:pPr lvl="1" eaLnBrk="1" hangingPunct="1">
              <a:spcBef>
                <a:spcPts val="1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/>
              <a:t>What to do? majority voting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13BA52-F0E6-184F-8215-BB8C6498AD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411163"/>
            <a:ext cx="814705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5" dirty="0"/>
              <a:t>Decision </a:t>
            </a:r>
            <a:r>
              <a:rPr spc="-50" dirty="0"/>
              <a:t>Tree </a:t>
            </a:r>
            <a:r>
              <a:rPr dirty="0"/>
              <a:t>Based</a:t>
            </a:r>
            <a:r>
              <a:rPr spc="-20" dirty="0"/>
              <a:t> </a:t>
            </a:r>
            <a:r>
              <a:rPr dirty="0"/>
              <a:t>Classification</a:t>
            </a:r>
          </a:p>
        </p:txBody>
      </p:sp>
      <p:sp>
        <p:nvSpPr>
          <p:cNvPr id="60418" name="object 5">
            <a:extLst>
              <a:ext uri="{FF2B5EF4-FFF2-40B4-BE49-F238E27FC236}">
                <a16:creationId xmlns:a16="http://schemas.microsoft.com/office/drawing/2014/main" id="{AAEE0CA5-1FF6-BC41-AB81-58E7F86B2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7DCF5A5F-3A93-3149-B424-5B851540ED5F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  <p:sp>
        <p:nvSpPr>
          <p:cNvPr id="60419" name="object 3">
            <a:extLst>
              <a:ext uri="{FF2B5EF4-FFF2-40B4-BE49-F238E27FC236}">
                <a16:creationId xmlns:a16="http://schemas.microsoft.com/office/drawing/2014/main" id="{FF18B229-E817-D143-B2A6-080219DA1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525588"/>
            <a:ext cx="7989888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9060" rIns="0" bIns="0">
            <a:spAutoFit/>
          </a:bodyPr>
          <a:lstStyle>
            <a:lvl1pPr marL="4699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317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835025" indent="-4572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317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317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75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900" b="1"/>
              <a:t>Advantages:</a:t>
            </a:r>
          </a:p>
          <a:p>
            <a:pPr lvl="1" eaLnBrk="1" hangingPunct="1">
              <a:spcBef>
                <a:spcPts val="613"/>
              </a:spcBef>
              <a:buClr>
                <a:schemeClr val="tx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altLang="en-US" sz="2600"/>
              <a:t>Inexpensive to construct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altLang="en-US" sz="2600"/>
              <a:t>Extremely fast at classifying unknown records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altLang="en-US" sz="2600"/>
              <a:t>Easy to interpret for small-sized trees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altLang="en-US" sz="2600"/>
              <a:t>Accuracy is comparable to other classification  techniques for many simple data sets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1127301-9D46-E44C-8580-ABE6AF5871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344488"/>
            <a:ext cx="3295650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Example:</a:t>
            </a:r>
            <a:r>
              <a:rPr spc="-95" dirty="0"/>
              <a:t> </a:t>
            </a:r>
            <a:r>
              <a:rPr dirty="0"/>
              <a:t>C4.5</a:t>
            </a:r>
          </a:p>
        </p:txBody>
      </p:sp>
      <p:sp>
        <p:nvSpPr>
          <p:cNvPr id="61442" name="object 5">
            <a:extLst>
              <a:ext uri="{FF2B5EF4-FFF2-40B4-BE49-F238E27FC236}">
                <a16:creationId xmlns:a16="http://schemas.microsoft.com/office/drawing/2014/main" id="{26DA5599-0E13-3F4E-A447-C549A9B95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42063"/>
            <a:ext cx="217488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marL="25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ts val="1375"/>
              </a:lnSpc>
              <a:spcBef>
                <a:spcPct val="0"/>
              </a:spcBef>
              <a:buClrTx/>
              <a:buSzTx/>
              <a:buFontTx/>
              <a:buNone/>
            </a:pPr>
            <a:fld id="{2A801272-C295-314F-93A4-95E9256FB4EA}" type="slidenum">
              <a:rPr lang="en-US" altLang="en-US" sz="1200">
                <a:solidFill>
                  <a:srgbClr val="775F54"/>
                </a:solidFill>
                <a:latin typeface="Tw Cen MT" panose="020B0602020104020603" pitchFamily="34" charset="77"/>
              </a:rPr>
              <a:pPr algn="l">
                <a:lnSpc>
                  <a:spcPts val="13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rgbClr val="775F54"/>
              </a:solidFill>
              <a:latin typeface="Tw Cen MT" panose="020B0602020104020603" pitchFamily="34" charset="77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7432088-93D0-E743-9754-BC5F06298816}"/>
              </a:ext>
            </a:extLst>
          </p:cNvPr>
          <p:cNvSpPr txBox="1"/>
          <p:nvPr/>
        </p:nvSpPr>
        <p:spPr>
          <a:xfrm>
            <a:off x="152400" y="1524000"/>
            <a:ext cx="8839200" cy="4583113"/>
          </a:xfrm>
          <a:prstGeom prst="rect">
            <a:avLst/>
          </a:prstGeom>
        </p:spPr>
        <p:txBody>
          <a:bodyPr lIns="0" tIns="100965" rIns="0" bIns="0">
            <a:spAutoFit/>
          </a:bodyPr>
          <a:lstStyle/>
          <a:p>
            <a:pPr marL="469900" indent="-457200" eaLnBrk="1" hangingPunct="1">
              <a:spcBef>
                <a:spcPts val="795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900" dirty="0">
                <a:latin typeface="+mn-lt"/>
                <a:cs typeface="Tw Cen MT"/>
              </a:rPr>
              <a:t>Simple depth-first</a:t>
            </a:r>
            <a:r>
              <a:rPr sz="2900" spc="-65" dirty="0">
                <a:latin typeface="+mn-lt"/>
                <a:cs typeface="Tw Cen MT"/>
              </a:rPr>
              <a:t> </a:t>
            </a:r>
            <a:r>
              <a:rPr sz="2900" spc="5" dirty="0">
                <a:latin typeface="+mn-lt"/>
                <a:cs typeface="Tw Cen MT"/>
              </a:rPr>
              <a:t>construction.</a:t>
            </a:r>
            <a:endParaRPr sz="2900" dirty="0">
              <a:latin typeface="+mn-lt"/>
              <a:cs typeface="Tw Cen MT"/>
            </a:endParaRPr>
          </a:p>
          <a:p>
            <a:pPr marL="469900" indent="-457200" eaLnBrk="1" hangingPunct="1">
              <a:spcBef>
                <a:spcPts val="7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900" dirty="0">
                <a:latin typeface="+mn-lt"/>
                <a:cs typeface="Tw Cen MT"/>
              </a:rPr>
              <a:t>Uses Information</a:t>
            </a:r>
            <a:r>
              <a:rPr sz="2900" spc="-50" dirty="0">
                <a:latin typeface="+mn-lt"/>
                <a:cs typeface="Tw Cen MT"/>
              </a:rPr>
              <a:t> </a:t>
            </a:r>
            <a:r>
              <a:rPr sz="2900" dirty="0">
                <a:latin typeface="+mn-lt"/>
                <a:cs typeface="Tw Cen MT"/>
              </a:rPr>
              <a:t>Gain</a:t>
            </a:r>
          </a:p>
          <a:p>
            <a:pPr marL="469900" indent="-457200" eaLnBrk="1" hangingPunct="1">
              <a:spcBef>
                <a:spcPts val="705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900" spc="10" dirty="0">
                <a:latin typeface="+mn-lt"/>
                <a:cs typeface="Tw Cen MT"/>
              </a:rPr>
              <a:t>Sorts </a:t>
            </a:r>
            <a:r>
              <a:rPr sz="2900" dirty="0">
                <a:latin typeface="+mn-lt"/>
                <a:cs typeface="Tw Cen MT"/>
              </a:rPr>
              <a:t>Continuous Attributes at </a:t>
            </a:r>
            <a:r>
              <a:rPr sz="2900" spc="30" dirty="0">
                <a:latin typeface="+mn-lt"/>
                <a:cs typeface="Tw Cen MT"/>
              </a:rPr>
              <a:t>each</a:t>
            </a:r>
            <a:r>
              <a:rPr sz="2900" spc="-120" dirty="0">
                <a:latin typeface="+mn-lt"/>
                <a:cs typeface="Tw Cen MT"/>
              </a:rPr>
              <a:t> </a:t>
            </a:r>
            <a:r>
              <a:rPr sz="2900" spc="-5" dirty="0">
                <a:latin typeface="+mn-lt"/>
                <a:cs typeface="Tw Cen MT"/>
              </a:rPr>
              <a:t>node.</a:t>
            </a:r>
            <a:endParaRPr sz="2900" dirty="0">
              <a:latin typeface="+mn-lt"/>
              <a:cs typeface="Tw Cen MT"/>
            </a:endParaRPr>
          </a:p>
          <a:p>
            <a:pPr marL="469900" indent="-457200" eaLnBrk="1" hangingPunct="1">
              <a:spcBef>
                <a:spcPts val="7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900" dirty="0">
                <a:latin typeface="+mn-lt"/>
                <a:cs typeface="Tw Cen MT"/>
              </a:rPr>
              <a:t>Needs entire data to fit </a:t>
            </a:r>
            <a:r>
              <a:rPr sz="2900" spc="-5" dirty="0">
                <a:latin typeface="+mn-lt"/>
                <a:cs typeface="Tw Cen MT"/>
              </a:rPr>
              <a:t>in</a:t>
            </a:r>
            <a:r>
              <a:rPr sz="2900" spc="-75" dirty="0">
                <a:latin typeface="+mn-lt"/>
                <a:cs typeface="Tw Cen MT"/>
              </a:rPr>
              <a:t> </a:t>
            </a:r>
            <a:r>
              <a:rPr sz="2900" spc="-25" dirty="0">
                <a:latin typeface="+mn-lt"/>
                <a:cs typeface="Tw Cen MT"/>
              </a:rPr>
              <a:t>memory.</a:t>
            </a:r>
            <a:endParaRPr sz="2900" dirty="0">
              <a:latin typeface="+mn-lt"/>
              <a:cs typeface="Tw Cen MT"/>
            </a:endParaRPr>
          </a:p>
          <a:p>
            <a:pPr marL="469900" indent="-457200" eaLnBrk="1" hangingPunct="1">
              <a:spcBef>
                <a:spcPts val="695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900" dirty="0">
                <a:latin typeface="+mn-lt"/>
                <a:cs typeface="Tw Cen MT"/>
              </a:rPr>
              <a:t>Unsuitable </a:t>
            </a:r>
            <a:r>
              <a:rPr sz="2900" spc="-20" dirty="0">
                <a:latin typeface="+mn-lt"/>
                <a:cs typeface="Tw Cen MT"/>
              </a:rPr>
              <a:t>for </a:t>
            </a:r>
            <a:r>
              <a:rPr sz="2900" spc="-10" dirty="0">
                <a:latin typeface="+mn-lt"/>
                <a:cs typeface="Tw Cen MT"/>
              </a:rPr>
              <a:t>Large</a:t>
            </a:r>
            <a:r>
              <a:rPr sz="2900" spc="-55" dirty="0">
                <a:latin typeface="+mn-lt"/>
                <a:cs typeface="Tw Cen MT"/>
              </a:rPr>
              <a:t> </a:t>
            </a:r>
            <a:r>
              <a:rPr sz="2900" spc="-5" dirty="0">
                <a:latin typeface="+mn-lt"/>
                <a:cs typeface="Tw Cen MT"/>
              </a:rPr>
              <a:t>Datasets.</a:t>
            </a:r>
            <a:endParaRPr lang="en-US" sz="2900" spc="-5" dirty="0">
              <a:latin typeface="+mn-lt"/>
              <a:cs typeface="Tw Cen MT"/>
            </a:endParaRPr>
          </a:p>
          <a:p>
            <a:pPr marL="927100" lvl="1" indent="-457200" eaLnBrk="1" hangingPunct="1">
              <a:spcBef>
                <a:spcPts val="695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600" dirty="0">
                <a:latin typeface="+mn-lt"/>
                <a:cs typeface="Tw Cen MT"/>
              </a:rPr>
              <a:t>Needs out-of-core</a:t>
            </a:r>
            <a:r>
              <a:rPr sz="2600" spc="-40" dirty="0">
                <a:latin typeface="+mn-lt"/>
                <a:cs typeface="Tw Cen MT"/>
              </a:rPr>
              <a:t> </a:t>
            </a:r>
            <a:r>
              <a:rPr sz="2600" dirty="0">
                <a:latin typeface="+mn-lt"/>
                <a:cs typeface="Tw Cen MT"/>
              </a:rPr>
              <a:t>sorting.</a:t>
            </a:r>
          </a:p>
          <a:p>
            <a:pPr eaLnBrk="1" hangingPunct="1">
              <a:spcBef>
                <a:spcPts val="35"/>
              </a:spcBef>
              <a:buClr>
                <a:schemeClr val="tx1"/>
              </a:buClr>
              <a:buSzPct val="100000"/>
              <a:defRPr/>
            </a:pPr>
            <a:endParaRPr sz="3800" dirty="0">
              <a:latin typeface="+mn-lt"/>
              <a:cs typeface="Times New Roman"/>
            </a:endParaRPr>
          </a:p>
          <a:p>
            <a:pPr marL="469900" indent="-457200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32740" algn="l"/>
              </a:tabLst>
              <a:defRPr/>
            </a:pPr>
            <a:r>
              <a:rPr sz="2900" spc="-75" dirty="0">
                <a:latin typeface="+mn-lt"/>
                <a:cs typeface="Tw Cen MT"/>
              </a:rPr>
              <a:t>You </a:t>
            </a:r>
            <a:r>
              <a:rPr sz="2900" dirty="0">
                <a:latin typeface="+mn-lt"/>
                <a:cs typeface="Tw Cen MT"/>
              </a:rPr>
              <a:t>can </a:t>
            </a:r>
            <a:r>
              <a:rPr sz="2900" spc="-10" dirty="0">
                <a:latin typeface="+mn-lt"/>
                <a:cs typeface="Tw Cen MT"/>
              </a:rPr>
              <a:t>download </a:t>
            </a:r>
            <a:r>
              <a:rPr sz="2900" dirty="0">
                <a:latin typeface="+mn-lt"/>
                <a:cs typeface="Tw Cen MT"/>
              </a:rPr>
              <a:t>the </a:t>
            </a:r>
            <a:r>
              <a:rPr sz="2900" spc="-15" dirty="0">
                <a:latin typeface="+mn-lt"/>
                <a:cs typeface="Tw Cen MT"/>
              </a:rPr>
              <a:t>software</a:t>
            </a:r>
            <a:r>
              <a:rPr sz="2900" dirty="0">
                <a:latin typeface="+mn-lt"/>
                <a:cs typeface="Tw Cen MT"/>
              </a:rPr>
              <a:t> </a:t>
            </a:r>
            <a:r>
              <a:rPr sz="2900" spc="-10" dirty="0">
                <a:latin typeface="+mn-lt"/>
                <a:cs typeface="Tw Cen MT"/>
              </a:rPr>
              <a:t>from</a:t>
            </a:r>
            <a:r>
              <a:rPr lang="en-US" sz="2900" spc="-10" dirty="0">
                <a:latin typeface="+mn-lt"/>
                <a:cs typeface="Tw Cen MT"/>
              </a:rPr>
              <a:t> (C4.5 or C5)</a:t>
            </a:r>
            <a:r>
              <a:rPr sz="2900" spc="-10" dirty="0">
                <a:latin typeface="+mn-lt"/>
                <a:cs typeface="Tw Cen MT"/>
              </a:rPr>
              <a:t>:</a:t>
            </a:r>
            <a:endParaRPr sz="2900" dirty="0">
              <a:latin typeface="+mn-lt"/>
              <a:cs typeface="Tw Cen MT"/>
            </a:endParaRPr>
          </a:p>
          <a:p>
            <a:pPr marL="675640" indent="-342900" eaLnBrk="1" hangingPunct="1">
              <a:spcBef>
                <a:spcPts val="2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hlinkClick r:id="rId2"/>
              </a:rPr>
              <a:t>https://www.rulequest.com/Personal/</a:t>
            </a:r>
            <a:endParaRPr sz="2400" dirty="0">
              <a:latin typeface="+mn-lt"/>
              <a:cs typeface="Tw Cen MT"/>
            </a:endParaRP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98199EA2-FF2F-3346-AB19-0ECC57507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 You have now?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F715EB69-B15E-B048-99C7-AFC71651D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choose the attribute/value to split on at each level of the tree?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When to stop splitting? When should a node be declared a leaf?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If a leaf node is impure, how should the class label be assigned?</a:t>
            </a:r>
          </a:p>
        </p:txBody>
      </p:sp>
      <p:sp>
        <p:nvSpPr>
          <p:cNvPr id="62467" name="Date Placeholder 3">
            <a:extLst>
              <a:ext uri="{FF2B5EF4-FFF2-40B4-BE49-F238E27FC236}">
                <a16:creationId xmlns:a16="http://schemas.microsoft.com/office/drawing/2014/main" id="{6FDC7073-6403-3842-B9AC-81D3AB4CA3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B8EB8E-1660-0E4D-89F0-3E84BDB41E8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98DAA-CC5E-3346-9748-0FAF5ADB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2469" name="Slide Number Placeholder 5">
            <a:extLst>
              <a:ext uri="{FF2B5EF4-FFF2-40B4-BE49-F238E27FC236}">
                <a16:creationId xmlns:a16="http://schemas.microsoft.com/office/drawing/2014/main" id="{FFD45F75-9764-EC45-9112-59ED900F6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7FBB07-514C-7D4F-BA4C-9C3E48D56F1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8C7A1B06-526D-214A-90E6-43AF53DF15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DA48D0-8E49-F64C-A730-2FE366C5F92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16C53ADB-2842-D84D-B23D-3E8A50D1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23FCBB7F-81F1-4345-A9F3-E60A7E19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95B25F-D224-E743-BB79-AC09EB990F9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0CB4E8AA-04EA-1846-AFF9-D7F85F86C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2"/>
                </a:solidFill>
              </a:rPr>
              <a:t>Attribute Selection Measure: Information Gain (ID3/C4.5)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4CFB3F49-3C33-B748-A60C-021910CB0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Select the attribute with the highest information gain</a:t>
            </a:r>
          </a:p>
          <a:p>
            <a:pPr eaLnBrk="1" hangingPunct="1"/>
            <a:r>
              <a:rPr lang="en-US" altLang="en-US" sz="2400"/>
              <a:t>Let </a:t>
            </a:r>
            <a:r>
              <a:rPr lang="en-US" altLang="en-US" sz="2400" i="1"/>
              <a:t>p</a:t>
            </a:r>
            <a:r>
              <a:rPr lang="en-US" altLang="en-US" sz="2400" i="1" baseline="-25000"/>
              <a:t>i</a:t>
            </a:r>
            <a:r>
              <a:rPr lang="en-US" altLang="en-US" sz="2400"/>
              <a:t> be the probability that an arbitrary tuple in D belongs to class C</a:t>
            </a:r>
            <a:r>
              <a:rPr lang="en-US" altLang="en-US" sz="2400" baseline="-25000"/>
              <a:t>i</a:t>
            </a:r>
            <a:r>
              <a:rPr lang="en-US" altLang="en-US" sz="2400"/>
              <a:t>, estimated by |C</a:t>
            </a:r>
            <a:r>
              <a:rPr lang="en-US" altLang="en-US" sz="2400" i="1" baseline="-25000"/>
              <a:t>i</a:t>
            </a:r>
            <a:r>
              <a:rPr lang="en-US" altLang="en-US" sz="2400" baseline="-25000"/>
              <a:t>, D</a:t>
            </a:r>
            <a:r>
              <a:rPr lang="en-US" altLang="en-US" sz="2400"/>
              <a:t>|/|D|</a:t>
            </a:r>
          </a:p>
          <a:p>
            <a:pPr eaLnBrk="1" hangingPunct="1"/>
            <a:r>
              <a:rPr lang="en-US" altLang="en-US" sz="2400">
                <a:solidFill>
                  <a:schemeClr val="hlink"/>
                </a:solidFill>
              </a:rPr>
              <a:t>Initial </a:t>
            </a:r>
            <a:r>
              <a:rPr lang="en-US" altLang="en-US" sz="2400"/>
              <a:t>entropy: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solidFill>
                  <a:schemeClr val="hlink"/>
                </a:solidFill>
              </a:rPr>
              <a:t>New entropy</a:t>
            </a:r>
            <a:r>
              <a:rPr lang="en-US" altLang="en-US" sz="2400"/>
              <a:t> (after using A to split D into v partitions) to classify D: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solidFill>
                  <a:schemeClr val="hlink"/>
                </a:solidFill>
              </a:rPr>
              <a:t>Information gained</a:t>
            </a:r>
            <a:r>
              <a:rPr lang="en-US" altLang="en-US" sz="2400"/>
              <a:t> by branching on attribute A</a:t>
            </a:r>
          </a:p>
          <a:p>
            <a:pPr eaLnBrk="1" hangingPunct="1"/>
            <a:endParaRPr lang="en-US" altLang="en-US" sz="2400"/>
          </a:p>
        </p:txBody>
      </p:sp>
      <p:graphicFrame>
        <p:nvGraphicFramePr>
          <p:cNvPr id="63494" name="Object 4">
            <a:extLst>
              <a:ext uri="{FF2B5EF4-FFF2-40B4-BE49-F238E27FC236}">
                <a16:creationId xmlns:a16="http://schemas.microsoft.com/office/drawing/2014/main" id="{94F70E32-5F42-8342-BE37-BAB4EE3E0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8788" y="2819400"/>
          <a:ext cx="38417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002200" imgH="9944100" progId="Equation.3">
                  <p:embed/>
                </p:oleObj>
              </mc:Choice>
              <mc:Fallback>
                <p:oleObj name="Equation" r:id="rId3" imgW="43002200" imgH="9944100" progId="Equation.3">
                  <p:embed/>
                  <p:pic>
                    <p:nvPicPr>
                      <p:cNvPr id="63494" name="Object 4">
                        <a:extLst>
                          <a:ext uri="{FF2B5EF4-FFF2-40B4-BE49-F238E27FC236}">
                            <a16:creationId xmlns:a16="http://schemas.microsoft.com/office/drawing/2014/main" id="{94F70E32-5F42-8342-BE37-BAB4EE3E0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2819400"/>
                        <a:ext cx="38417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5">
            <a:extLst>
              <a:ext uri="{FF2B5EF4-FFF2-40B4-BE49-F238E27FC236}">
                <a16:creationId xmlns:a16="http://schemas.microsoft.com/office/drawing/2014/main" id="{27E25935-83BF-344D-B772-A45A46B76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2188" y="4114800"/>
          <a:ext cx="48498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482600" progId="Equation.3">
                  <p:embed/>
                </p:oleObj>
              </mc:Choice>
              <mc:Fallback>
                <p:oleObj name="Equation" r:id="rId5" imgW="1930400" imgH="482600" progId="Equation.3">
                  <p:embed/>
                  <p:pic>
                    <p:nvPicPr>
                      <p:cNvPr id="63495" name="Object 5">
                        <a:extLst>
                          <a:ext uri="{FF2B5EF4-FFF2-40B4-BE49-F238E27FC236}">
                            <a16:creationId xmlns:a16="http://schemas.microsoft.com/office/drawing/2014/main" id="{27E25935-83BF-344D-B772-A45A46B76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114800"/>
                        <a:ext cx="48498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6">
            <a:extLst>
              <a:ext uri="{FF2B5EF4-FFF2-40B4-BE49-F238E27FC236}">
                <a16:creationId xmlns:a16="http://schemas.microsoft.com/office/drawing/2014/main" id="{CABC486F-C3AA-D448-8FFD-2E4880C4F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7238" y="5822950"/>
          <a:ext cx="528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666900" imgH="4978400" progId="Equation.3">
                  <p:embed/>
                </p:oleObj>
              </mc:Choice>
              <mc:Fallback>
                <p:oleObj name="Equation" r:id="rId7" imgW="52666900" imgH="4978400" progId="Equation.3">
                  <p:embed/>
                  <p:pic>
                    <p:nvPicPr>
                      <p:cNvPr id="63496" name="Object 6">
                        <a:extLst>
                          <a:ext uri="{FF2B5EF4-FFF2-40B4-BE49-F238E27FC236}">
                            <a16:creationId xmlns:a16="http://schemas.microsoft.com/office/drawing/2014/main" id="{CABC486F-C3AA-D448-8FFD-2E4880C4F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5822950"/>
                        <a:ext cx="52832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4">
            <a:extLst>
              <a:ext uri="{FF2B5EF4-FFF2-40B4-BE49-F238E27FC236}">
                <a16:creationId xmlns:a16="http://schemas.microsoft.com/office/drawing/2014/main" id="{9E4AF6B0-D0B6-D34B-9E25-2FA611EAC9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16E59A-C14F-C944-8F22-BCB3B3E8934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65538" name="Footer Placeholder 5">
            <a:extLst>
              <a:ext uri="{FF2B5EF4-FFF2-40B4-BE49-F238E27FC236}">
                <a16:creationId xmlns:a16="http://schemas.microsoft.com/office/drawing/2014/main" id="{3DAF56B2-8522-3E40-924F-62BA3E7A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65539" name="Slide Number Placeholder 6">
            <a:extLst>
              <a:ext uri="{FF2B5EF4-FFF2-40B4-BE49-F238E27FC236}">
                <a16:creationId xmlns:a16="http://schemas.microsoft.com/office/drawing/2014/main" id="{006AE9FA-F4E3-DB42-A2ED-AB4FE4A4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46CCEF-01CB-D94A-891C-D0C423CE81D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A9854CD9-CA86-1D47-B2A8-49074B786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Attribute Selection: Information Gain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DF158EBE-3EFD-4446-83F4-124A7C1554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1529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SzPct val="80000"/>
              <a:buFont typeface="Marlett" pitchFamily="2" charset="2"/>
              <a:buChar char="g"/>
            </a:pPr>
            <a:r>
              <a:rPr lang="en-US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Class P: buys_computer = </a:t>
            </a:r>
            <a:r>
              <a:rPr lang="ja-JP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yes</a:t>
            </a:r>
            <a:r>
              <a:rPr lang="ja-JP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 sz="2000">
              <a:solidFill>
                <a:srgbClr val="121328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SzPct val="80000"/>
              <a:buFont typeface="Marlett" pitchFamily="2" charset="2"/>
              <a:buChar char="g"/>
            </a:pPr>
            <a:r>
              <a:rPr lang="en-US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Class N: buys_computer = </a:t>
            </a:r>
            <a:r>
              <a:rPr lang="ja-JP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no</a:t>
            </a:r>
            <a:r>
              <a:rPr lang="ja-JP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65542" name="Rectangle 4">
            <a:extLst>
              <a:ext uri="{FF2B5EF4-FFF2-40B4-BE49-F238E27FC236}">
                <a16:creationId xmlns:a16="http://schemas.microsoft.com/office/drawing/2014/main" id="{F2F8DDA9-428C-D04B-9A4D-875BA76996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667000"/>
            <a:ext cx="4152900" cy="2209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            means </a:t>
            </a:r>
            <a:r>
              <a:rPr lang="ja-JP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age &lt;=30</a:t>
            </a:r>
            <a:r>
              <a:rPr lang="ja-JP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 has 5 out of 14 samples, with 2 yes</a:t>
            </a:r>
            <a:r>
              <a:rPr lang="ja-JP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es  and 3 no</a:t>
            </a:r>
            <a:r>
              <a:rPr lang="ja-JP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s.   Hence</a:t>
            </a: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2" charset="2"/>
              <a:buNone/>
            </a:pPr>
            <a:endParaRPr lang="en-US" altLang="en-US" sz="2000">
              <a:solidFill>
                <a:srgbClr val="121328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2" charset="2"/>
              <a:buNone/>
            </a:pPr>
            <a:endParaRPr lang="en-US" altLang="en-US" sz="2000">
              <a:solidFill>
                <a:srgbClr val="121328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2" charset="2"/>
              <a:buNone/>
            </a:pPr>
            <a:r>
              <a:rPr lang="en-US" altLang="en-US" sz="2000">
                <a:solidFill>
                  <a:srgbClr val="121328"/>
                </a:solidFill>
                <a:ea typeface="ＭＳ Ｐゴシック" panose="020B0600070205080204" pitchFamily="34" charset="-128"/>
              </a:rPr>
              <a:t>Similarly,</a:t>
            </a:r>
          </a:p>
        </p:txBody>
      </p:sp>
      <p:graphicFrame>
        <p:nvGraphicFramePr>
          <p:cNvPr id="65543" name="Object 5">
            <a:extLst>
              <a:ext uri="{FF2B5EF4-FFF2-40B4-BE49-F238E27FC236}">
                <a16:creationId xmlns:a16="http://schemas.microsoft.com/office/drawing/2014/main" id="{BF15E740-FF84-084F-A346-1B1E89D7D1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743200"/>
          <a:ext cx="33543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65500" imgH="1447800" progId="Excel.Sheet.8">
                  <p:embed/>
                </p:oleObj>
              </mc:Choice>
              <mc:Fallback>
                <p:oleObj name="Worksheet" r:id="rId2" imgW="3365500" imgH="1447800" progId="Excel.Sheet.8">
                  <p:embed/>
                  <p:pic>
                    <p:nvPicPr>
                      <p:cNvPr id="65543" name="Object 5">
                        <a:extLst>
                          <a:ext uri="{FF2B5EF4-FFF2-40B4-BE49-F238E27FC236}">
                            <a16:creationId xmlns:a16="http://schemas.microsoft.com/office/drawing/2014/main" id="{BF15E740-FF84-084F-A346-1B1E89D7D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3354388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6">
            <a:extLst>
              <a:ext uri="{FF2B5EF4-FFF2-40B4-BE49-F238E27FC236}">
                <a16:creationId xmlns:a16="http://schemas.microsoft.com/office/drawing/2014/main" id="{BFE79961-34DF-0649-AF22-172D37F2D0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6288" y="1295400"/>
          <a:ext cx="43370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419500" imgH="18719800" progId="Equation.3">
                  <p:embed/>
                </p:oleObj>
              </mc:Choice>
              <mc:Fallback>
                <p:oleObj name="Equation" r:id="rId4" imgW="54419500" imgH="18719800" progId="Equation.3">
                  <p:embed/>
                  <p:pic>
                    <p:nvPicPr>
                      <p:cNvPr id="65544" name="Object 6">
                        <a:extLst>
                          <a:ext uri="{FF2B5EF4-FFF2-40B4-BE49-F238E27FC236}">
                            <a16:creationId xmlns:a16="http://schemas.microsoft.com/office/drawing/2014/main" id="{BFE79961-34DF-0649-AF22-172D37F2D0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1295400"/>
                        <a:ext cx="43370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7">
            <a:extLst>
              <a:ext uri="{FF2B5EF4-FFF2-40B4-BE49-F238E27FC236}">
                <a16:creationId xmlns:a16="http://schemas.microsoft.com/office/drawing/2014/main" id="{C9DF4308-5513-4748-B517-3014746027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257800"/>
          <a:ext cx="3594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804000" imgH="27495500" progId="Equation.3">
                  <p:embed/>
                </p:oleObj>
              </mc:Choice>
              <mc:Fallback>
                <p:oleObj name="Equation" r:id="rId6" imgW="82804000" imgH="27495500" progId="Equation.3">
                  <p:embed/>
                  <p:pic>
                    <p:nvPicPr>
                      <p:cNvPr id="65545" name="Object 7">
                        <a:extLst>
                          <a:ext uri="{FF2B5EF4-FFF2-40B4-BE49-F238E27FC236}">
                            <a16:creationId xmlns:a16="http://schemas.microsoft.com/office/drawing/2014/main" id="{C9DF4308-5513-4748-B517-301474602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35941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8">
            <a:extLst>
              <a:ext uri="{FF2B5EF4-FFF2-40B4-BE49-F238E27FC236}">
                <a16:creationId xmlns:a16="http://schemas.microsoft.com/office/drawing/2014/main" id="{AB3386DF-8D45-F042-9CCF-D94D39171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262438"/>
          <a:ext cx="4337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0510400" imgH="5562600" progId="Equation.3">
                  <p:embed/>
                </p:oleObj>
              </mc:Choice>
              <mc:Fallback>
                <p:oleObj name="Equation" r:id="rId8" imgW="70510400" imgH="5562600" progId="Equation.3">
                  <p:embed/>
                  <p:pic>
                    <p:nvPicPr>
                      <p:cNvPr id="65546" name="Object 8">
                        <a:extLst>
                          <a:ext uri="{FF2B5EF4-FFF2-40B4-BE49-F238E27FC236}">
                            <a16:creationId xmlns:a16="http://schemas.microsoft.com/office/drawing/2014/main" id="{AB3386DF-8D45-F042-9CCF-D94D39171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262438"/>
                        <a:ext cx="43370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9">
            <a:extLst>
              <a:ext uri="{FF2B5EF4-FFF2-40B4-BE49-F238E27FC236}">
                <a16:creationId xmlns:a16="http://schemas.microsoft.com/office/drawing/2014/main" id="{D366AECC-AB07-C64D-AB76-E04E26821A43}"/>
              </a:ext>
            </a:extLst>
          </p:cNvPr>
          <p:cNvGraphicFramePr>
            <a:graphicFrameLocks/>
          </p:cNvGraphicFramePr>
          <p:nvPr/>
        </p:nvGraphicFramePr>
        <p:xfrm>
          <a:off x="152400" y="4191000"/>
          <a:ext cx="441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791200" imgH="3962400" progId="Excel.Sheet.8">
                  <p:embed/>
                </p:oleObj>
              </mc:Choice>
              <mc:Fallback>
                <p:oleObj name="Worksheet" r:id="rId10" imgW="5791200" imgH="3962400" progId="Excel.Sheet.8">
                  <p:embed/>
                  <p:pic>
                    <p:nvPicPr>
                      <p:cNvPr id="65547" name="Object 9">
                        <a:extLst>
                          <a:ext uri="{FF2B5EF4-FFF2-40B4-BE49-F238E27FC236}">
                            <a16:creationId xmlns:a16="http://schemas.microsoft.com/office/drawing/2014/main" id="{D366AECC-AB07-C64D-AB76-E04E26821A4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91000"/>
                        <a:ext cx="4419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0">
            <a:extLst>
              <a:ext uri="{FF2B5EF4-FFF2-40B4-BE49-F238E27FC236}">
                <a16:creationId xmlns:a16="http://schemas.microsoft.com/office/drawing/2014/main" id="{D844AFE8-4DCE-1A47-988A-BAB19ACD32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8675" y="2605088"/>
          <a:ext cx="11430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38300" imgH="9067800" progId="Equation.3">
                  <p:embed/>
                </p:oleObj>
              </mc:Choice>
              <mc:Fallback>
                <p:oleObj name="Equation" r:id="rId12" imgW="14338300" imgH="9067800" progId="Equation.3">
                  <p:embed/>
                  <p:pic>
                    <p:nvPicPr>
                      <p:cNvPr id="65548" name="Object 10">
                        <a:extLst>
                          <a:ext uri="{FF2B5EF4-FFF2-40B4-BE49-F238E27FC236}">
                            <a16:creationId xmlns:a16="http://schemas.microsoft.com/office/drawing/2014/main" id="{D844AFE8-4DCE-1A47-988A-BAB19ACD3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2605088"/>
                        <a:ext cx="11430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11">
            <a:extLst>
              <a:ext uri="{FF2B5EF4-FFF2-40B4-BE49-F238E27FC236}">
                <a16:creationId xmlns:a16="http://schemas.microsoft.com/office/drawing/2014/main" id="{865E6E08-B8D6-2E45-B608-36CEA912C4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19325"/>
          <a:ext cx="52054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804000" imgH="9067800" progId="Equation.3">
                  <p:embed/>
                </p:oleObj>
              </mc:Choice>
              <mc:Fallback>
                <p:oleObj name="Equation" r:id="rId14" imgW="82804000" imgH="9067800" progId="Equation.3">
                  <p:embed/>
                  <p:pic>
                    <p:nvPicPr>
                      <p:cNvPr id="65549" name="Object 11">
                        <a:extLst>
                          <a:ext uri="{FF2B5EF4-FFF2-40B4-BE49-F238E27FC236}">
                            <a16:creationId xmlns:a16="http://schemas.microsoft.com/office/drawing/2014/main" id="{865E6E08-B8D6-2E45-B608-36CEA912C4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19325"/>
                        <a:ext cx="52054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4451803-4FFE-BB4C-8588-97046C17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Boundary ?</a:t>
            </a:r>
          </a:p>
        </p:txBody>
      </p:sp>
      <p:sp>
        <p:nvSpPr>
          <p:cNvPr id="66562" name="Date Placeholder 5">
            <a:extLst>
              <a:ext uri="{FF2B5EF4-FFF2-40B4-BE49-F238E27FC236}">
                <a16:creationId xmlns:a16="http://schemas.microsoft.com/office/drawing/2014/main" id="{4E99BAAB-9CFC-224E-9D58-C9E1F7A676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20F5F2-1737-9E42-9B57-089170827B4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66563" name="Footer Placeholder 6">
            <a:extLst>
              <a:ext uri="{FF2B5EF4-FFF2-40B4-BE49-F238E27FC236}">
                <a16:creationId xmlns:a16="http://schemas.microsoft.com/office/drawing/2014/main" id="{5CC5CC83-93C5-D141-95DE-418EB0F1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66564" name="Slide Number Placeholder 7">
            <a:extLst>
              <a:ext uri="{FF2B5EF4-FFF2-40B4-BE49-F238E27FC236}">
                <a16:creationId xmlns:a16="http://schemas.microsoft.com/office/drawing/2014/main" id="{CD01F125-2029-A844-A22A-CCB15381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C07EA2-2E93-3F49-99C1-34CB0500767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/>
          </a:p>
        </p:txBody>
      </p:sp>
      <p:sp>
        <p:nvSpPr>
          <p:cNvPr id="66565" name="Rectangle 8">
            <a:extLst>
              <a:ext uri="{FF2B5EF4-FFF2-40B4-BE49-F238E27FC236}">
                <a16:creationId xmlns:a16="http://schemas.microsoft.com/office/drawing/2014/main" id="{46768060-42A3-A54B-8C08-D44718DB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69342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                                                </a:t>
            </a:r>
            <a:r>
              <a:rPr lang="en-US" altLang="en-US" sz="1800" b="1"/>
              <a:t>Class C</a:t>
            </a:r>
          </a:p>
        </p:txBody>
      </p:sp>
      <p:sp>
        <p:nvSpPr>
          <p:cNvPr id="66566" name="TextBox 9">
            <a:extLst>
              <a:ext uri="{FF2B5EF4-FFF2-40B4-BE49-F238E27FC236}">
                <a16:creationId xmlns:a16="http://schemas.microsoft.com/office/drawing/2014/main" id="{189D25D1-0E55-144B-AE5C-56FDD441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</a:p>
        </p:txBody>
      </p:sp>
      <p:sp>
        <p:nvSpPr>
          <p:cNvPr id="66567" name="TextBox 10">
            <a:extLst>
              <a:ext uri="{FF2B5EF4-FFF2-40B4-BE49-F238E27FC236}">
                <a16:creationId xmlns:a16="http://schemas.microsoft.com/office/drawing/2014/main" id="{7D76FB10-43CD-5446-B600-0FB2EBF5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5867400"/>
            <a:ext cx="39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Y</a:t>
            </a:r>
          </a:p>
        </p:txBody>
      </p:sp>
      <p:sp>
        <p:nvSpPr>
          <p:cNvPr id="66568" name="Rectangle 11">
            <a:extLst>
              <a:ext uri="{FF2B5EF4-FFF2-40B4-BE49-F238E27FC236}">
                <a16:creationId xmlns:a16="http://schemas.microsoft.com/office/drawing/2014/main" id="{C08C1B53-6DB8-F247-A77F-32CB0C1D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3467100" cy="3962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</a:t>
            </a:r>
            <a:r>
              <a:rPr lang="en-US" altLang="en-US" sz="1800" b="1"/>
              <a:t>Class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6569" name="Rectangle 12">
            <a:extLst>
              <a:ext uri="{FF2B5EF4-FFF2-40B4-BE49-F238E27FC236}">
                <a16:creationId xmlns:a16="http://schemas.microsoft.com/office/drawing/2014/main" id="{D5C223E9-F231-4C4A-98AF-C0E0DC5F1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752600"/>
            <a:ext cx="3467100" cy="1676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</a:t>
            </a:r>
            <a:r>
              <a:rPr lang="en-US" altLang="en-US" sz="1800" b="1"/>
              <a:t>Class B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C634E35-B9C8-F040-ACB2-CD37083C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Boundary ?</a:t>
            </a:r>
          </a:p>
        </p:txBody>
      </p:sp>
      <p:sp>
        <p:nvSpPr>
          <p:cNvPr id="67586" name="Date Placeholder 5">
            <a:extLst>
              <a:ext uri="{FF2B5EF4-FFF2-40B4-BE49-F238E27FC236}">
                <a16:creationId xmlns:a16="http://schemas.microsoft.com/office/drawing/2014/main" id="{3859BB85-C4D3-2241-9DCE-998808F456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E88BD3-7C24-0941-B406-8B7811C93DF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67587" name="Footer Placeholder 6">
            <a:extLst>
              <a:ext uri="{FF2B5EF4-FFF2-40B4-BE49-F238E27FC236}">
                <a16:creationId xmlns:a16="http://schemas.microsoft.com/office/drawing/2014/main" id="{04EA3960-1F52-6C4E-BA78-73EA7CED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67588" name="Slide Number Placeholder 7">
            <a:extLst>
              <a:ext uri="{FF2B5EF4-FFF2-40B4-BE49-F238E27FC236}">
                <a16:creationId xmlns:a16="http://schemas.microsoft.com/office/drawing/2014/main" id="{F6692A5D-B693-A848-BD8C-F20AAAF6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29CA4C-C766-A045-AC79-F40953BAF8B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/>
          </a:p>
        </p:txBody>
      </p:sp>
      <p:sp>
        <p:nvSpPr>
          <p:cNvPr id="67589" name="Rectangle 8">
            <a:extLst>
              <a:ext uri="{FF2B5EF4-FFF2-40B4-BE49-F238E27FC236}">
                <a16:creationId xmlns:a16="http://schemas.microsoft.com/office/drawing/2014/main" id="{A9102F2C-644D-5143-8D77-5C9315A63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69342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                                                </a:t>
            </a:r>
            <a:r>
              <a:rPr lang="en-US" altLang="en-US" sz="1800" b="1"/>
              <a:t>Class C</a:t>
            </a:r>
          </a:p>
        </p:txBody>
      </p:sp>
      <p:sp>
        <p:nvSpPr>
          <p:cNvPr id="67590" name="TextBox 9">
            <a:extLst>
              <a:ext uri="{FF2B5EF4-FFF2-40B4-BE49-F238E27FC236}">
                <a16:creationId xmlns:a16="http://schemas.microsoft.com/office/drawing/2014/main" id="{00058AB7-993D-E04F-8ED3-DB6115878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</a:p>
        </p:txBody>
      </p:sp>
      <p:sp>
        <p:nvSpPr>
          <p:cNvPr id="67591" name="TextBox 10">
            <a:extLst>
              <a:ext uri="{FF2B5EF4-FFF2-40B4-BE49-F238E27FC236}">
                <a16:creationId xmlns:a16="http://schemas.microsoft.com/office/drawing/2014/main" id="{60C3A250-3061-9D44-A65D-AA2D645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5867400"/>
            <a:ext cx="39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Y</a:t>
            </a:r>
          </a:p>
        </p:txBody>
      </p:sp>
      <p:sp>
        <p:nvSpPr>
          <p:cNvPr id="67592" name="Rectangle 11">
            <a:extLst>
              <a:ext uri="{FF2B5EF4-FFF2-40B4-BE49-F238E27FC236}">
                <a16:creationId xmlns:a16="http://schemas.microsoft.com/office/drawing/2014/main" id="{D979B199-86F5-5E44-B4FB-2A15BE99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3467100" cy="3962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</a:t>
            </a:r>
            <a:r>
              <a:rPr lang="en-US" altLang="en-US" sz="1800" b="1"/>
              <a:t>Class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7593" name="Rectangle 12">
            <a:extLst>
              <a:ext uri="{FF2B5EF4-FFF2-40B4-BE49-F238E27FC236}">
                <a16:creationId xmlns:a16="http://schemas.microsoft.com/office/drawing/2014/main" id="{8DB28BC8-1D58-4B4E-A2C4-FD8D923C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752600"/>
            <a:ext cx="3467100" cy="1676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</a:t>
            </a:r>
            <a:r>
              <a:rPr lang="en-US" altLang="en-US" sz="1800" b="1"/>
              <a:t>Class B</a:t>
            </a:r>
          </a:p>
        </p:txBody>
      </p:sp>
      <p:cxnSp>
        <p:nvCxnSpPr>
          <p:cNvPr id="67594" name="Straight Connector 3">
            <a:extLst>
              <a:ext uri="{FF2B5EF4-FFF2-40B4-BE49-F238E27FC236}">
                <a16:creationId xmlns:a16="http://schemas.microsoft.com/office/drawing/2014/main" id="{4E822542-D815-9440-AF58-00361528B4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6300" y="1143000"/>
            <a:ext cx="0" cy="548640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6D5599C-BCF3-3C42-BC1D-FBA13B57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Boundary ?</a:t>
            </a:r>
          </a:p>
        </p:txBody>
      </p:sp>
      <p:sp>
        <p:nvSpPr>
          <p:cNvPr id="68610" name="Date Placeholder 5">
            <a:extLst>
              <a:ext uri="{FF2B5EF4-FFF2-40B4-BE49-F238E27FC236}">
                <a16:creationId xmlns:a16="http://schemas.microsoft.com/office/drawing/2014/main" id="{E6DA4B70-ED5B-6745-85D8-505C86D219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6C2B91-9949-4645-AEF6-755108EDFE2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68611" name="Footer Placeholder 6">
            <a:extLst>
              <a:ext uri="{FF2B5EF4-FFF2-40B4-BE49-F238E27FC236}">
                <a16:creationId xmlns:a16="http://schemas.microsoft.com/office/drawing/2014/main" id="{BCA9B418-E7AF-D44F-A6F2-C43FA19B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68612" name="Slide Number Placeholder 7">
            <a:extLst>
              <a:ext uri="{FF2B5EF4-FFF2-40B4-BE49-F238E27FC236}">
                <a16:creationId xmlns:a16="http://schemas.microsoft.com/office/drawing/2014/main" id="{660B0394-24D5-BE4D-AD76-708FBBD4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CE8388-6812-B144-87B4-9870E06662F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/>
          </a:p>
        </p:txBody>
      </p:sp>
      <p:sp>
        <p:nvSpPr>
          <p:cNvPr id="68613" name="Rectangle 8">
            <a:extLst>
              <a:ext uri="{FF2B5EF4-FFF2-40B4-BE49-F238E27FC236}">
                <a16:creationId xmlns:a16="http://schemas.microsoft.com/office/drawing/2014/main" id="{5501CDB0-9F1D-0747-8759-9F5777C8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69342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                                                </a:t>
            </a:r>
            <a:r>
              <a:rPr lang="en-US" altLang="en-US" sz="1800" b="1"/>
              <a:t>Class C</a:t>
            </a:r>
          </a:p>
        </p:txBody>
      </p:sp>
      <p:sp>
        <p:nvSpPr>
          <p:cNvPr id="68614" name="TextBox 9">
            <a:extLst>
              <a:ext uri="{FF2B5EF4-FFF2-40B4-BE49-F238E27FC236}">
                <a16:creationId xmlns:a16="http://schemas.microsoft.com/office/drawing/2014/main" id="{BA9A8012-3AF9-1A44-B6A4-563BBB555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</a:p>
        </p:txBody>
      </p:sp>
      <p:sp>
        <p:nvSpPr>
          <p:cNvPr id="68615" name="TextBox 10">
            <a:extLst>
              <a:ext uri="{FF2B5EF4-FFF2-40B4-BE49-F238E27FC236}">
                <a16:creationId xmlns:a16="http://schemas.microsoft.com/office/drawing/2014/main" id="{6B590645-1434-8948-A35C-611F7672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5867400"/>
            <a:ext cx="39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Y</a:t>
            </a:r>
          </a:p>
        </p:txBody>
      </p:sp>
      <p:sp>
        <p:nvSpPr>
          <p:cNvPr id="68616" name="Rectangle 11">
            <a:extLst>
              <a:ext uri="{FF2B5EF4-FFF2-40B4-BE49-F238E27FC236}">
                <a16:creationId xmlns:a16="http://schemas.microsoft.com/office/drawing/2014/main" id="{6C81EE42-B77D-7548-AFA0-A7ADEDF5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3467100" cy="3962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</a:t>
            </a:r>
            <a:r>
              <a:rPr lang="en-US" altLang="en-US" sz="1800" b="1"/>
              <a:t>Class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8617" name="Rectangle 12">
            <a:extLst>
              <a:ext uri="{FF2B5EF4-FFF2-40B4-BE49-F238E27FC236}">
                <a16:creationId xmlns:a16="http://schemas.microsoft.com/office/drawing/2014/main" id="{8DBC58E9-96A0-5540-84F4-43394411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752600"/>
            <a:ext cx="3467100" cy="1676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</a:t>
            </a:r>
            <a:r>
              <a:rPr lang="en-US" altLang="en-US" sz="1800" b="1"/>
              <a:t>Class B</a:t>
            </a:r>
          </a:p>
        </p:txBody>
      </p:sp>
      <p:cxnSp>
        <p:nvCxnSpPr>
          <p:cNvPr id="68618" name="Straight Connector 3">
            <a:extLst>
              <a:ext uri="{FF2B5EF4-FFF2-40B4-BE49-F238E27FC236}">
                <a16:creationId xmlns:a16="http://schemas.microsoft.com/office/drawing/2014/main" id="{EBB0472C-569E-1F4D-994B-D7490C1D41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6300" y="1143000"/>
            <a:ext cx="0" cy="548640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9" name="Straight Connector 13">
            <a:extLst>
              <a:ext uri="{FF2B5EF4-FFF2-40B4-BE49-F238E27FC236}">
                <a16:creationId xmlns:a16="http://schemas.microsoft.com/office/drawing/2014/main" id="{AFF686A1-ECC5-E24D-9C01-49D6C09626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6300" y="3429000"/>
            <a:ext cx="3924300" cy="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DC44EBC3-9A29-B74C-B1BC-FA452EE484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2FB9D4-F481-BD47-8082-191FE617AD5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13146A91-6BB2-3441-936C-FD6AA19B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9FF5CD9D-242E-564F-BC40-6448C7D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2E0DB4-BD4A-7846-B8C7-21F5A133B11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0A5BC4ED-9F40-AE43-94E4-183A5133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5029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hlink"/>
                </a:solidFill>
                <a:cs typeface="+mn-cs"/>
              </a:rPr>
              <a:t>Classification</a:t>
            </a:r>
            <a:endParaRPr lang="en-US" sz="2000" dirty="0">
              <a:cs typeface="+mn-cs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predicts categorical class labels (discrete or nominal)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classifies data (constructs a model) based on the training set and the values (</a:t>
            </a:r>
            <a:r>
              <a:rPr lang="en-US" sz="2400" dirty="0">
                <a:solidFill>
                  <a:schemeClr val="hlink"/>
                </a:solidFill>
              </a:rPr>
              <a:t>class labels</a:t>
            </a:r>
            <a:r>
              <a:rPr lang="en-US" sz="2400" dirty="0"/>
              <a:t>) in a classifying attribute and uses it in classifying new data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hlink"/>
                </a:solidFill>
                <a:cs typeface="+mn-cs"/>
              </a:rPr>
              <a:t>Regression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models continuous-valued functions, i.e., predicts unknown or missing values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Typical applications</a:t>
            </a:r>
          </a:p>
          <a:p>
            <a:pPr lvl="1" eaLnBrk="1" hangingPunct="1">
              <a:lnSpc>
                <a:spcPct val="90000"/>
              </a:lnSpc>
              <a:buClr>
                <a:srgbClr val="0000CC"/>
              </a:buClr>
              <a:buFont typeface="Wingdings" charset="0"/>
              <a:buChar char="n"/>
              <a:defRPr/>
            </a:pPr>
            <a:r>
              <a:rPr lang="en-US" sz="2400" dirty="0"/>
              <a:t>Credit approval</a:t>
            </a:r>
          </a:p>
          <a:p>
            <a:pPr lvl="1" eaLnBrk="1" hangingPunct="1">
              <a:lnSpc>
                <a:spcPct val="90000"/>
              </a:lnSpc>
              <a:buClr>
                <a:srgbClr val="0000CC"/>
              </a:buClr>
              <a:buFont typeface="Wingdings" charset="0"/>
              <a:buChar char="n"/>
              <a:defRPr/>
            </a:pPr>
            <a:r>
              <a:rPr lang="en-US" sz="2400" dirty="0"/>
              <a:t>Target marketing</a:t>
            </a:r>
          </a:p>
          <a:p>
            <a:pPr lvl="1" eaLnBrk="1" hangingPunct="1">
              <a:lnSpc>
                <a:spcPct val="90000"/>
              </a:lnSpc>
              <a:buClr>
                <a:srgbClr val="0000CC"/>
              </a:buClr>
              <a:buFont typeface="Wingdings" charset="0"/>
              <a:buChar char="n"/>
              <a:defRPr/>
            </a:pPr>
            <a:r>
              <a:rPr lang="en-US" sz="2400" dirty="0"/>
              <a:t>Medical diagnosis</a:t>
            </a:r>
          </a:p>
          <a:p>
            <a:pPr lvl="1" eaLnBrk="1" hangingPunct="1">
              <a:lnSpc>
                <a:spcPct val="90000"/>
              </a:lnSpc>
              <a:buClr>
                <a:srgbClr val="0000CC"/>
              </a:buClr>
              <a:buFont typeface="Wingdings" charset="0"/>
              <a:buChar char="n"/>
              <a:defRPr/>
            </a:pPr>
            <a:r>
              <a:rPr lang="en-US" sz="2400" dirty="0"/>
              <a:t>Fraud detection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7C2FF707-C738-2446-88CE-B075F3DCF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81915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Prediction: Classification vs. Regression</a:t>
            </a:r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BBF62111-8652-724A-A97E-EA037043FA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1C90BE-E1A3-0A4A-9E58-6788E5143AF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3AB44A03-D253-9A43-95FC-27EEFCBD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EE17FC40-5573-E844-992D-6E0568B0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B1EB90-8C81-B548-B0EF-9C2E09327BC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8A709BAC-2442-AB4E-AAA5-2AAFB556A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Computing Information-Gain for Continuous-Value Attributes</a:t>
            </a:r>
            <a:endParaRPr lang="en-US" sz="3200" i="1">
              <a:solidFill>
                <a:srgbClr val="CC0000"/>
              </a:solidFill>
              <a:cs typeface="+mj-cs"/>
            </a:endParaRP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21D36B01-9C47-5F4F-9F39-09FCC8BE1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2736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Let attribute A be a continuous-valued attribute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Must determine the </a:t>
            </a:r>
            <a:r>
              <a:rPr lang="en-US" altLang="en-US" sz="2400" i="1">
                <a:solidFill>
                  <a:schemeClr val="hlink"/>
                </a:solidFill>
                <a:ea typeface="ＭＳ Ｐゴシック" panose="020B0600070205080204" pitchFamily="34" charset="-128"/>
              </a:rPr>
              <a:t>best split point</a:t>
            </a:r>
            <a:r>
              <a:rPr lang="en-US" altLang="en-US" sz="2400">
                <a:ea typeface="ＭＳ Ｐゴシック" panose="020B0600070205080204" pitchFamily="34" charset="-128"/>
              </a:rPr>
              <a:t> for A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Sort the value A in increasing order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Typically, the midpoint between each pair of adjacent values is considered as a possible </a:t>
            </a:r>
            <a:r>
              <a:rPr lang="en-US" altLang="en-US" sz="2400" i="1">
                <a:ea typeface="ＭＳ Ｐゴシック" panose="020B0600070205080204" pitchFamily="34" charset="-128"/>
              </a:rPr>
              <a:t>split point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en-US" sz="2000">
                <a:ea typeface="ＭＳ Ｐゴシック" panose="020B0600070205080204" pitchFamily="34" charset="-128"/>
              </a:rPr>
              <a:t>(a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+a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i+1</a:t>
            </a:r>
            <a:r>
              <a:rPr lang="en-US" altLang="en-US" sz="2000">
                <a:ea typeface="ＭＳ Ｐゴシック" panose="020B0600070205080204" pitchFamily="34" charset="-128"/>
              </a:rPr>
              <a:t>)/2 is the midpoint between the values of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and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i+1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The point yielding maximum information gain for A is selected as the split-point for A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Split: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D1 is the set of tuples in D satisfying A ≤ split-point, and D2 is the set of tuples in D satisfying A &gt; split-point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5">
            <a:extLst>
              <a:ext uri="{FF2B5EF4-FFF2-40B4-BE49-F238E27FC236}">
                <a16:creationId xmlns:a16="http://schemas.microsoft.com/office/drawing/2014/main" id="{4F0FE341-5D73-174A-92B3-04C6AFE638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B23AA7-6A6F-FB46-96F9-C46E210168F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72706" name="Footer Placeholder 6">
            <a:extLst>
              <a:ext uri="{FF2B5EF4-FFF2-40B4-BE49-F238E27FC236}">
                <a16:creationId xmlns:a16="http://schemas.microsoft.com/office/drawing/2014/main" id="{BDE77F73-2A40-2D44-AAA5-EF038B8D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72707" name="Slide Number Placeholder 7">
            <a:extLst>
              <a:ext uri="{FF2B5EF4-FFF2-40B4-BE49-F238E27FC236}">
                <a16:creationId xmlns:a16="http://schemas.microsoft.com/office/drawing/2014/main" id="{D95D3E23-9D4D-604E-99F4-EFCE97F9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8950BC-F6AD-8F47-8FF0-59E8C7A6A0E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/>
          </a:p>
        </p:txBody>
      </p:sp>
      <p:sp>
        <p:nvSpPr>
          <p:cNvPr id="23557" name="Rectangle 2050">
            <a:extLst>
              <a:ext uri="{FF2B5EF4-FFF2-40B4-BE49-F238E27FC236}">
                <a16:creationId xmlns:a16="http://schemas.microsoft.com/office/drawing/2014/main" id="{9B2FCA6D-5F32-A947-A21A-4A90C3546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Gain Ratio for Attribute Selection (C4.5)</a:t>
            </a:r>
            <a:endParaRPr lang="en-US" sz="3200" i="1">
              <a:solidFill>
                <a:srgbClr val="CC0000"/>
              </a:solidFill>
              <a:cs typeface="+mj-cs"/>
            </a:endParaRPr>
          </a:p>
        </p:txBody>
      </p:sp>
      <p:sp>
        <p:nvSpPr>
          <p:cNvPr id="23558" name="Rectangle 2051">
            <a:extLst>
              <a:ext uri="{FF2B5EF4-FFF2-40B4-BE49-F238E27FC236}">
                <a16:creationId xmlns:a16="http://schemas.microsoft.com/office/drawing/2014/main" id="{37B36CDA-6ADF-4645-8C28-D306398225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Information gain measure is biased towards attributes with a large number of values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b="1" dirty="0">
                <a:cs typeface="+mn-cs"/>
              </a:rPr>
              <a:t>C4.5 (a successor of ID3) </a:t>
            </a:r>
            <a:r>
              <a:rPr lang="en-US" sz="2400" dirty="0">
                <a:cs typeface="+mn-cs"/>
              </a:rPr>
              <a:t>uses gain ratio to overcome the problem (normalization to information gain)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 err="1"/>
              <a:t>GainRatio</a:t>
            </a:r>
            <a:r>
              <a:rPr lang="en-US" sz="2400" dirty="0"/>
              <a:t>(A) = Gain(A)/</a:t>
            </a:r>
            <a:r>
              <a:rPr lang="en-US" sz="2400" dirty="0" err="1"/>
              <a:t>SplitEntropy</a:t>
            </a:r>
            <a:r>
              <a:rPr lang="en-US" sz="2400" dirty="0"/>
              <a:t>(A)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Ex.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 err="1"/>
              <a:t>gain_ratio</a:t>
            </a:r>
            <a:r>
              <a:rPr lang="en-US" sz="2400" dirty="0"/>
              <a:t>(income) = 0.029/0.926 = 0.031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The attribute with the maximum gain ratio is selected as the splitting attribute</a:t>
            </a:r>
          </a:p>
        </p:txBody>
      </p:sp>
      <p:graphicFrame>
        <p:nvGraphicFramePr>
          <p:cNvPr id="72710" name="Object 2052">
            <a:extLst>
              <a:ext uri="{FF2B5EF4-FFF2-40B4-BE49-F238E27FC236}">
                <a16:creationId xmlns:a16="http://schemas.microsoft.com/office/drawing/2014/main" id="{F5FB1AC8-8E72-724A-A9B4-B313465405F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3240088"/>
          <a:ext cx="4343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858400" imgH="10528300" progId="Equation.3">
                  <p:embed/>
                </p:oleObj>
              </mc:Choice>
              <mc:Fallback>
                <p:oleObj name="Equation" r:id="rId2" imgW="60858400" imgH="10528300" progId="Equation.3">
                  <p:embed/>
                  <p:pic>
                    <p:nvPicPr>
                      <p:cNvPr id="72710" name="Object 2052">
                        <a:extLst>
                          <a:ext uri="{FF2B5EF4-FFF2-40B4-BE49-F238E27FC236}">
                            <a16:creationId xmlns:a16="http://schemas.microsoft.com/office/drawing/2014/main" id="{F5FB1AC8-8E72-724A-A9B4-B313465405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40088"/>
                        <a:ext cx="4343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2054">
            <a:extLst>
              <a:ext uri="{FF2B5EF4-FFF2-40B4-BE49-F238E27FC236}">
                <a16:creationId xmlns:a16="http://schemas.microsoft.com/office/drawing/2014/main" id="{CCC082F3-4209-3E48-A0B4-11AB31D4C91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06538" y="4495800"/>
          <a:ext cx="70437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613200" imgH="9067800" progId="Equation.3">
                  <p:embed/>
                </p:oleObj>
              </mc:Choice>
              <mc:Fallback>
                <p:oleObj name="Equation" r:id="rId4" imgW="105613200" imgH="9067800" progId="Equation.3">
                  <p:embed/>
                  <p:pic>
                    <p:nvPicPr>
                      <p:cNvPr id="72711" name="Object 2054">
                        <a:extLst>
                          <a:ext uri="{FF2B5EF4-FFF2-40B4-BE49-F238E27FC236}">
                            <a16:creationId xmlns:a16="http://schemas.microsoft.com/office/drawing/2014/main" id="{CCC082F3-4209-3E48-A0B4-11AB31D4C9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495800"/>
                        <a:ext cx="7043737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4">
            <a:extLst>
              <a:ext uri="{FF2B5EF4-FFF2-40B4-BE49-F238E27FC236}">
                <a16:creationId xmlns:a16="http://schemas.microsoft.com/office/drawing/2014/main" id="{B655FC99-C61A-A74D-9562-572B9E88B2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A2F687-F84C-FF47-952E-4C8E08DD979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73730" name="Footer Placeholder 5">
            <a:extLst>
              <a:ext uri="{FF2B5EF4-FFF2-40B4-BE49-F238E27FC236}">
                <a16:creationId xmlns:a16="http://schemas.microsoft.com/office/drawing/2014/main" id="{BC5C93BD-2C2E-B244-ADC5-9C5A8275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73731" name="Slide Number Placeholder 6">
            <a:extLst>
              <a:ext uri="{FF2B5EF4-FFF2-40B4-BE49-F238E27FC236}">
                <a16:creationId xmlns:a16="http://schemas.microsoft.com/office/drawing/2014/main" id="{14543F32-77DB-FC45-9B45-9F4B3E2F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94ED92-ACC2-8F41-8239-D9F63A627E0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/>
          </a:p>
        </p:txBody>
      </p:sp>
      <p:sp>
        <p:nvSpPr>
          <p:cNvPr id="24581" name="Rectangle 1026">
            <a:extLst>
              <a:ext uri="{FF2B5EF4-FFF2-40B4-BE49-F238E27FC236}">
                <a16:creationId xmlns:a16="http://schemas.microsoft.com/office/drawing/2014/main" id="{3BED276B-C92A-BF49-9EA4-3A725FF31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Gini index (CART, IBM IntelligentMiner)</a:t>
            </a:r>
          </a:p>
        </p:txBody>
      </p:sp>
      <p:sp>
        <p:nvSpPr>
          <p:cNvPr id="24582" name="Rectangle 1027">
            <a:extLst>
              <a:ext uri="{FF2B5EF4-FFF2-40B4-BE49-F238E27FC236}">
                <a16:creationId xmlns:a16="http://schemas.microsoft.com/office/drawing/2014/main" id="{A03F51A7-8A46-314B-9717-BCAA5ABA8C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5344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If a data set </a:t>
            </a:r>
            <a:r>
              <a:rPr lang="en-US" sz="2000" i="1">
                <a:cs typeface="+mn-cs"/>
              </a:rPr>
              <a:t>D </a:t>
            </a:r>
            <a:r>
              <a:rPr lang="en-US" sz="2000">
                <a:cs typeface="+mn-cs"/>
              </a:rPr>
              <a:t>contains examples from </a:t>
            </a:r>
            <a:r>
              <a:rPr lang="en-US" sz="2000" i="1">
                <a:cs typeface="+mn-cs"/>
              </a:rPr>
              <a:t>n</a:t>
            </a:r>
            <a:r>
              <a:rPr lang="en-US" sz="2000">
                <a:cs typeface="+mn-cs"/>
              </a:rPr>
              <a:t> classes, gini index, </a:t>
            </a:r>
            <a:r>
              <a:rPr lang="en-US" sz="2000" i="1">
                <a:cs typeface="+mn-cs"/>
              </a:rPr>
              <a:t>gini</a:t>
            </a:r>
            <a:r>
              <a:rPr lang="en-US" sz="2000">
                <a:cs typeface="+mn-cs"/>
              </a:rPr>
              <a:t>(</a:t>
            </a:r>
            <a:r>
              <a:rPr lang="en-US" sz="2000" i="1">
                <a:cs typeface="+mn-cs"/>
              </a:rPr>
              <a:t>D</a:t>
            </a:r>
            <a:r>
              <a:rPr lang="en-US" sz="2000">
                <a:cs typeface="+mn-cs"/>
              </a:rPr>
              <a:t>) is defined as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sz="2000">
                <a:cs typeface="+mn-cs"/>
              </a:rPr>
              <a:t>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sz="2000">
                <a:cs typeface="+mn-cs"/>
              </a:rPr>
              <a:t>     where </a:t>
            </a:r>
            <a:r>
              <a:rPr lang="en-US" sz="2000" i="1">
                <a:cs typeface="+mn-cs"/>
              </a:rPr>
              <a:t>p</a:t>
            </a:r>
            <a:r>
              <a:rPr lang="en-US" sz="2000" i="1" baseline="-25000">
                <a:cs typeface="+mn-cs"/>
              </a:rPr>
              <a:t>j</a:t>
            </a:r>
            <a:r>
              <a:rPr lang="en-US" sz="2000">
                <a:cs typeface="+mn-cs"/>
              </a:rPr>
              <a:t> is the relative frequency (proportion) of class </a:t>
            </a:r>
            <a:r>
              <a:rPr lang="en-US" sz="2000" i="1">
                <a:cs typeface="+mn-cs"/>
              </a:rPr>
              <a:t>j</a:t>
            </a:r>
            <a:r>
              <a:rPr lang="en-US" sz="2000">
                <a:cs typeface="+mn-cs"/>
              </a:rPr>
              <a:t> in </a:t>
            </a:r>
            <a:r>
              <a:rPr lang="en-US" sz="2000" i="1">
                <a:cs typeface="+mn-cs"/>
              </a:rPr>
              <a:t>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If a data set </a:t>
            </a:r>
            <a:r>
              <a:rPr lang="en-US" sz="2000" i="1">
                <a:cs typeface="+mn-cs"/>
              </a:rPr>
              <a:t>D</a:t>
            </a:r>
            <a:r>
              <a:rPr lang="en-US" sz="2000">
                <a:cs typeface="+mn-cs"/>
              </a:rPr>
              <a:t>  is split on A into two subsets </a:t>
            </a:r>
            <a:r>
              <a:rPr lang="en-US" sz="2000" i="1">
                <a:cs typeface="+mn-cs"/>
              </a:rPr>
              <a:t>D</a:t>
            </a:r>
            <a:r>
              <a:rPr lang="en-US" sz="2000" i="1" baseline="-25000">
                <a:cs typeface="+mn-cs"/>
              </a:rPr>
              <a:t>1</a:t>
            </a:r>
            <a:r>
              <a:rPr lang="en-US" sz="2000">
                <a:cs typeface="+mn-cs"/>
              </a:rPr>
              <a:t> and </a:t>
            </a:r>
            <a:r>
              <a:rPr lang="en-US" sz="2000" i="1">
                <a:cs typeface="+mn-cs"/>
              </a:rPr>
              <a:t>D</a:t>
            </a:r>
            <a:r>
              <a:rPr lang="en-US" sz="2000" i="1" baseline="-25000">
                <a:cs typeface="+mn-cs"/>
              </a:rPr>
              <a:t>2</a:t>
            </a:r>
            <a:r>
              <a:rPr lang="en-US" sz="2000">
                <a:cs typeface="+mn-cs"/>
              </a:rPr>
              <a:t>, the </a:t>
            </a:r>
            <a:r>
              <a:rPr lang="en-US" sz="2000" i="1">
                <a:cs typeface="+mn-cs"/>
              </a:rPr>
              <a:t>gini</a:t>
            </a:r>
            <a:r>
              <a:rPr lang="en-US" sz="2000">
                <a:cs typeface="+mn-cs"/>
              </a:rPr>
              <a:t> index </a:t>
            </a:r>
            <a:r>
              <a:rPr lang="en-US" sz="2000" i="1">
                <a:cs typeface="+mn-cs"/>
              </a:rPr>
              <a:t>gini</a:t>
            </a:r>
            <a:r>
              <a:rPr lang="en-US" sz="2000">
                <a:cs typeface="+mn-cs"/>
              </a:rPr>
              <a:t>(</a:t>
            </a:r>
            <a:r>
              <a:rPr lang="en-US" sz="2000" i="1">
                <a:cs typeface="+mn-cs"/>
              </a:rPr>
              <a:t>D</a:t>
            </a:r>
            <a:r>
              <a:rPr lang="en-US" sz="2000">
                <a:cs typeface="+mn-cs"/>
              </a:rPr>
              <a:t>) is defined as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Reduction in Impurity: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The attribute provides the largest reduction in impurity is chosen to split the node (</a:t>
            </a:r>
            <a:r>
              <a:rPr lang="en-US" sz="2000" i="1">
                <a:solidFill>
                  <a:srgbClr val="CC0000"/>
                </a:solidFill>
                <a:cs typeface="+mn-cs"/>
              </a:rPr>
              <a:t>need to enumerate all the possible splitting points for each attribute</a:t>
            </a:r>
            <a:r>
              <a:rPr lang="en-US" sz="2000">
                <a:cs typeface="+mn-cs"/>
              </a:rPr>
              <a:t>)</a:t>
            </a:r>
          </a:p>
        </p:txBody>
      </p:sp>
      <p:graphicFrame>
        <p:nvGraphicFramePr>
          <p:cNvPr id="73734" name="Object 1028">
            <a:extLst>
              <a:ext uri="{FF2B5EF4-FFF2-40B4-BE49-F238E27FC236}">
                <a16:creationId xmlns:a16="http://schemas.microsoft.com/office/drawing/2014/main" id="{6F1C3AEC-4104-2E48-954A-86971A139E54}"/>
              </a:ext>
            </a:extLst>
          </p:cNvPr>
          <p:cNvGraphicFramePr>
            <a:graphicFrameLocks/>
          </p:cNvGraphicFramePr>
          <p:nvPr/>
        </p:nvGraphicFramePr>
        <p:xfrm>
          <a:off x="3124200" y="1752600"/>
          <a:ext cx="289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957500" imgH="17551400" progId="Equation.3">
                  <p:embed/>
                </p:oleObj>
              </mc:Choice>
              <mc:Fallback>
                <p:oleObj name="Equation" r:id="rId2" imgW="40957500" imgH="17551400" progId="Equation.3">
                  <p:embed/>
                  <p:pic>
                    <p:nvPicPr>
                      <p:cNvPr id="73734" name="Object 1028">
                        <a:extLst>
                          <a:ext uri="{FF2B5EF4-FFF2-40B4-BE49-F238E27FC236}">
                            <a16:creationId xmlns:a16="http://schemas.microsoft.com/office/drawing/2014/main" id="{6F1C3AEC-4104-2E48-954A-86971A139E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52600"/>
                        <a:ext cx="289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029">
            <a:extLst>
              <a:ext uri="{FF2B5EF4-FFF2-40B4-BE49-F238E27FC236}">
                <a16:creationId xmlns:a16="http://schemas.microsoft.com/office/drawing/2014/main" id="{E8A77B06-4162-BB41-BD72-DC4FD41642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3581400"/>
          <a:ext cx="57038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286100" imgH="13754100" progId="Equation.3">
                  <p:embed/>
                </p:oleObj>
              </mc:Choice>
              <mc:Fallback>
                <p:oleObj name="Equation" r:id="rId4" imgW="79286100" imgH="13754100" progId="Equation.3">
                  <p:embed/>
                  <p:pic>
                    <p:nvPicPr>
                      <p:cNvPr id="73735" name="Object 1029">
                        <a:extLst>
                          <a:ext uri="{FF2B5EF4-FFF2-40B4-BE49-F238E27FC236}">
                            <a16:creationId xmlns:a16="http://schemas.microsoft.com/office/drawing/2014/main" id="{E8A77B06-4162-BB41-BD72-DC4FD41642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57038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030">
            <a:extLst>
              <a:ext uri="{FF2B5EF4-FFF2-40B4-BE49-F238E27FC236}">
                <a16:creationId xmlns:a16="http://schemas.microsoft.com/office/drawing/2014/main" id="{C66C5952-3740-A647-8ABE-B588121EB78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429000" y="4800600"/>
          <a:ext cx="46180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026800" imgH="7023100" progId="Equation.3">
                  <p:embed/>
                </p:oleObj>
              </mc:Choice>
              <mc:Fallback>
                <p:oleObj name="Equation" r:id="rId6" imgW="62026800" imgH="7023100" progId="Equation.3">
                  <p:embed/>
                  <p:pic>
                    <p:nvPicPr>
                      <p:cNvPr id="73736" name="Object 1030">
                        <a:extLst>
                          <a:ext uri="{FF2B5EF4-FFF2-40B4-BE49-F238E27FC236}">
                            <a16:creationId xmlns:a16="http://schemas.microsoft.com/office/drawing/2014/main" id="{C66C5952-3740-A647-8ABE-B588121EB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00600"/>
                        <a:ext cx="461803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5">
            <a:extLst>
              <a:ext uri="{FF2B5EF4-FFF2-40B4-BE49-F238E27FC236}">
                <a16:creationId xmlns:a16="http://schemas.microsoft.com/office/drawing/2014/main" id="{835E1938-E41F-BE44-803A-77EE085819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294C0B-4D67-BF4C-B45A-18D83162FF4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74754" name="Footer Placeholder 6">
            <a:extLst>
              <a:ext uri="{FF2B5EF4-FFF2-40B4-BE49-F238E27FC236}">
                <a16:creationId xmlns:a16="http://schemas.microsoft.com/office/drawing/2014/main" id="{4017A61B-5721-0244-BA80-CD821155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74755" name="Slide Number Placeholder 7">
            <a:extLst>
              <a:ext uri="{FF2B5EF4-FFF2-40B4-BE49-F238E27FC236}">
                <a16:creationId xmlns:a16="http://schemas.microsoft.com/office/drawing/2014/main" id="{EFA9AB25-883B-1F45-8B23-BE5953B4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C8E6CD-15DC-6444-8C68-2C98F29F1FF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/>
          </a:p>
        </p:txBody>
      </p:sp>
      <p:sp>
        <p:nvSpPr>
          <p:cNvPr id="25605" name="Rectangle 1026">
            <a:extLst>
              <a:ext uri="{FF2B5EF4-FFF2-40B4-BE49-F238E27FC236}">
                <a16:creationId xmlns:a16="http://schemas.microsoft.com/office/drawing/2014/main" id="{391093C3-C97A-394C-9BF3-A2870D0A6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Gini index (CART, IBM IntelligentMiner)</a:t>
            </a:r>
          </a:p>
        </p:txBody>
      </p:sp>
      <p:sp>
        <p:nvSpPr>
          <p:cNvPr id="74757" name="Rectangle 1027">
            <a:extLst>
              <a:ext uri="{FF2B5EF4-FFF2-40B4-BE49-F238E27FC236}">
                <a16:creationId xmlns:a16="http://schemas.microsoft.com/office/drawing/2014/main" id="{523DB28B-347B-E740-BD73-3B904E85A7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Ex.  D has 9 tuples in buys_computer =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yes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and 5 in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no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Suppose the attribute income partitions D into 10 in D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: {low, medium} and 4 in D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but gini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{medium,high}</a:t>
            </a:r>
            <a:r>
              <a:rPr lang="en-US" altLang="en-US" sz="2000">
                <a:ea typeface="ＭＳ Ｐゴシック" panose="020B0600070205080204" pitchFamily="34" charset="-128"/>
              </a:rPr>
              <a:t> is 0.30 and thus the best since it is the lowest</a:t>
            </a:r>
          </a:p>
        </p:txBody>
      </p:sp>
      <p:graphicFrame>
        <p:nvGraphicFramePr>
          <p:cNvPr id="74758" name="Object 1028">
            <a:extLst>
              <a:ext uri="{FF2B5EF4-FFF2-40B4-BE49-F238E27FC236}">
                <a16:creationId xmlns:a16="http://schemas.microsoft.com/office/drawing/2014/main" id="{A830AA9B-188F-4B49-BC8A-AC45B9CE175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1752600"/>
          <a:ext cx="358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206400" imgH="10820400" progId="Equation.3">
                  <p:embed/>
                </p:oleObj>
              </mc:Choice>
              <mc:Fallback>
                <p:oleObj name="Equation" r:id="rId2" imgW="51206400" imgH="10820400" progId="Equation.3">
                  <p:embed/>
                  <p:pic>
                    <p:nvPicPr>
                      <p:cNvPr id="74758" name="Object 1028">
                        <a:extLst>
                          <a:ext uri="{FF2B5EF4-FFF2-40B4-BE49-F238E27FC236}">
                            <a16:creationId xmlns:a16="http://schemas.microsoft.com/office/drawing/2014/main" id="{A830AA9B-188F-4B49-BC8A-AC45B9CE1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52600"/>
                        <a:ext cx="3581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1032">
            <a:extLst>
              <a:ext uri="{FF2B5EF4-FFF2-40B4-BE49-F238E27FC236}">
                <a16:creationId xmlns:a16="http://schemas.microsoft.com/office/drawing/2014/main" id="{FA26E760-5169-F04A-88EF-255844E02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2188" y="2895600"/>
          <a:ext cx="500221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365100" imgH="9944100" progId="Equation.3">
                  <p:embed/>
                </p:oleObj>
              </mc:Choice>
              <mc:Fallback>
                <p:oleObj name="Equation" r:id="rId4" imgW="76365100" imgH="9944100" progId="Equation.3">
                  <p:embed/>
                  <p:pic>
                    <p:nvPicPr>
                      <p:cNvPr id="74759" name="Object 1032">
                        <a:extLst>
                          <a:ext uri="{FF2B5EF4-FFF2-40B4-BE49-F238E27FC236}">
                            <a16:creationId xmlns:a16="http://schemas.microsoft.com/office/drawing/2014/main" id="{FA26E760-5169-F04A-88EF-255844E02B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2895600"/>
                        <a:ext cx="500221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60" name="Picture 1034">
            <a:extLst>
              <a:ext uri="{FF2B5EF4-FFF2-40B4-BE49-F238E27FC236}">
                <a16:creationId xmlns:a16="http://schemas.microsoft.com/office/drawing/2014/main" id="{6DB52823-305F-794A-9AD7-CCC7B8E1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4181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Date Placeholder 3">
            <a:extLst>
              <a:ext uri="{FF2B5EF4-FFF2-40B4-BE49-F238E27FC236}">
                <a16:creationId xmlns:a16="http://schemas.microsoft.com/office/drawing/2014/main" id="{352C6E3F-74C8-3446-BA01-9B0A158504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D82D90-96F1-664B-8866-D984E34DF50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26095CBA-AC22-A54B-86A8-47D021F4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02A35A2B-6528-5B4F-B5A7-5C7A049A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6E1B0B-6425-F744-8626-128A6603A83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4CB52FB0-BA2B-A54E-8187-13DC4C104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Comparing Attribute Selection Measures</a:t>
            </a:r>
            <a:endParaRPr lang="en-US" sz="2800">
              <a:cs typeface="+mj-cs"/>
            </a:endParaRPr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8A8017FC-6419-4642-81A8-79F4F5B63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257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The three measures, in general, return good results but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b="1" dirty="0"/>
              <a:t>Information gain</a:t>
            </a:r>
            <a:r>
              <a:rPr lang="en-US" sz="2400" dirty="0"/>
              <a:t>: 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dirty="0"/>
              <a:t>biased towards multivalued attributes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b="1" dirty="0"/>
              <a:t>Gain ratio</a:t>
            </a:r>
            <a:r>
              <a:rPr lang="en-US" sz="2400" dirty="0"/>
              <a:t>: 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dirty="0"/>
              <a:t>tends to prefer unbalanced splits in which one partition is much smaller than the others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b="1" dirty="0"/>
              <a:t>Gini index</a:t>
            </a:r>
            <a:r>
              <a:rPr lang="en-US" sz="2400" dirty="0"/>
              <a:t>: 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dirty="0"/>
              <a:t>biased to multivalued attributes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dirty="0"/>
              <a:t>has difficulty when # of classes is large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dirty="0"/>
              <a:t>tends to favor tests that result in equal-sized partitions and purity in both partitions</a:t>
            </a: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Date Placeholder 3">
            <a:extLst>
              <a:ext uri="{FF2B5EF4-FFF2-40B4-BE49-F238E27FC236}">
                <a16:creationId xmlns:a16="http://schemas.microsoft.com/office/drawing/2014/main" id="{85EEA879-8621-1143-94A7-0E71696237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3D2C19-7034-BA4A-8BA7-7007E8E8490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77826" name="Footer Placeholder 4">
            <a:extLst>
              <a:ext uri="{FF2B5EF4-FFF2-40B4-BE49-F238E27FC236}">
                <a16:creationId xmlns:a16="http://schemas.microsoft.com/office/drawing/2014/main" id="{D296D81A-5C84-B341-9F91-038FE448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AD0BD0C8-020C-E440-A7F1-90BBDDBC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1970A6-8FD6-8E4E-A9B1-6CFEB2980E8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/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6B504A4F-C274-5744-B1E6-2E38C9548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858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Overfitting and Tree Pruning</a:t>
            </a:r>
            <a:endParaRPr lang="en-US" sz="3200">
              <a:cs typeface="+mj-cs"/>
            </a:endParaRPr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86CDC1E8-3228-4F41-A103-E3BB6BA19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63000" cy="5257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Overfitting</a:t>
            </a:r>
            <a:r>
              <a:rPr lang="en-US" altLang="en-US" sz="2400">
                <a:ea typeface="ＭＳ Ｐゴシック" panose="020B0600070205080204" pitchFamily="34" charset="-128"/>
              </a:rPr>
              <a:t>:  An induced tree may overfit the training data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Too many branches, some may reflect anomalies due to noise or outliers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Poor accuracy for unseen samples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Two approaches to avoid overfitting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Prepruning: Halt tree construction early—do not split a node if this would result in the goodness measure falling below a threshold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Difficult to choose an appropriate threshold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Postpruning: Remove branches from a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fully grown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tree—get a sequence of progressively pruned trees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Use a set of data different from the training data to decide which is the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best pruned tree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>
            <a:extLst>
              <a:ext uri="{FF2B5EF4-FFF2-40B4-BE49-F238E27FC236}">
                <a16:creationId xmlns:a16="http://schemas.microsoft.com/office/drawing/2014/main" id="{A127F79E-18E2-7040-96B0-B862D23606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C13199-1054-2849-9792-EC5CA6B3EE9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C12CE471-28FE-5940-A8E1-2EA67827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476DC541-D05C-7348-813D-F0BCB99F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76FB3B-B0A2-A843-8338-D9E7B329A3A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ABE97BAA-63AD-3B4F-8EFC-2E1134386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2038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Enhancements to Basic Decision Tree Induction</a:t>
            </a:r>
          </a:p>
        </p:txBody>
      </p:sp>
      <p:sp>
        <p:nvSpPr>
          <p:cNvPr id="29702" name="AutoShape 3">
            <a:extLst>
              <a:ext uri="{FF2B5EF4-FFF2-40B4-BE49-F238E27FC236}">
                <a16:creationId xmlns:a16="http://schemas.microsoft.com/office/drawing/2014/main" id="{5A1DBBC7-A64A-0F44-B96A-59607A768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5105400"/>
          </a:xfrm>
          <a:prstGeom prst="flowChartProcess">
            <a:avLst/>
          </a:prstGeom>
        </p:spPr>
        <p:txBody>
          <a:bodyPr lIns="92075" tIns="46038" rIns="92075" bIns="46038"/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Allow for continuous-valued attributes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sz="2400"/>
              <a:t>Dynamically define new discrete-valued attributes that partition the continuous attribute value into a discrete set of intervals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Handle missing attribute values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sz="2400"/>
              <a:t>Assign the most common value of the attribute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sz="2400"/>
              <a:t>Assign probability to each of the possible values</a:t>
            </a:r>
          </a:p>
        </p:txBody>
      </p:sp>
      <p:sp>
        <p:nvSpPr>
          <p:cNvPr id="79878" name="AutoShape 4">
            <a:extLst>
              <a:ext uri="{FF2B5EF4-FFF2-40B4-BE49-F238E27FC236}">
                <a16:creationId xmlns:a16="http://schemas.microsoft.com/office/drawing/2014/main" id="{9F78A4F4-FCF6-7E49-9830-ACF3E43F3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2800"/>
            <a:ext cx="76200" cy="76200"/>
          </a:xfrm>
          <a:prstGeom prst="flowChartInternal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9879" name="Line 5">
            <a:extLst>
              <a:ext uri="{FF2B5EF4-FFF2-40B4-BE49-F238E27FC236}">
                <a16:creationId xmlns:a16="http://schemas.microsoft.com/office/drawing/2014/main" id="{FB0FFF33-4B7D-9A40-B870-FF53D97A3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581400"/>
            <a:ext cx="7086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9880" name="Line 6">
            <a:extLst>
              <a:ext uri="{FF2B5EF4-FFF2-40B4-BE49-F238E27FC236}">
                <a16:creationId xmlns:a16="http://schemas.microsoft.com/office/drawing/2014/main" id="{431337AA-0185-E94D-9CCD-34CBA9B66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>
            <a:extLst>
              <a:ext uri="{FF2B5EF4-FFF2-40B4-BE49-F238E27FC236}">
                <a16:creationId xmlns:a16="http://schemas.microsoft.com/office/drawing/2014/main" id="{0B91CBF5-B45D-0E4D-A73F-98175F75EF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2BF188-B3CC-A349-BA4E-CEE7863B7D3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80898" name="Footer Placeholder 4">
            <a:extLst>
              <a:ext uri="{FF2B5EF4-FFF2-40B4-BE49-F238E27FC236}">
                <a16:creationId xmlns:a16="http://schemas.microsoft.com/office/drawing/2014/main" id="{6A6FAF39-93C1-D24F-A661-20B3DBDD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46937803-E60C-8741-9D80-65F5C5FD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9CCE3F-C0CE-2F47-92B6-A89CC7DDF0A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/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3DC73384-E058-D441-86AD-3CC784484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36038" cy="60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Classification in Large Databases</a:t>
            </a: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1EAD7B73-C73B-3D46-933A-D46C6145E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1371600"/>
            <a:ext cx="8539162" cy="5151438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Classification—a classical problem extensively studied by statisticians and machine learning researchers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Scalability: Classifying data sets with millions of examples and hundreds of attributes with reasonable speed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Why decision tree induction in data mining?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relatively faster learning speed (than other classification methods)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convertible to simple and easy to understand classification rules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can use SQL queries for accessing databases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comparable classification accuracy with other methods</a:t>
            </a: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>
            <a:extLst>
              <a:ext uri="{FF2B5EF4-FFF2-40B4-BE49-F238E27FC236}">
                <a16:creationId xmlns:a16="http://schemas.microsoft.com/office/drawing/2014/main" id="{99601C47-7DA9-B945-A48C-25F09C1A7E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63C64-003E-3240-9359-7C9D482B33A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82946" name="Footer Placeholder 4">
            <a:extLst>
              <a:ext uri="{FF2B5EF4-FFF2-40B4-BE49-F238E27FC236}">
                <a16:creationId xmlns:a16="http://schemas.microsoft.com/office/drawing/2014/main" id="{9FCF83C5-B92C-E14E-80A2-C8B26C5C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7F628B70-A2FB-1844-822C-E2480528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7A87D2-DDD5-D24E-AB2A-A0D268DD994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/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97A6C24F-DAC0-D64B-A218-3187933B9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Scalable Decision Tree Induction Methods</a:t>
            </a:r>
          </a:p>
        </p:txBody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CAB97691-6009-3640-AA23-453F4DC62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36576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PUBLIC</a:t>
            </a:r>
            <a:r>
              <a:rPr lang="en-US" altLang="en-US" sz="2400">
                <a:ea typeface="ＭＳ Ｐゴシック" panose="020B0600070205080204" pitchFamily="34" charset="-128"/>
              </a:rPr>
              <a:t> (VLDB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98 — Rastogi &amp; Shim)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Integrates tree splitting and tree pruning: stop growing the tree earlier</a:t>
            </a:r>
          </a:p>
          <a:p>
            <a:pPr eaLnBrk="1" hangingPunct="1"/>
            <a:r>
              <a:rPr lang="en-US" altLang="en-US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RainForest </a:t>
            </a:r>
            <a:r>
              <a:rPr lang="en-US" altLang="en-US" sz="2400">
                <a:ea typeface="ＭＳ Ｐゴシック" panose="020B0600070205080204" pitchFamily="34" charset="-128"/>
              </a:rPr>
              <a:t>(VLDB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98 — Gehrke, Ramakrishnan &amp; Ganti)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Builds an AVC-list (attribute, value, class label)</a:t>
            </a:r>
          </a:p>
          <a:p>
            <a:pPr eaLnBrk="1" hangingPunct="1"/>
            <a:r>
              <a:rPr lang="en-US" altLang="en-US" sz="2400">
                <a:solidFill>
                  <a:schemeClr val="hlink"/>
                </a:solidFill>
                <a:ea typeface="ＭＳ Ｐゴシック" panose="020B0600070205080204" pitchFamily="34" charset="-128"/>
              </a:rPr>
              <a:t>BOAT </a:t>
            </a:r>
            <a:r>
              <a:rPr lang="en-US" altLang="en-US" sz="2400">
                <a:ea typeface="ＭＳ Ｐゴシック" panose="020B0600070205080204" pitchFamily="34" charset="-128"/>
              </a:rPr>
              <a:t>(PODS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99 — Gehrke, Ganti, Ramakrishnan &amp; Loh)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Uses bootstrapping to create several small samples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82950" name="TextBox 2">
            <a:extLst>
              <a:ext uri="{FF2B5EF4-FFF2-40B4-BE49-F238E27FC236}">
                <a16:creationId xmlns:a16="http://schemas.microsoft.com/office/drawing/2014/main" id="{4E0E8C79-466E-AA4A-A565-18769F4E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8097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Random Forest – creates a large number of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trees with a random selection of features</a:t>
            </a:r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>
            <a:extLst>
              <a:ext uri="{FF2B5EF4-FFF2-40B4-BE49-F238E27FC236}">
                <a16:creationId xmlns:a16="http://schemas.microsoft.com/office/drawing/2014/main" id="{5C1BB696-5E8C-D84C-9E39-A272B7A159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35EAAF-AB4C-AB48-B6F4-014D634F154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83970" name="Footer Placeholder 4">
            <a:extLst>
              <a:ext uri="{FF2B5EF4-FFF2-40B4-BE49-F238E27FC236}">
                <a16:creationId xmlns:a16="http://schemas.microsoft.com/office/drawing/2014/main" id="{107A17B8-C394-D84A-A170-8BAA5961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23723FB4-2104-EB4D-9155-992CF6F3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DDCF53-92F5-D646-AC65-6AE70D62C45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/>
          </a:p>
        </p:txBody>
      </p:sp>
      <p:sp>
        <p:nvSpPr>
          <p:cNvPr id="32773" name="Rectangle 3074">
            <a:extLst>
              <a:ext uri="{FF2B5EF4-FFF2-40B4-BE49-F238E27FC236}">
                <a16:creationId xmlns:a16="http://schemas.microsoft.com/office/drawing/2014/main" id="{00A7095A-004D-8840-AA37-3E6F1452E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Scalability Framework for RainForest</a:t>
            </a:r>
            <a:endParaRPr lang="en-US" altLang="ko-KR" sz="2400" b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32774" name="Rectangle 3075">
            <a:extLst>
              <a:ext uri="{FF2B5EF4-FFF2-40B4-BE49-F238E27FC236}">
                <a16:creationId xmlns:a16="http://schemas.microsoft.com/office/drawing/2014/main" id="{8C475E2A-CEDA-5948-A400-FDAD54D8E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0538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charset="0"/>
              <a:buChar char="n"/>
              <a:defRPr/>
            </a:pPr>
            <a:r>
              <a:rPr lang="en-US" sz="2400">
                <a:latin typeface="Arial" charset="0"/>
                <a:cs typeface="+mn-cs"/>
              </a:rPr>
              <a:t>Builds an AVC-list</a:t>
            </a:r>
            <a:r>
              <a:rPr lang="en-US" altLang="ko-KR" sz="2400" b="1">
                <a:latin typeface="Arial" charset="0"/>
                <a:ea typeface="굴림" charset="0"/>
                <a:cs typeface="굴림" charset="0"/>
              </a:rPr>
              <a:t>: AVC (Attribute, Value, Class_label) </a:t>
            </a:r>
          </a:p>
          <a:p>
            <a:pPr eaLnBrk="1" hangingPunct="1">
              <a:lnSpc>
                <a:spcPct val="130000"/>
              </a:lnSpc>
              <a:buFont typeface="Wingdings" charset="0"/>
              <a:buChar char="n"/>
              <a:defRPr/>
            </a:pPr>
            <a:r>
              <a:rPr lang="en-US" altLang="ko-KR" sz="2400" b="1">
                <a:latin typeface="Arial" charset="0"/>
                <a:ea typeface="굴림" charset="0"/>
                <a:cs typeface="굴림" charset="0"/>
              </a:rPr>
              <a:t>AVC-set  </a:t>
            </a:r>
            <a:r>
              <a:rPr lang="en-US" altLang="ko-KR" sz="2400">
                <a:latin typeface="Arial" charset="0"/>
                <a:ea typeface="굴림" charset="0"/>
                <a:cs typeface="굴림" charset="0"/>
              </a:rPr>
              <a:t>(of an attribute </a:t>
            </a:r>
            <a:r>
              <a:rPr lang="en-US" altLang="ko-KR" sz="2400" i="1">
                <a:latin typeface="Arial" charset="0"/>
                <a:ea typeface="굴림" charset="0"/>
                <a:cs typeface="굴림" charset="0"/>
              </a:rPr>
              <a:t>X</a:t>
            </a:r>
            <a:r>
              <a:rPr lang="en-US" altLang="ko-KR" sz="2400">
                <a:latin typeface="Arial" charset="0"/>
                <a:ea typeface="굴림" charset="0"/>
                <a:cs typeface="굴림" charset="0"/>
              </a:rPr>
              <a:t> )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Char char="n"/>
              <a:defRPr/>
            </a:pPr>
            <a:r>
              <a:rPr lang="en-US" altLang="ko-KR" sz="2400">
                <a:latin typeface="Arial" charset="0"/>
                <a:ea typeface="굴림" charset="0"/>
                <a:cs typeface="굴림" charset="0"/>
              </a:rPr>
              <a:t>Projection of training dataset onto the attribute </a:t>
            </a:r>
            <a:r>
              <a:rPr lang="en-US" altLang="ko-KR" sz="2400" i="1">
                <a:latin typeface="Arial" charset="0"/>
                <a:ea typeface="굴림" charset="0"/>
                <a:cs typeface="굴림" charset="0"/>
              </a:rPr>
              <a:t>X</a:t>
            </a:r>
            <a:r>
              <a:rPr lang="en-US" altLang="ko-KR" sz="2400">
                <a:latin typeface="Arial" charset="0"/>
                <a:ea typeface="굴림" charset="0"/>
                <a:cs typeface="굴림" charset="0"/>
              </a:rPr>
              <a:t> and class label where counts of individual class label are aggregated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80ED0F5F-D4D3-EE4B-8012-D66A86A49D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7E73F8-8FD8-FC49-94E5-B5243E1C19A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03D2338F-0A85-D14C-8C7B-C9C1C9AD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06F0D2BB-8A29-A34E-890F-FB6C41FC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D57E3C-55E9-F54D-A934-F04361AC883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AF61439-545F-DD44-9751-6F2DDC5CD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Classification—A Two-Step Process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7CC3080D-CF98-2B42-95A4-6B5068F93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>
                <a:solidFill>
                  <a:schemeClr val="hlink"/>
                </a:solidFill>
                <a:cs typeface="+mn-cs"/>
              </a:rPr>
              <a:t>Model construction</a:t>
            </a:r>
            <a:r>
              <a:rPr lang="en-US" sz="2000">
                <a:cs typeface="+mn-cs"/>
              </a:rPr>
              <a:t>: describing a set of predetermined classes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/>
              <a:t>Each tuple/sample is assumed to belong to a predefined class, as determined by the </a:t>
            </a:r>
            <a:r>
              <a:rPr lang="en-US" sz="2000">
                <a:solidFill>
                  <a:schemeClr val="hlink"/>
                </a:solidFill>
              </a:rPr>
              <a:t>class label attribute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/>
              <a:t>The set of tuples used for model construction is </a:t>
            </a:r>
            <a:r>
              <a:rPr lang="en-US" sz="2000">
                <a:solidFill>
                  <a:schemeClr val="hlink"/>
                </a:solidFill>
              </a:rPr>
              <a:t>training set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/>
              <a:t>The model is represented as classification rules, decision trees, or mathematical formulae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>
                <a:solidFill>
                  <a:schemeClr val="hlink"/>
                </a:solidFill>
                <a:cs typeface="+mn-cs"/>
              </a:rPr>
              <a:t>Model usage</a:t>
            </a:r>
            <a:r>
              <a:rPr lang="en-US" sz="2000">
                <a:cs typeface="+mn-cs"/>
              </a:rPr>
              <a:t>: for classifying future or unknown objects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>
                <a:solidFill>
                  <a:schemeClr val="hlink"/>
                </a:solidFill>
              </a:rPr>
              <a:t>Estimate accuracy</a:t>
            </a:r>
            <a:r>
              <a:rPr lang="en-US" sz="2000"/>
              <a:t> of the model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/>
              <a:t>The known label of test sample is compared with the classified result from the model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/>
              <a:t>Accuracy rate is the percentage of test set samples that are correctly classified by the model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/>
              <a:t>Test set is independent of training set, otherwise over-fitting will occur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000"/>
              <a:t>If the accuracy is acceptable, use the model to </a:t>
            </a:r>
            <a:r>
              <a:rPr lang="en-US" sz="2000">
                <a:solidFill>
                  <a:schemeClr val="hlink"/>
                </a:solidFill>
              </a:rPr>
              <a:t>classify data</a:t>
            </a:r>
            <a:r>
              <a:rPr lang="en-US" sz="2000"/>
              <a:t> tuples whose class labels are not known</a:t>
            </a:r>
            <a:endParaRPr lang="en-US" sz="2400"/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6">
            <a:extLst>
              <a:ext uri="{FF2B5EF4-FFF2-40B4-BE49-F238E27FC236}">
                <a16:creationId xmlns:a16="http://schemas.microsoft.com/office/drawing/2014/main" id="{018D9948-185A-3242-A410-0208FC56C7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5BD716-D957-BA4C-B291-B92D3FB3556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84994" name="Footer Placeholder 7">
            <a:extLst>
              <a:ext uri="{FF2B5EF4-FFF2-40B4-BE49-F238E27FC236}">
                <a16:creationId xmlns:a16="http://schemas.microsoft.com/office/drawing/2014/main" id="{FF838656-73B5-7945-B329-13E18630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84995" name="Slide Number Placeholder 8">
            <a:extLst>
              <a:ext uri="{FF2B5EF4-FFF2-40B4-BE49-F238E27FC236}">
                <a16:creationId xmlns:a16="http://schemas.microsoft.com/office/drawing/2014/main" id="{7F1A799C-CE16-B841-89F4-55F99B59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94150B-B286-CA42-B758-53BEFB5C15A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4221D43D-41FC-9C4A-B2B9-ACCB333CF77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Rainforest:  Training Set and Its AVC Sets</a:t>
            </a:r>
            <a:r>
              <a:rPr lang="en-US">
                <a:cs typeface="+mj-cs"/>
              </a:rPr>
              <a:t> </a:t>
            </a:r>
          </a:p>
        </p:txBody>
      </p:sp>
      <p:graphicFrame>
        <p:nvGraphicFramePr>
          <p:cNvPr id="1678460" name="Group 124">
            <a:extLst>
              <a:ext uri="{FF2B5EF4-FFF2-40B4-BE49-F238E27FC236}">
                <a16:creationId xmlns:a16="http://schemas.microsoft.com/office/drawing/2014/main" id="{6722F744-5166-3646-9E6D-327D1D5EAC2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343400" y="4800600"/>
          <a:ext cx="2400300" cy="1485901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student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78471" name="Group 135">
            <a:extLst>
              <a:ext uri="{FF2B5EF4-FFF2-40B4-BE49-F238E27FC236}">
                <a16:creationId xmlns:a16="http://schemas.microsoft.com/office/drawing/2014/main" id="{18EB469E-239E-A54E-B1B9-17EBFA581BC6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4495800" y="1981200"/>
          <a:ext cx="1981200" cy="1714501"/>
        </p:xfrm>
        <a:graphic>
          <a:graphicData uri="http://schemas.openxmlformats.org/drawingml/2006/table">
            <a:tbl>
              <a:tblPr/>
              <a:tblGrid>
                <a:gridCol w="6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Age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&lt;=30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31..40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&gt;40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8511" name="Group 175">
            <a:extLst>
              <a:ext uri="{FF2B5EF4-FFF2-40B4-BE49-F238E27FC236}">
                <a16:creationId xmlns:a16="http://schemas.microsoft.com/office/drawing/2014/main" id="{93C01643-7C34-CF40-AF8A-E141BCCD3718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743700" y="4876800"/>
          <a:ext cx="2400300" cy="1401764"/>
        </p:xfrm>
        <a:graphic>
          <a:graphicData uri="http://schemas.openxmlformats.org/drawingml/2006/table">
            <a:tbl>
              <a:tblPr/>
              <a:tblGrid>
                <a:gridCol w="99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Credit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rating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fair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excellent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5063" name="Object 3">
            <a:extLst>
              <a:ext uri="{FF2B5EF4-FFF2-40B4-BE49-F238E27FC236}">
                <a16:creationId xmlns:a16="http://schemas.microsoft.com/office/drawing/2014/main" id="{042852BD-1F5B-E743-A528-43EBDA7A4DC2}"/>
              </a:ext>
            </a:extLst>
          </p:cNvPr>
          <p:cNvGraphicFramePr>
            <a:graphicFrameLocks noGrp="1"/>
          </p:cNvGraphicFramePr>
          <p:nvPr>
            <p:ph type="body" idx="4294967295"/>
          </p:nvPr>
        </p:nvGraphicFramePr>
        <p:xfrm>
          <a:off x="0" y="1905000"/>
          <a:ext cx="4216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70400" imgH="4470400" progId="Excel.Sheet.8">
                  <p:embed/>
                </p:oleObj>
              </mc:Choice>
              <mc:Fallback>
                <p:oleObj name="Worksheet" r:id="rId2" imgW="4470400" imgH="4470400" progId="Excel.Sheet.8">
                  <p:embed/>
                  <p:pic>
                    <p:nvPicPr>
                      <p:cNvPr id="85063" name="Object 3">
                        <a:extLst>
                          <a:ext uri="{FF2B5EF4-FFF2-40B4-BE49-F238E27FC236}">
                            <a16:creationId xmlns:a16="http://schemas.microsoft.com/office/drawing/2014/main" id="{042852BD-1F5B-E743-A528-43EBDA7A4DC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42164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64" name="Rectangle 128">
            <a:extLst>
              <a:ext uri="{FF2B5EF4-FFF2-40B4-BE49-F238E27FC236}">
                <a16:creationId xmlns:a16="http://schemas.microsoft.com/office/drawing/2014/main" id="{A4C1E5FC-93EE-EA43-9735-85E374550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524000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AVC-set on </a:t>
            </a:r>
            <a:r>
              <a:rPr lang="en-US" altLang="ko-KR" sz="2000" i="1">
                <a:ea typeface="굴림" panose="020B0600000101010101" pitchFamily="34" charset="-127"/>
              </a:rPr>
              <a:t>income</a:t>
            </a:r>
            <a:endParaRPr lang="en-US" altLang="en-US" sz="2000" i="1">
              <a:ea typeface="굴림" panose="020B0600000101010101" pitchFamily="34" charset="-127"/>
            </a:endParaRPr>
          </a:p>
        </p:txBody>
      </p:sp>
      <p:sp>
        <p:nvSpPr>
          <p:cNvPr id="85065" name="Rectangle 129">
            <a:extLst>
              <a:ext uri="{FF2B5EF4-FFF2-40B4-BE49-F238E27FC236}">
                <a16:creationId xmlns:a16="http://schemas.microsoft.com/office/drawing/2014/main" id="{B61F68BD-E23F-464E-84E3-0B61946D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24000"/>
            <a:ext cx="192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AVC-set on </a:t>
            </a:r>
            <a:r>
              <a:rPr lang="en-US" altLang="ko-KR" sz="2000" i="1">
                <a:ea typeface="굴림" panose="020B0600000101010101" pitchFamily="34" charset="-127"/>
              </a:rPr>
              <a:t>Age</a:t>
            </a:r>
            <a:endParaRPr lang="en-US" altLang="en-US" sz="2000" i="1">
              <a:ea typeface="굴림" panose="020B0600000101010101" pitchFamily="34" charset="-127"/>
            </a:endParaRPr>
          </a:p>
        </p:txBody>
      </p:sp>
      <p:sp>
        <p:nvSpPr>
          <p:cNvPr id="85066" name="Rectangle 130">
            <a:extLst>
              <a:ext uri="{FF2B5EF4-FFF2-40B4-BE49-F238E27FC236}">
                <a16:creationId xmlns:a16="http://schemas.microsoft.com/office/drawing/2014/main" id="{7EA52C7D-31D1-8448-A608-3F484B14F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26720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AVC-set on </a:t>
            </a:r>
            <a:r>
              <a:rPr lang="en-US" altLang="ko-KR" sz="2000" i="1">
                <a:ea typeface="굴림" panose="020B0600000101010101" pitchFamily="34" charset="-127"/>
              </a:rPr>
              <a:t>Student</a:t>
            </a:r>
            <a:endParaRPr lang="en-US" altLang="en-US" sz="2000" i="1">
              <a:ea typeface="굴림" panose="020B0600000101010101" pitchFamily="34" charset="-127"/>
            </a:endParaRPr>
          </a:p>
        </p:txBody>
      </p:sp>
      <p:sp>
        <p:nvSpPr>
          <p:cNvPr id="85067" name="Rectangle 132">
            <a:extLst>
              <a:ext uri="{FF2B5EF4-FFF2-40B4-BE49-F238E27FC236}">
                <a16:creationId xmlns:a16="http://schemas.microsoft.com/office/drawing/2014/main" id="{57E9C8C3-776D-FA4C-9228-1AC77852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Training Examples</a:t>
            </a:r>
            <a:endParaRPr lang="en-US" altLang="en-US" sz="2400" i="1"/>
          </a:p>
        </p:txBody>
      </p:sp>
      <p:graphicFrame>
        <p:nvGraphicFramePr>
          <p:cNvPr id="1678504" name="Group 168">
            <a:extLst>
              <a:ext uri="{FF2B5EF4-FFF2-40B4-BE49-F238E27FC236}">
                <a16:creationId xmlns:a16="http://schemas.microsoft.com/office/drawing/2014/main" id="{7EB7D791-87E3-B340-BFDC-28A4ECE8977C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781800" y="1905000"/>
          <a:ext cx="2209800" cy="1828800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income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high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medium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low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0"/>
                          <a:cs typeface="Arial" charset="0"/>
                        </a:rPr>
                        <a:t>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5093" name="Rectangle 167">
            <a:extLst>
              <a:ext uri="{FF2B5EF4-FFF2-40B4-BE49-F238E27FC236}">
                <a16:creationId xmlns:a16="http://schemas.microsoft.com/office/drawing/2014/main" id="{36F5E2C8-9970-A945-9559-40CE7882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148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AVC-set 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i="1">
                <a:ea typeface="굴림" panose="020B0600000101010101" pitchFamily="34" charset="-127"/>
              </a:rPr>
              <a:t>credit_rating</a:t>
            </a:r>
            <a:endParaRPr lang="en-US" altLang="en-US" sz="2000" i="1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Date Placeholder 3">
            <a:extLst>
              <a:ext uri="{FF2B5EF4-FFF2-40B4-BE49-F238E27FC236}">
                <a16:creationId xmlns:a16="http://schemas.microsoft.com/office/drawing/2014/main" id="{805EA37A-DB57-D247-B71E-F20D489770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4A9DFA-6A65-DE4F-9CF9-3804E936C55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BE3D4277-C018-6D49-A207-CB5D4A7F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688F64EA-50AE-CE44-872D-5F751EBA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27B68A-5D8C-8946-8D04-BAC850F18EB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/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B9CB5962-96DA-4E4B-AFED-6BF1521EE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BOAT </a:t>
            </a:r>
            <a:r>
              <a:rPr lang="en-US" sz="2800">
                <a:cs typeface="+mj-cs"/>
              </a:rPr>
              <a:t>(Bootstrapped Optimistic Algorithm for Tree Construction)</a:t>
            </a:r>
            <a:endParaRPr lang="en-US" altLang="ko-KR" sz="2000" b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86D67D11-A4E3-A946-91C6-7206E2BF4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00538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Use a statistical technique called </a:t>
            </a:r>
            <a:r>
              <a:rPr lang="en-US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bootstrapping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to create several smaller samples (subsets), each fits in memory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34" charset="-127"/>
              </a:rPr>
              <a:t>Each subset is used to create a tree, resulting in several trees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34" charset="-127"/>
              </a:rPr>
              <a:t>These trees are examined and used to construct a new tree </a:t>
            </a:r>
            <a:r>
              <a:rPr lang="en-US" altLang="ko-KR" sz="2400" i="1">
                <a:latin typeface="Arial" panose="020B0604020202020204" pitchFamily="34" charset="0"/>
                <a:ea typeface="굴림" panose="020B0600000101010101" pitchFamily="34" charset="-127"/>
              </a:rPr>
              <a:t>T’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34" charset="-127"/>
              </a:rPr>
              <a:t>It turns out that</a:t>
            </a:r>
            <a:r>
              <a:rPr lang="en-US" altLang="ko-KR" sz="2400" i="1">
                <a:latin typeface="Arial" panose="020B0604020202020204" pitchFamily="34" charset="0"/>
                <a:ea typeface="굴림" panose="020B0600000101010101" pitchFamily="34" charset="-127"/>
              </a:rPr>
              <a:t> T’</a:t>
            </a:r>
            <a:r>
              <a:rPr lang="en-US" altLang="ko-KR" sz="2400">
                <a:latin typeface="Arial" panose="020B0604020202020204" pitchFamily="34" charset="0"/>
                <a:ea typeface="굴림" panose="020B0600000101010101" pitchFamily="34" charset="-127"/>
              </a:rPr>
              <a:t> is very close to the tree that would be generated using the whole data set together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34" charset="-127"/>
              </a:rPr>
              <a:t>Adv: requires fewer scans of DB, an incremental alg.</a:t>
            </a:r>
          </a:p>
          <a:p>
            <a:pPr eaLnBrk="1" hangingPunct="1">
              <a:lnSpc>
                <a:spcPct val="130000"/>
              </a:lnSpc>
            </a:pPr>
            <a:endParaRPr lang="en-US" altLang="ko-KR" sz="240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>
            <a:extLst>
              <a:ext uri="{FF2B5EF4-FFF2-40B4-BE49-F238E27FC236}">
                <a16:creationId xmlns:a16="http://schemas.microsoft.com/office/drawing/2014/main" id="{07D9660C-9636-4D44-B881-17754050E1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539878-10DD-EA46-A220-6FAE980CD4C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87042" name="Footer Placeholder 4">
            <a:extLst>
              <a:ext uri="{FF2B5EF4-FFF2-40B4-BE49-F238E27FC236}">
                <a16:creationId xmlns:a16="http://schemas.microsoft.com/office/drawing/2014/main" id="{13B58D09-0001-D64F-9CC8-437BCD47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87043" name="Slide Number Placeholder 5">
            <a:extLst>
              <a:ext uri="{FF2B5EF4-FFF2-40B4-BE49-F238E27FC236}">
                <a16:creationId xmlns:a16="http://schemas.microsoft.com/office/drawing/2014/main" id="{86D2EB45-6993-B543-AEC5-43DF0418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B274E8-0000-354A-AD65-AD580676B1C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/>
          </a:p>
        </p:txBody>
      </p:sp>
      <p:sp>
        <p:nvSpPr>
          <p:cNvPr id="35845" name="Rectangle 2050">
            <a:extLst>
              <a:ext uri="{FF2B5EF4-FFF2-40B4-BE49-F238E27FC236}">
                <a16:creationId xmlns:a16="http://schemas.microsoft.com/office/drawing/2014/main" id="{9FBE8E12-B803-C248-9864-B7AB7F964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170981"/>
                </a:solidFill>
                <a:cs typeface="+mj-cs"/>
              </a:rPr>
              <a:t>Visualization of a Decision Tree in SGI/MineSet 3.0</a:t>
            </a:r>
          </a:p>
        </p:txBody>
      </p:sp>
      <p:pic>
        <p:nvPicPr>
          <p:cNvPr id="87045" name="Picture 2051">
            <a:extLst>
              <a:ext uri="{FF2B5EF4-FFF2-40B4-BE49-F238E27FC236}">
                <a16:creationId xmlns:a16="http://schemas.microsoft.com/office/drawing/2014/main" id="{D3B6965A-52AB-2D44-8F91-FD545A0A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04FEC6C-F796-3341-B7BC-663972B0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Random Forest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8B77A01-8E48-964F-B76E-D1AF8F51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cs typeface="+mn-cs"/>
              </a:rPr>
              <a:t>Randomly select a sub set of features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cs typeface="+mn-cs"/>
              </a:rPr>
              <a:t>Create a fully grown decision tree on the n data points, with the sub feature set, sampled with replacement.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cs typeface="+mn-cs"/>
              </a:rPr>
              <a:t>Repeat the two steps to create a large number of trees forming a random forest.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cs typeface="+mn-cs"/>
              </a:rPr>
              <a:t>Apply each tree in the forest on test data and use majority vote of all trees as final prediction.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cs typeface="+mn-cs"/>
              </a:rPr>
              <a:t>The random forest may work better than a tree constructed from all features.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cs typeface="+mn-cs"/>
              </a:rPr>
              <a:t>Why does it work better? Reduce variance, bias, no feature selection, two parameters (#feature, #tree)</a:t>
            </a:r>
          </a:p>
        </p:txBody>
      </p:sp>
      <p:sp>
        <p:nvSpPr>
          <p:cNvPr id="88067" name="Date Placeholder 3">
            <a:extLst>
              <a:ext uri="{FF2B5EF4-FFF2-40B4-BE49-F238E27FC236}">
                <a16:creationId xmlns:a16="http://schemas.microsoft.com/office/drawing/2014/main" id="{5590109F-A3A2-1748-8BD5-4DE15A5CB8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319920-F4D6-4840-93DF-119A002883A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88068" name="Footer Placeholder 4">
            <a:extLst>
              <a:ext uri="{FF2B5EF4-FFF2-40B4-BE49-F238E27FC236}">
                <a16:creationId xmlns:a16="http://schemas.microsoft.com/office/drawing/2014/main" id="{1A3663FB-2196-E44B-9987-8EDDA109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88069" name="Slide Number Placeholder 5">
            <a:extLst>
              <a:ext uri="{FF2B5EF4-FFF2-40B4-BE49-F238E27FC236}">
                <a16:creationId xmlns:a16="http://schemas.microsoft.com/office/drawing/2014/main" id="{DF2A1C41-52C5-B04D-A0EE-34973853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02D4F9-6D68-E049-86C8-767B6CB6A9F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E87573CA-102F-4F41-A2EC-13973D36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Advantages and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CBE00-07C7-E44F-8CE2-C0EDB5BE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05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It is one of the most accurate learning algorithms available. 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It runs efficiently on large databases.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It can handle thousands of input variables without variable deletion.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It gives estimates of what variables are important in the classification.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It generates an internal unbiased estimate of the generalization error as the forest building progresses.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It has an effective method for estimating missing data and maintains accuracy when a large proportion of the data are missing.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It computes proximities between pairs of cases that can be used in clustering, locating outliers, or (by scaling) give interesting views of the data.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The capabilities of the above can be extended to unlabeled data, leading to unsupervised clustering, data views and outlier detection.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It offers an experimental method for detecting variable interactions.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Disadvantages: overfitting</a:t>
            </a:r>
          </a:p>
          <a:p>
            <a:pPr>
              <a:buFont typeface="Wingdings" charset="0"/>
              <a:buNone/>
              <a:defRPr/>
            </a:pPr>
            <a:endParaRPr lang="en-US" sz="2000">
              <a:cs typeface="+mn-cs"/>
            </a:endParaRPr>
          </a:p>
        </p:txBody>
      </p:sp>
      <p:sp>
        <p:nvSpPr>
          <p:cNvPr id="89091" name="Date Placeholder 3">
            <a:extLst>
              <a:ext uri="{FF2B5EF4-FFF2-40B4-BE49-F238E27FC236}">
                <a16:creationId xmlns:a16="http://schemas.microsoft.com/office/drawing/2014/main" id="{7C72F4D1-7586-4143-9F63-D6D622C189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DC6429-2EF4-9E42-A811-7C6F0F87DBB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89092" name="Footer Placeholder 4">
            <a:extLst>
              <a:ext uri="{FF2B5EF4-FFF2-40B4-BE49-F238E27FC236}">
                <a16:creationId xmlns:a16="http://schemas.microsoft.com/office/drawing/2014/main" id="{7C8C656E-A089-004A-93AD-B046368C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89093" name="Slide Number Placeholder 5">
            <a:extLst>
              <a:ext uri="{FF2B5EF4-FFF2-40B4-BE49-F238E27FC236}">
                <a16:creationId xmlns:a16="http://schemas.microsoft.com/office/drawing/2014/main" id="{BF981348-48DE-684A-8F93-D6B9820B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A6554D-BFFD-934D-B408-D64F1A65FD4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/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8C4140B5-35EC-0547-9E60-8F221B217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Wikipedia</a:t>
            </a:r>
          </a:p>
        </p:txBody>
      </p:sp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05B0AC5-D83C-A348-ACE3-E4A24AA3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02638" cy="609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Mining Data with Random Forest</a:t>
            </a:r>
          </a:p>
        </p:txBody>
      </p:sp>
      <p:sp>
        <p:nvSpPr>
          <p:cNvPr id="90114" name="Date Placeholder 3">
            <a:extLst>
              <a:ext uri="{FF2B5EF4-FFF2-40B4-BE49-F238E27FC236}">
                <a16:creationId xmlns:a16="http://schemas.microsoft.com/office/drawing/2014/main" id="{F3936E18-BDD8-304D-9AE8-B08CD9119C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EAD4A5-DBF5-1446-AF03-DC319FB456AD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90115" name="Footer Placeholder 4">
            <a:extLst>
              <a:ext uri="{FF2B5EF4-FFF2-40B4-BE49-F238E27FC236}">
                <a16:creationId xmlns:a16="http://schemas.microsoft.com/office/drawing/2014/main" id="{8658D2C6-DA4B-3347-9A9C-4B076EC3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90116" name="Slide Number Placeholder 5">
            <a:extLst>
              <a:ext uri="{FF2B5EF4-FFF2-40B4-BE49-F238E27FC236}">
                <a16:creationId xmlns:a16="http://schemas.microsoft.com/office/drawing/2014/main" id="{0D0A4AE4-0AD4-034F-B485-E445A4E6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DAC627-16D7-6C4B-A33F-399CCF338D9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/>
          </a:p>
        </p:txBody>
      </p:sp>
      <p:pic>
        <p:nvPicPr>
          <p:cNvPr id="90117" name="Picture 2">
            <a:extLst>
              <a:ext uri="{FF2B5EF4-FFF2-40B4-BE49-F238E27FC236}">
                <a16:creationId xmlns:a16="http://schemas.microsoft.com/office/drawing/2014/main" id="{17063E7D-2FA3-6B45-B384-75088D77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1722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>
            <a:extLst>
              <a:ext uri="{FF2B5EF4-FFF2-40B4-BE49-F238E27FC236}">
                <a16:creationId xmlns:a16="http://schemas.microsoft.com/office/drawing/2014/main" id="{CAF3CAF4-2F0C-2945-9C79-A148BA49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54688"/>
            <a:ext cx="8305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Review paper: http://www.sciencedirect.com/science/article/pii/S0031320310003973</a:t>
            </a:r>
          </a:p>
        </p:txBody>
      </p:sp>
      <p:sp>
        <p:nvSpPr>
          <p:cNvPr id="90119" name="TextBox 7">
            <a:extLst>
              <a:ext uri="{FF2B5EF4-FFF2-40B4-BE49-F238E27FC236}">
                <a16:creationId xmlns:a16="http://schemas.microsoft.com/office/drawing/2014/main" id="{60BBFD15-A50E-624D-8AFF-9741FE0C9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52863"/>
            <a:ext cx="32337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/>
              <a:t>Classification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/>
              <a:t>Clustering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/>
              <a:t>Regression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/>
              <a:t>Feature Selection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/>
              <a:t>Outlier detection</a:t>
            </a:r>
          </a:p>
        </p:txBody>
      </p:sp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1EE99A22-CB15-214F-9D2C-251A1E662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Random Forest Decision: Majority Rule</a:t>
            </a:r>
          </a:p>
        </p:txBody>
      </p:sp>
      <p:pic>
        <p:nvPicPr>
          <p:cNvPr id="91138" name="Content Placeholder 6">
            <a:extLst>
              <a:ext uri="{FF2B5EF4-FFF2-40B4-BE49-F238E27FC236}">
                <a16:creationId xmlns:a16="http://schemas.microsoft.com/office/drawing/2014/main" id="{BB62F575-C503-3B40-8565-56B1E76BA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371600"/>
            <a:ext cx="6886575" cy="4465638"/>
          </a:xfrm>
        </p:spPr>
      </p:pic>
      <p:sp>
        <p:nvSpPr>
          <p:cNvPr id="91139" name="Date Placeholder 3">
            <a:extLst>
              <a:ext uri="{FF2B5EF4-FFF2-40B4-BE49-F238E27FC236}">
                <a16:creationId xmlns:a16="http://schemas.microsoft.com/office/drawing/2014/main" id="{BD016863-AD2E-0A49-88F6-183891B24BA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4D877-5149-D54C-9456-067A1A365626}" type="datetime4">
              <a:rPr lang="en-US" altLang="en-US" sz="11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1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56488-6EA3-AB49-A550-A365BC5D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/>
              <a:t>Data Mining: Concepts and Techniques</a:t>
            </a:r>
          </a:p>
        </p:txBody>
      </p:sp>
      <p:sp>
        <p:nvSpPr>
          <p:cNvPr id="91141" name="Slide Number Placeholder 5">
            <a:extLst>
              <a:ext uri="{FF2B5EF4-FFF2-40B4-BE49-F238E27FC236}">
                <a16:creationId xmlns:a16="http://schemas.microsoft.com/office/drawing/2014/main" id="{108A3620-2960-2C48-9560-FDAAC504F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77000"/>
            <a:ext cx="2362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</a:rPr>
              <a:t>Source: Towardsdatascience.com</a:t>
            </a:r>
          </a:p>
        </p:txBody>
      </p:sp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CD810E9B-5819-F840-B6AB-86EEB15D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An Example</a:t>
            </a:r>
          </a:p>
        </p:txBody>
      </p:sp>
      <p:sp>
        <p:nvSpPr>
          <p:cNvPr id="92162" name="Date Placeholder 3">
            <a:extLst>
              <a:ext uri="{FF2B5EF4-FFF2-40B4-BE49-F238E27FC236}">
                <a16:creationId xmlns:a16="http://schemas.microsoft.com/office/drawing/2014/main" id="{C0262587-A604-B149-BAE4-2B3CB3E6F5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7FFB69-6246-364B-B3A2-64D7D722983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92163" name="Footer Placeholder 4">
            <a:extLst>
              <a:ext uri="{FF2B5EF4-FFF2-40B4-BE49-F238E27FC236}">
                <a16:creationId xmlns:a16="http://schemas.microsoft.com/office/drawing/2014/main" id="{BB8A6FBA-B613-9141-A165-16A6D799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799351DD-276E-9E47-BFFF-391FD8D0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3B814F-3128-2F4B-84FB-DF0DB42B628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/>
          </a:p>
        </p:txBody>
      </p:sp>
      <p:pic>
        <p:nvPicPr>
          <p:cNvPr id="92165" name="Picture 2">
            <a:extLst>
              <a:ext uri="{FF2B5EF4-FFF2-40B4-BE49-F238E27FC236}">
                <a16:creationId xmlns:a16="http://schemas.microsoft.com/office/drawing/2014/main" id="{E655A091-3C98-474F-B44E-15ECED09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3">
            <a:extLst>
              <a:ext uri="{FF2B5EF4-FFF2-40B4-BE49-F238E27FC236}">
                <a16:creationId xmlns:a16="http://schemas.microsoft.com/office/drawing/2014/main" id="{9FEE51E7-510E-5B45-AAE4-CC7F5724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4">
            <a:extLst>
              <a:ext uri="{FF2B5EF4-FFF2-40B4-BE49-F238E27FC236}">
                <a16:creationId xmlns:a16="http://schemas.microsoft.com/office/drawing/2014/main" id="{2DAF7AFE-9972-E445-80AC-7A0508A6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905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TextBox 6">
            <a:extLst>
              <a:ext uri="{FF2B5EF4-FFF2-40B4-BE49-F238E27FC236}">
                <a16:creationId xmlns:a16="http://schemas.microsoft.com/office/drawing/2014/main" id="{1550ABCA-7DE8-954E-B4AC-D12B10CD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81600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Random Forest</a:t>
            </a:r>
          </a:p>
        </p:txBody>
      </p:sp>
      <p:sp>
        <p:nvSpPr>
          <p:cNvPr id="92169" name="TextBox 7">
            <a:extLst>
              <a:ext uri="{FF2B5EF4-FFF2-40B4-BE49-F238E27FC236}">
                <a16:creationId xmlns:a16="http://schemas.microsoft.com/office/drawing/2014/main" id="{EE71C6A7-8D5E-234B-8A6C-58F844073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81600"/>
            <a:ext cx="206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Logistic regression</a:t>
            </a:r>
          </a:p>
        </p:txBody>
      </p:sp>
      <p:sp>
        <p:nvSpPr>
          <p:cNvPr id="92170" name="TextBox 8">
            <a:extLst>
              <a:ext uri="{FF2B5EF4-FFF2-40B4-BE49-F238E27FC236}">
                <a16:creationId xmlns:a16="http://schemas.microsoft.com/office/drawing/2014/main" id="{85A44C90-150F-E04B-BD23-93DA9A75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16513"/>
            <a:ext cx="287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Two Gaussian point clouds</a:t>
            </a:r>
          </a:p>
        </p:txBody>
      </p:sp>
      <p:sp>
        <p:nvSpPr>
          <p:cNvPr id="92171" name="Rectangle 12">
            <a:extLst>
              <a:ext uri="{FF2B5EF4-FFF2-40B4-BE49-F238E27FC236}">
                <a16:creationId xmlns:a16="http://schemas.microsoft.com/office/drawing/2014/main" id="{15B27565-0734-8348-9F78-7F90FF26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8674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Wikipedia</a:t>
            </a:r>
          </a:p>
        </p:txBody>
      </p:sp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C80710F4-0E38-1144-93A6-18C99FC47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Model Evaluation</a:t>
            </a:r>
          </a:p>
        </p:txBody>
      </p:sp>
      <p:sp>
        <p:nvSpPr>
          <p:cNvPr id="93186" name="Content Placeholder 2">
            <a:extLst>
              <a:ext uri="{FF2B5EF4-FFF2-40B4-BE49-F238E27FC236}">
                <a16:creationId xmlns:a16="http://schemas.microsoft.com/office/drawing/2014/main" id="{80FEE075-E0CD-744D-96CB-4987271108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– Actually R and predicted as R (correct classification : true positive)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– Actually not R and predicted as not R (correct classification : true negative)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– Actually not R but predicted as R (incorrect classification : false positive)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– Actually R but predicted as not R (incorrect classification : false negative)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3187" name="Date Placeholder 3">
            <a:extLst>
              <a:ext uri="{FF2B5EF4-FFF2-40B4-BE49-F238E27FC236}">
                <a16:creationId xmlns:a16="http://schemas.microsoft.com/office/drawing/2014/main" id="{44915EAE-425D-9649-B2CD-2B0A51A2A4A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85BF03-FD32-9245-BBB0-B47D2DAF991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0AE69-16A6-194D-9D12-21D8CB38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3189" name="Slide Number Placeholder 5">
            <a:extLst>
              <a:ext uri="{FF2B5EF4-FFF2-40B4-BE49-F238E27FC236}">
                <a16:creationId xmlns:a16="http://schemas.microsoft.com/office/drawing/2014/main" id="{854206E1-93CE-C442-97A4-FFF679237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661F5E-DE3E-294D-83C1-63072DA6BD8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ABAF59EC-E1B4-8846-B151-70A3EF321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Image Explaining Sensitivity/Specificity</a:t>
            </a:r>
          </a:p>
        </p:txBody>
      </p:sp>
      <p:sp>
        <p:nvSpPr>
          <p:cNvPr id="94210" name="Content Placeholder 2">
            <a:extLst>
              <a:ext uri="{FF2B5EF4-FFF2-40B4-BE49-F238E27FC236}">
                <a16:creationId xmlns:a16="http://schemas.microsoft.com/office/drawing/2014/main" id="{7EC7A940-B62D-554B-BD75-E5282582F2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Wikipedia/images</a:t>
            </a:r>
          </a:p>
        </p:txBody>
      </p:sp>
      <p:sp>
        <p:nvSpPr>
          <p:cNvPr id="94211" name="Date Placeholder 3">
            <a:extLst>
              <a:ext uri="{FF2B5EF4-FFF2-40B4-BE49-F238E27FC236}">
                <a16:creationId xmlns:a16="http://schemas.microsoft.com/office/drawing/2014/main" id="{DA8225AC-BCCC-0C4D-B60F-8C8C544A639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0AEB9D-3501-9F45-8F78-1EBA68F76F7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F5A3-FECD-F64F-A104-12939D74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4213" name="Slide Number Placeholder 5">
            <a:extLst>
              <a:ext uri="{FF2B5EF4-FFF2-40B4-BE49-F238E27FC236}">
                <a16:creationId xmlns:a16="http://schemas.microsoft.com/office/drawing/2014/main" id="{AF38B1E3-EDC3-474C-8E54-1F46F19FF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9EA667-5405-9E49-9EA2-4AC2C548D80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/>
          </a:p>
        </p:txBody>
      </p:sp>
      <p:pic>
        <p:nvPicPr>
          <p:cNvPr id="94214" name="Picture 6">
            <a:extLst>
              <a:ext uri="{FF2B5EF4-FFF2-40B4-BE49-F238E27FC236}">
                <a16:creationId xmlns:a16="http://schemas.microsoft.com/office/drawing/2014/main" id="{92442A17-035A-5A41-8DAD-BB824345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9E403460-B11C-0C41-BE17-46BB986412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AE2A87-DD8E-E643-A67B-3A3A7AEDF69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80D762FC-1C6D-9748-BB82-234D1A76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94AA4BBC-D8C1-454A-ACA0-0DB756EE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688280-BE79-B04C-8F18-35703FAFA02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D30CDD3A-7C67-3249-AF04-A79093BD2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cs typeface="+mj-cs"/>
              </a:rPr>
              <a:t>Process (1): Model Construction</a:t>
            </a:r>
          </a:p>
        </p:txBody>
      </p:sp>
      <p:grpSp>
        <p:nvGrpSpPr>
          <p:cNvPr id="27653" name="Group 3">
            <a:extLst>
              <a:ext uri="{FF2B5EF4-FFF2-40B4-BE49-F238E27FC236}">
                <a16:creationId xmlns:a16="http://schemas.microsoft.com/office/drawing/2014/main" id="{CEDEE27B-66FF-4142-80BB-1139578ED4AC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1774825"/>
            <a:ext cx="1698625" cy="1506538"/>
            <a:chOff x="1283" y="1118"/>
            <a:chExt cx="1070" cy="949"/>
          </a:xfrm>
        </p:grpSpPr>
        <p:pic>
          <p:nvPicPr>
            <p:cNvPr id="27666" name="Picture 4">
              <a:extLst>
                <a:ext uri="{FF2B5EF4-FFF2-40B4-BE49-F238E27FC236}">
                  <a16:creationId xmlns:a16="http://schemas.microsoft.com/office/drawing/2014/main" id="{4162B756-BC4A-4C4D-BFF3-57A6F514BFB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" y="1118"/>
              <a:ext cx="107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Rectangle 5">
              <a:extLst>
                <a:ext uri="{FF2B5EF4-FFF2-40B4-BE49-F238E27FC236}">
                  <a16:creationId xmlns:a16="http://schemas.microsoft.com/office/drawing/2014/main" id="{F6DCAD95-7A13-C84E-9ABF-45700ECB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427"/>
              <a:ext cx="93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Training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Data</a:t>
              </a:r>
            </a:p>
          </p:txBody>
        </p:sp>
      </p:grpSp>
      <p:graphicFrame>
        <p:nvGraphicFramePr>
          <p:cNvPr id="27654" name="Object 6">
            <a:extLst>
              <a:ext uri="{FF2B5EF4-FFF2-40B4-BE49-F238E27FC236}">
                <a16:creationId xmlns:a16="http://schemas.microsoft.com/office/drawing/2014/main" id="{C46398A1-AF07-2E48-B87B-C7D9DCE9109A}"/>
              </a:ext>
            </a:extLst>
          </p:cNvPr>
          <p:cNvGraphicFramePr>
            <a:graphicFrameLocks/>
          </p:cNvGraphicFramePr>
          <p:nvPr/>
        </p:nvGraphicFramePr>
        <p:xfrm>
          <a:off x="288925" y="3825875"/>
          <a:ext cx="52673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83200" imgH="2451100" progId="Excel.Sheet.8">
                  <p:embed/>
                </p:oleObj>
              </mc:Choice>
              <mc:Fallback>
                <p:oleObj name="Worksheet" r:id="rId3" imgW="5283200" imgH="2451100" progId="Excel.Sheet.8">
                  <p:embed/>
                  <p:pic>
                    <p:nvPicPr>
                      <p:cNvPr id="27654" name="Object 6">
                        <a:extLst>
                          <a:ext uri="{FF2B5EF4-FFF2-40B4-BE49-F238E27FC236}">
                            <a16:creationId xmlns:a16="http://schemas.microsoft.com/office/drawing/2014/main" id="{C46398A1-AF07-2E48-B87B-C7D9DCE9109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825875"/>
                        <a:ext cx="52673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Line 7">
            <a:extLst>
              <a:ext uri="{FF2B5EF4-FFF2-40B4-BE49-F238E27FC236}">
                <a16:creationId xmlns:a16="http://schemas.microsoft.com/office/drawing/2014/main" id="{726FAA7C-AE9E-5A4E-A745-2B43E30457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388" y="3111500"/>
            <a:ext cx="1644650" cy="700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CF5C3E20-05B0-314A-8DAC-11238E88C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6975" y="3111500"/>
            <a:ext cx="2025650" cy="700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9D904324-DE62-4049-B723-DD901E0B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1622425"/>
            <a:ext cx="1870075" cy="8350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Classification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Algorithms</a:t>
            </a:r>
          </a:p>
        </p:txBody>
      </p:sp>
      <p:sp>
        <p:nvSpPr>
          <p:cNvPr id="27658" name="AutoShape 10">
            <a:extLst>
              <a:ext uri="{FF2B5EF4-FFF2-40B4-BE49-F238E27FC236}">
                <a16:creationId xmlns:a16="http://schemas.microsoft.com/office/drawing/2014/main" id="{AA66E841-1E4B-2240-B4F4-51F3AF927873}"/>
              </a:ext>
            </a:extLst>
          </p:cNvPr>
          <p:cNvSpPr>
            <a:spLocks noChangeArrowheads="1"/>
          </p:cNvSpPr>
          <p:nvPr/>
        </p:nvSpPr>
        <p:spPr bwMode="auto">
          <a:xfrm rot="-1140000">
            <a:off x="4235450" y="2074863"/>
            <a:ext cx="1657350" cy="484187"/>
          </a:xfrm>
          <a:prstGeom prst="rightArrow">
            <a:avLst>
              <a:gd name="adj1" fmla="val 50000"/>
              <a:gd name="adj2" fmla="val 85606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594A1998-F970-2B44-8B63-05F7BADA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5311775"/>
            <a:ext cx="3008312" cy="12001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IF rank = </a:t>
            </a:r>
            <a:r>
              <a:rPr lang="ja-JP" altLang="en-US" sz="2400">
                <a:latin typeface="Times New Roman" panose="02020603050405020304" pitchFamily="18" charset="0"/>
              </a:rPr>
              <a:t>‘</a:t>
            </a:r>
            <a:r>
              <a:rPr lang="en-US" altLang="ja-JP" sz="2400">
                <a:latin typeface="Times New Roman" panose="02020603050405020304" pitchFamily="18" charset="0"/>
              </a:rPr>
              <a:t>professor</a:t>
            </a:r>
            <a:r>
              <a:rPr lang="ja-JP" altLang="en-US" sz="2400">
                <a:latin typeface="Times New Roman" panose="02020603050405020304" pitchFamily="18" charset="0"/>
              </a:rPr>
              <a:t>’</a:t>
            </a:r>
            <a:endParaRPr lang="en-US" altLang="ja-JP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OR years &gt;= 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THEN tenured = </a:t>
            </a:r>
            <a:r>
              <a:rPr lang="ja-JP" altLang="en-US" sz="2400">
                <a:latin typeface="Times New Roman" panose="02020603050405020304" pitchFamily="18" charset="0"/>
              </a:rPr>
              <a:t>‘</a:t>
            </a:r>
            <a:r>
              <a:rPr lang="en-US" altLang="ja-JP" sz="2400">
                <a:latin typeface="Times New Roman" panose="02020603050405020304" pitchFamily="18" charset="0"/>
              </a:rPr>
              <a:t>yes</a:t>
            </a:r>
            <a:r>
              <a:rPr lang="ja-JP" altLang="en-US" sz="2400">
                <a:latin typeface="Times New Roman" panose="02020603050405020304" pitchFamily="18" charset="0"/>
              </a:rPr>
              <a:t>’</a:t>
            </a:r>
            <a:r>
              <a:rPr lang="en-US" altLang="ja-JP" sz="2400"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7660" name="Group 12">
            <a:extLst>
              <a:ext uri="{FF2B5EF4-FFF2-40B4-BE49-F238E27FC236}">
                <a16:creationId xmlns:a16="http://schemas.microsoft.com/office/drawing/2014/main" id="{28911E97-EB96-9844-A874-88C4460AC9AA}"/>
              </a:ext>
            </a:extLst>
          </p:cNvPr>
          <p:cNvGrpSpPr>
            <a:grpSpLocks/>
          </p:cNvGrpSpPr>
          <p:nvPr/>
        </p:nvGrpSpPr>
        <p:grpSpPr bwMode="auto">
          <a:xfrm>
            <a:off x="6478588" y="3216275"/>
            <a:ext cx="1889125" cy="1506538"/>
            <a:chOff x="4081" y="2026"/>
            <a:chExt cx="1190" cy="949"/>
          </a:xfrm>
        </p:grpSpPr>
        <p:pic>
          <p:nvPicPr>
            <p:cNvPr id="27664" name="Picture 13">
              <a:extLst>
                <a:ext uri="{FF2B5EF4-FFF2-40B4-BE49-F238E27FC236}">
                  <a16:creationId xmlns:a16="http://schemas.microsoft.com/office/drawing/2014/main" id="{696FEAF3-6017-CF41-9EF1-6761468EF61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" y="2026"/>
              <a:ext cx="119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Rectangle 14">
              <a:extLst>
                <a:ext uri="{FF2B5EF4-FFF2-40B4-BE49-F238E27FC236}">
                  <a16:creationId xmlns:a16="http://schemas.microsoft.com/office/drawing/2014/main" id="{997E9BE5-4A6B-FB46-B19E-55C85C922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2306"/>
              <a:ext cx="85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Classifier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(Model)</a:t>
              </a:r>
            </a:p>
          </p:txBody>
        </p:sp>
      </p:grpSp>
      <p:sp>
        <p:nvSpPr>
          <p:cNvPr id="27661" name="Line 15">
            <a:extLst>
              <a:ext uri="{FF2B5EF4-FFF2-40B4-BE49-F238E27FC236}">
                <a16:creationId xmlns:a16="http://schemas.microsoft.com/office/drawing/2014/main" id="{2F7AF1FB-94FA-8547-8479-A3A0FD95BF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6775" y="4621213"/>
            <a:ext cx="531813" cy="714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6">
            <a:extLst>
              <a:ext uri="{FF2B5EF4-FFF2-40B4-BE49-F238E27FC236}">
                <a16:creationId xmlns:a16="http://schemas.microsoft.com/office/drawing/2014/main" id="{AFA26C64-4856-A744-851A-31EDF2536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300" y="4543425"/>
            <a:ext cx="577850" cy="790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AutoShape 17">
            <a:extLst>
              <a:ext uri="{FF2B5EF4-FFF2-40B4-BE49-F238E27FC236}">
                <a16:creationId xmlns:a16="http://schemas.microsoft.com/office/drawing/2014/main" id="{F331180D-E435-594B-9008-9AE451D8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76513"/>
            <a:ext cx="546100" cy="592137"/>
          </a:xfrm>
          <a:prstGeom prst="downArrow">
            <a:avLst>
              <a:gd name="adj1" fmla="val 50000"/>
              <a:gd name="adj2" fmla="val 27118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BAE73BE1-3EA3-6F42-AC1E-B3A589187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02638" cy="9906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Metrics for Evaluating Classifier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35AD-36AE-F147-9111-BEFFC25EC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True-Positive Rate(TPR) = TP / TP + FN</a:t>
            </a:r>
          </a:p>
          <a:p>
            <a:pPr>
              <a:defRPr/>
            </a:pPr>
            <a:r>
              <a:rPr lang="en-US" dirty="0"/>
              <a:t>False-Positive Rate(FPR) = FP / FP + TN</a:t>
            </a:r>
          </a:p>
          <a:p>
            <a:pPr>
              <a:defRPr/>
            </a:pPr>
            <a:r>
              <a:rPr lang="en-US" dirty="0"/>
              <a:t>True-Negative Rate(TNR) = TN / TN + FP</a:t>
            </a:r>
          </a:p>
          <a:p>
            <a:pPr>
              <a:defRPr/>
            </a:pPr>
            <a:r>
              <a:rPr lang="en-US" dirty="0"/>
              <a:t>False-Negative Rate(FNR) = FN / FN + TP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NOTE: </a:t>
            </a:r>
          </a:p>
          <a:p>
            <a:pPr lvl="1">
              <a:defRPr/>
            </a:pPr>
            <a:r>
              <a:rPr lang="en-US" dirty="0"/>
              <a:t>Sensitivity </a:t>
            </a:r>
            <a:r>
              <a:rPr lang="en-US" b="1" dirty="0"/>
              <a:t>=</a:t>
            </a:r>
            <a:r>
              <a:rPr lang="en-US" dirty="0"/>
              <a:t> TPR </a:t>
            </a:r>
            <a:r>
              <a:rPr lang="en-US" b="1" dirty="0"/>
              <a:t>=</a:t>
            </a:r>
            <a:r>
              <a:rPr lang="en-US" dirty="0"/>
              <a:t> Recall</a:t>
            </a:r>
          </a:p>
          <a:p>
            <a:pPr lvl="1">
              <a:defRPr/>
            </a:pPr>
            <a:r>
              <a:rPr lang="en-US" dirty="0"/>
              <a:t>Specificity = TNR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5235" name="Date Placeholder 3">
            <a:extLst>
              <a:ext uri="{FF2B5EF4-FFF2-40B4-BE49-F238E27FC236}">
                <a16:creationId xmlns:a16="http://schemas.microsoft.com/office/drawing/2014/main" id="{D87028AA-32FE-FB4B-BCC2-04FA8438F69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B97FE3-440A-8440-A0B3-69DD03B5EAE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6C91-01B6-364B-9254-6DCD190C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5237" name="Slide Number Placeholder 5">
            <a:extLst>
              <a:ext uri="{FF2B5EF4-FFF2-40B4-BE49-F238E27FC236}">
                <a16:creationId xmlns:a16="http://schemas.microsoft.com/office/drawing/2014/main" id="{C23A2972-C4B9-7D40-944B-A9D55076E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7A1E6-83CF-334F-891F-56D804C2D60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D5EE5AB-EDE8-5D45-83FD-4EE955DC2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02638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Metrics for Evaluating Classifier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761E-B15D-DA42-AAFF-4741A557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366838"/>
            <a:ext cx="8763000" cy="5105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Accuracy</a:t>
            </a:r>
            <a:r>
              <a:rPr lang="en-US" dirty="0"/>
              <a:t> =  Correct predictions / Total predictions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		    = (TP + TN) / (TP + TN + FP + FN)</a:t>
            </a:r>
          </a:p>
          <a:p>
            <a:pPr>
              <a:defRPr/>
            </a:pPr>
            <a:r>
              <a:rPr lang="en-US" b="1" dirty="0"/>
              <a:t>Error Rate </a:t>
            </a:r>
            <a:r>
              <a:rPr lang="en-US" dirty="0"/>
              <a:t>= Misclassified predictions/Total pred.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		    = (FP + FN)/ (TP + TN + FP + FN)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		    = 1 - Accuracy</a:t>
            </a:r>
          </a:p>
          <a:p>
            <a:pPr>
              <a:defRPr/>
            </a:pPr>
            <a:r>
              <a:rPr lang="en-US" b="1" dirty="0"/>
              <a:t>Precision</a:t>
            </a:r>
            <a:r>
              <a:rPr lang="en-US" dirty="0"/>
              <a:t> = True positive / Predicted positive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		  = TP / (TP + FP)</a:t>
            </a:r>
          </a:p>
          <a:p>
            <a:pPr>
              <a:defRPr/>
            </a:pPr>
            <a:r>
              <a:rPr lang="en-US" b="1" dirty="0"/>
              <a:t>Recall</a:t>
            </a:r>
            <a:r>
              <a:rPr lang="en-US" dirty="0"/>
              <a:t> = True positive / Actual positive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  = TP / (TP + FN)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6259" name="Date Placeholder 3">
            <a:extLst>
              <a:ext uri="{FF2B5EF4-FFF2-40B4-BE49-F238E27FC236}">
                <a16:creationId xmlns:a16="http://schemas.microsoft.com/office/drawing/2014/main" id="{E16BA38A-C146-7949-9875-68692BEF9D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EE8FD2-D520-7C40-91BB-CDD48BFDF415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EC8A8-E9F7-E94F-910E-E1385361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6261" name="Slide Number Placeholder 5">
            <a:extLst>
              <a:ext uri="{FF2B5EF4-FFF2-40B4-BE49-F238E27FC236}">
                <a16:creationId xmlns:a16="http://schemas.microsoft.com/office/drawing/2014/main" id="{530C4C01-1F94-D14D-ABC3-B39A3F562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B0E9BD-7A5B-984F-A57E-7D8DB19B1E7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8A213A80-F0C2-2944-ADD2-B0DFF08D1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Confusion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D236-1A4E-3A48-B60C-7387709420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0" y="4437062"/>
            <a:ext cx="8458200" cy="2039937"/>
          </a:xfrm>
          <a:blipFill>
            <a:blip r:embed="rId2"/>
            <a:stretch>
              <a:fillRect l="-450" t="-308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7283" name="Date Placeholder 3">
            <a:extLst>
              <a:ext uri="{FF2B5EF4-FFF2-40B4-BE49-F238E27FC236}">
                <a16:creationId xmlns:a16="http://schemas.microsoft.com/office/drawing/2014/main" id="{AE9CEDC9-1D4C-E041-A863-2F0F054BDD7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A228B9-9671-9942-9BF5-D1D109E1316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DCAB-9CF5-D84A-99D5-40357FC8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7285" name="Slide Number Placeholder 5">
            <a:extLst>
              <a:ext uri="{FF2B5EF4-FFF2-40B4-BE49-F238E27FC236}">
                <a16:creationId xmlns:a16="http://schemas.microsoft.com/office/drawing/2014/main" id="{320E4AC9-0971-C943-8A7A-73F1C6473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0856AF-9950-CB4F-A111-5377B983A9B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/>
          </a:p>
        </p:txBody>
      </p:sp>
      <p:graphicFrame>
        <p:nvGraphicFramePr>
          <p:cNvPr id="7" name="Group 209">
            <a:extLst>
              <a:ext uri="{FF2B5EF4-FFF2-40B4-BE49-F238E27FC236}">
                <a16:creationId xmlns:a16="http://schemas.microsoft.com/office/drawing/2014/main" id="{2E0E5736-525B-4D4D-8ED5-39DD5B7C6E58}"/>
              </a:ext>
            </a:extLst>
          </p:cNvPr>
          <p:cNvGraphicFramePr>
            <a:graphicFrameLocks/>
          </p:cNvGraphicFramePr>
          <p:nvPr/>
        </p:nvGraphicFramePr>
        <p:xfrm>
          <a:off x="266700" y="2795588"/>
          <a:ext cx="8610600" cy="1370012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classes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buy_computer = yes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buy_computer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= no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recognition(%)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buy_computer = yes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6954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7000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99.34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buy_computer = no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412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2588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86.27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7366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2634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95.52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208">
            <a:extLst>
              <a:ext uri="{FF2B5EF4-FFF2-40B4-BE49-F238E27FC236}">
                <a16:creationId xmlns:a16="http://schemas.microsoft.com/office/drawing/2014/main" id="{3C9608B8-78E4-1547-81C0-E60E0DA99147}"/>
              </a:ext>
            </a:extLst>
          </p:cNvPr>
          <p:cNvGraphicFramePr>
            <a:graphicFrameLocks/>
          </p:cNvGraphicFramePr>
          <p:nvPr/>
        </p:nvGraphicFramePr>
        <p:xfrm>
          <a:off x="2419350" y="1524000"/>
          <a:ext cx="3733800" cy="111442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1(Pre)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2(pre)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 positive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 negative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 positive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 negative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File:Weka (bird).jpg">
            <a:extLst>
              <a:ext uri="{FF2B5EF4-FFF2-40B4-BE49-F238E27FC236}">
                <a16:creationId xmlns:a16="http://schemas.microsoft.com/office/drawing/2014/main" id="{D90AF76F-26E3-2A4E-A333-F40B071F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063" y="4114800"/>
            <a:ext cx="2721737" cy="2209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6627" name="Title 1">
            <a:extLst>
              <a:ext uri="{FF2B5EF4-FFF2-40B4-BE49-F238E27FC236}">
                <a16:creationId xmlns:a16="http://schemas.microsoft.com/office/drawing/2014/main" id="{2E799141-6B6A-FD43-97FD-0774DB59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Weka Demo of A Decision Tree</a:t>
            </a:r>
          </a:p>
        </p:txBody>
      </p:sp>
      <p:sp>
        <p:nvSpPr>
          <p:cNvPr id="98307" name="Date Placeholder 5">
            <a:extLst>
              <a:ext uri="{FF2B5EF4-FFF2-40B4-BE49-F238E27FC236}">
                <a16:creationId xmlns:a16="http://schemas.microsoft.com/office/drawing/2014/main" id="{E92558B9-C496-374D-9006-5646393DB4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B746CB-5995-EE48-A883-CDC71B4E44D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98308" name="Footer Placeholder 6">
            <a:extLst>
              <a:ext uri="{FF2B5EF4-FFF2-40B4-BE49-F238E27FC236}">
                <a16:creationId xmlns:a16="http://schemas.microsoft.com/office/drawing/2014/main" id="{7791323D-E0F5-0E4F-B014-0FC84A14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98309" name="Slide Number Placeholder 7">
            <a:extLst>
              <a:ext uri="{FF2B5EF4-FFF2-40B4-BE49-F238E27FC236}">
                <a16:creationId xmlns:a16="http://schemas.microsoft.com/office/drawing/2014/main" id="{B2E4236B-E125-7D4F-87B8-21656BBF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07A327-3052-1E44-B6D7-CEF85E155E0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/>
          </a:p>
        </p:txBody>
      </p:sp>
      <p:sp>
        <p:nvSpPr>
          <p:cNvPr id="98310" name="TextBox 1">
            <a:extLst>
              <a:ext uri="{FF2B5EF4-FFF2-40B4-BE49-F238E27FC236}">
                <a16:creationId xmlns:a16="http://schemas.microsoft.com/office/drawing/2014/main" id="{350E33A3-A866-5D42-B837-8CB7ED57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815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Breast Cancer Data - </a:t>
            </a:r>
            <a:r>
              <a:rPr lang="en-US" altLang="en-US" sz="1800">
                <a:hlinkClick r:id="rId3"/>
              </a:rPr>
              <a:t>https://archive.ics.uci.edu/ml/datasets/Breast+Cancer</a:t>
            </a:r>
            <a:endParaRPr lang="en-US" altLang="en-US" sz="1800" b="1"/>
          </a:p>
        </p:txBody>
      </p:sp>
      <p:sp>
        <p:nvSpPr>
          <p:cNvPr id="98311" name="TextBox 2">
            <a:extLst>
              <a:ext uri="{FF2B5EF4-FFF2-40B4-BE49-F238E27FC236}">
                <a16:creationId xmlns:a16="http://schemas.microsoft.com/office/drawing/2014/main" id="{4D6A75DB-DD02-EC40-B5D8-55438D98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2057400"/>
            <a:ext cx="76755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Attribute Information:</a:t>
            </a:r>
            <a:br>
              <a:rPr lang="en-US" altLang="en-US" sz="1800"/>
            </a:br>
            <a:r>
              <a:rPr lang="en-US" altLang="en-US" sz="1800"/>
              <a:t>1. Class: no-recurrence-events, recurrence-events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2. age: 10-19, 20-29, 30-39, 40-49, 50-59, 60-69, 70-79, 80-89, 90-99.</a:t>
            </a:r>
            <a:br>
              <a:rPr lang="en-US" altLang="en-US" sz="1800"/>
            </a:br>
            <a:r>
              <a:rPr lang="en-US" altLang="en-US" sz="1800"/>
              <a:t>3. menopause: lt40, ge40, premeno.</a:t>
            </a:r>
            <a:br>
              <a:rPr lang="en-US" altLang="en-US" sz="1800"/>
            </a:br>
            <a:r>
              <a:rPr lang="en-US" altLang="en-US" sz="1800"/>
              <a:t>4. tumor-size: 0-4, 5-9, 10-14, 15-19, 20-24, 25-29, 30-34, 35-39, 40-44,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             45-49, 50-54, 55-59.</a:t>
            </a:r>
            <a:br>
              <a:rPr lang="en-US" altLang="en-US" sz="1800"/>
            </a:br>
            <a:r>
              <a:rPr lang="en-US" altLang="en-US" sz="1800"/>
              <a:t>5. inv-nodes: 0-2, 3-5, 6-8, 9-11, 12-14, 15-17, 18-20, 21-23, 24-26,</a:t>
            </a:r>
            <a:br>
              <a:rPr lang="en-US" altLang="en-US" sz="1800"/>
            </a:br>
            <a:r>
              <a:rPr lang="en-US" altLang="en-US" sz="1800"/>
              <a:t>                  27-29, 30-32, 33-35, 36-39.</a:t>
            </a:r>
            <a:br>
              <a:rPr lang="en-US" altLang="en-US" sz="1800"/>
            </a:br>
            <a:r>
              <a:rPr lang="en-US" altLang="en-US" sz="1800"/>
              <a:t>6. node-caps: yes, no.</a:t>
            </a:r>
            <a:br>
              <a:rPr lang="en-US" altLang="en-US" sz="1800"/>
            </a:br>
            <a:r>
              <a:rPr lang="en-US" altLang="en-US" sz="1800"/>
              <a:t>7. deg-malig: 1, 2, 3.</a:t>
            </a:r>
            <a:br>
              <a:rPr lang="en-US" altLang="en-US" sz="1800"/>
            </a:br>
            <a:r>
              <a:rPr lang="en-US" altLang="en-US" sz="1800"/>
              <a:t>8. breast: left, right.</a:t>
            </a:r>
            <a:br>
              <a:rPr lang="en-US" altLang="en-US" sz="1800"/>
            </a:br>
            <a:r>
              <a:rPr lang="en-US" altLang="en-US" sz="1800"/>
              <a:t>9. breast-quad: left-up, left-low, right-up, right-low, central.</a:t>
            </a:r>
            <a:br>
              <a:rPr lang="en-US" altLang="en-US" sz="1800"/>
            </a:br>
            <a:r>
              <a:rPr lang="en-US" altLang="en-US" sz="1800"/>
              <a:t>10. irradiat: yes, no.</a:t>
            </a:r>
            <a:br>
              <a:rPr lang="en-US" altLang="en-US" sz="1800"/>
            </a:br>
            <a:r>
              <a:rPr lang="en-US" altLang="en-US" sz="1800" b="1"/>
              <a:t>Class Distribution:</a:t>
            </a:r>
            <a:br>
              <a:rPr lang="en-US" altLang="en-US" sz="1800"/>
            </a:br>
            <a:r>
              <a:rPr lang="en-US" altLang="en-US" sz="1800"/>
              <a:t>    1. no-recurrence-events: 201 instances</a:t>
            </a:r>
            <a:br>
              <a:rPr lang="en-US" altLang="en-US" sz="1800"/>
            </a:br>
            <a:r>
              <a:rPr lang="en-US" altLang="en-US" sz="1800"/>
              <a:t>     2. recurrence-events: 85 instances</a:t>
            </a:r>
            <a:br>
              <a:rPr lang="en-US" altLang="en-US" sz="1800"/>
            </a:b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8312" name="Rectangle 3">
            <a:extLst>
              <a:ext uri="{FF2B5EF4-FFF2-40B4-BE49-F238E27FC236}">
                <a16:creationId xmlns:a16="http://schemas.microsoft.com/office/drawing/2014/main" id="{CF345542-9B87-5642-B84C-A0443908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16038"/>
            <a:ext cx="492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http://www.cs.waikato.ac.nz/ml/weka/</a:t>
            </a:r>
          </a:p>
        </p:txBody>
      </p:sp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4">
            <a:extLst>
              <a:ext uri="{FF2B5EF4-FFF2-40B4-BE49-F238E27FC236}">
                <a16:creationId xmlns:a16="http://schemas.microsoft.com/office/drawing/2014/main" id="{4B114B0A-821F-9143-A497-D8C0F4207B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3F867-3BEB-B546-8ABF-73ABC19DBFD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99330" name="Footer Placeholder 5">
            <a:extLst>
              <a:ext uri="{FF2B5EF4-FFF2-40B4-BE49-F238E27FC236}">
                <a16:creationId xmlns:a16="http://schemas.microsoft.com/office/drawing/2014/main" id="{47639863-5222-C74D-A697-26758443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99331" name="Slide Number Placeholder 6">
            <a:extLst>
              <a:ext uri="{FF2B5EF4-FFF2-40B4-BE49-F238E27FC236}">
                <a16:creationId xmlns:a16="http://schemas.microsoft.com/office/drawing/2014/main" id="{29C581A6-4B15-EA4E-8D1E-EC1DC6AA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3F3D95-9D9B-A54F-AE52-B264F9B3427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/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542C2517-9803-9B43-8F79-EB1957C1F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288" y="381000"/>
            <a:ext cx="8707437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A067CDAF-8109-8342-8249-C908370586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41991" name="Rectangle 4">
            <a:extLst>
              <a:ext uri="{FF2B5EF4-FFF2-40B4-BE49-F238E27FC236}">
                <a16:creationId xmlns:a16="http://schemas.microsoft.com/office/drawing/2014/main" id="{662C15BF-1EB8-7B44-A5CB-CAD7EF3B50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99335" name="AutoShape 5">
            <a:extLst>
              <a:ext uri="{FF2B5EF4-FFF2-40B4-BE49-F238E27FC236}">
                <a16:creationId xmlns:a16="http://schemas.microsoft.com/office/drawing/2014/main" id="{0F1E76F3-48C5-3543-812E-32D6AC541E65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3657600" y="4732338"/>
            <a:ext cx="430213" cy="76200"/>
          </a:xfrm>
          <a:prstGeom prst="leftArrow">
            <a:avLst>
              <a:gd name="adj1" fmla="val 50000"/>
              <a:gd name="adj2" fmla="val 141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Date Placeholder 3">
            <a:extLst>
              <a:ext uri="{FF2B5EF4-FFF2-40B4-BE49-F238E27FC236}">
                <a16:creationId xmlns:a16="http://schemas.microsoft.com/office/drawing/2014/main" id="{04A3CDDE-2EB0-1948-84BC-F024F76066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51E4C8-3A94-EE4B-B1BC-BDFBE7B5EDE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0354" name="Footer Placeholder 4">
            <a:extLst>
              <a:ext uri="{FF2B5EF4-FFF2-40B4-BE49-F238E27FC236}">
                <a16:creationId xmlns:a16="http://schemas.microsoft.com/office/drawing/2014/main" id="{FD0E7B92-03BF-144D-AE39-6684A5AC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0355" name="Slide Number Placeholder 5">
            <a:extLst>
              <a:ext uri="{FF2B5EF4-FFF2-40B4-BE49-F238E27FC236}">
                <a16:creationId xmlns:a16="http://schemas.microsoft.com/office/drawing/2014/main" id="{C7DEB94C-615F-C448-8BCC-902F9EDA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F9FF71-F694-4143-A698-94CCE74A92D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/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271DC072-C400-7341-B4AA-0B9F2E94D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96200" cy="6858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>
                <a:cs typeface="+mj-cs"/>
              </a:rPr>
              <a:t>Bayesian Classification: Why?</a:t>
            </a:r>
            <a:endParaRPr lang="en-US" sz="2400">
              <a:cs typeface="+mj-cs"/>
            </a:endParaRP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1776DD7C-497D-A745-9F0A-3CC2AD4C2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ea typeface="ＭＳ Ｐゴシック" panose="020B0600070205080204" pitchFamily="34" charset="-128"/>
              </a:rPr>
              <a:t>A statistical classifier</a:t>
            </a:r>
            <a:r>
              <a:rPr lang="en-US" altLang="en-US" sz="2400">
                <a:ea typeface="ＭＳ Ｐゴシック" panose="020B0600070205080204" pitchFamily="34" charset="-128"/>
              </a:rPr>
              <a:t>: performs </a:t>
            </a:r>
            <a:r>
              <a:rPr lang="en-US" altLang="en-US" sz="2400" i="1">
                <a:ea typeface="ＭＳ Ｐゴシック" panose="020B0600070205080204" pitchFamily="34" charset="-128"/>
              </a:rPr>
              <a:t>probabilistic prediction, i.e.,</a:t>
            </a:r>
            <a:r>
              <a:rPr lang="en-US" altLang="en-US" sz="2400">
                <a:ea typeface="ＭＳ Ｐゴシック" panose="020B0600070205080204" pitchFamily="34" charset="-128"/>
              </a:rPr>
              <a:t> predicts class membership probabilities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ea typeface="ＭＳ Ｐゴシック" panose="020B0600070205080204" pitchFamily="34" charset="-128"/>
              </a:rPr>
              <a:t>Foundation:</a:t>
            </a:r>
            <a:r>
              <a:rPr lang="en-US" altLang="en-US" sz="2400">
                <a:ea typeface="ＭＳ Ｐゴシック" panose="020B0600070205080204" pitchFamily="34" charset="-128"/>
              </a:rPr>
              <a:t> Based on Bayes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Theorem.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ea typeface="ＭＳ Ｐゴシック" panose="020B0600070205080204" pitchFamily="34" charset="-128"/>
              </a:rPr>
              <a:t>Performance:</a:t>
            </a:r>
            <a:r>
              <a:rPr lang="en-US" altLang="en-US" sz="2400">
                <a:ea typeface="ＭＳ Ｐゴシック" panose="020B0600070205080204" pitchFamily="34" charset="-128"/>
              </a:rPr>
              <a:t> A simple Bayesian classifier, </a:t>
            </a:r>
            <a:r>
              <a:rPr lang="en-US" altLang="en-US" sz="2400" i="1">
                <a:ea typeface="ＭＳ Ｐゴシック" panose="020B0600070205080204" pitchFamily="34" charset="-128"/>
              </a:rPr>
              <a:t>naïve Bayesian classifier</a:t>
            </a:r>
            <a:r>
              <a:rPr lang="en-US" altLang="en-US" sz="2400">
                <a:ea typeface="ＭＳ Ｐゴシック" panose="020B0600070205080204" pitchFamily="34" charset="-128"/>
              </a:rPr>
              <a:t>, has comparable performance with decision tree and selected neural network classifiers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ea typeface="ＭＳ Ｐゴシック" panose="020B0600070205080204" pitchFamily="34" charset="-128"/>
              </a:rPr>
              <a:t>Incremental</a:t>
            </a:r>
            <a:r>
              <a:rPr lang="en-US" altLang="en-US" sz="2400">
                <a:ea typeface="ＭＳ Ｐゴシック" panose="020B0600070205080204" pitchFamily="34" charset="-128"/>
              </a:rPr>
              <a:t>: Each training example can incrementally increase/decrease the probability that a hypothesis is correct — prior knowledge can be combined with observed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ea typeface="ＭＳ Ｐゴシック" panose="020B0600070205080204" pitchFamily="34" charset="-128"/>
              </a:rPr>
              <a:t>Standard</a:t>
            </a:r>
            <a:r>
              <a:rPr lang="en-US" altLang="en-US" sz="2400">
                <a:ea typeface="ＭＳ Ｐゴシック" panose="020B0600070205080204" pitchFamily="34" charset="-128"/>
              </a:rPr>
              <a:t>: Even when Bayesian methods are computationally intractable, they can provide a standard of optimal decision making against which other methods can be measured</a:t>
            </a:r>
          </a:p>
        </p:txBody>
      </p:sp>
    </p:spTree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Date Placeholder 3">
            <a:extLst>
              <a:ext uri="{FF2B5EF4-FFF2-40B4-BE49-F238E27FC236}">
                <a16:creationId xmlns:a16="http://schemas.microsoft.com/office/drawing/2014/main" id="{967CF68A-C17E-7943-9307-770A4D4296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E0164F-9CAB-A348-A454-111A12FA99D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2402" name="Footer Placeholder 4">
            <a:extLst>
              <a:ext uri="{FF2B5EF4-FFF2-40B4-BE49-F238E27FC236}">
                <a16:creationId xmlns:a16="http://schemas.microsoft.com/office/drawing/2014/main" id="{4D658B7F-7AE1-CE4E-B481-020788C5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2403" name="Slide Number Placeholder 5">
            <a:extLst>
              <a:ext uri="{FF2B5EF4-FFF2-40B4-BE49-F238E27FC236}">
                <a16:creationId xmlns:a16="http://schemas.microsoft.com/office/drawing/2014/main" id="{37DB49C8-C6D8-E143-A3EC-27F484A8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43D384-7CD4-2349-A08A-20B90B7B996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/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B681F75D-A838-814C-84EE-8B787A892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20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Bayesian Theorem: Basics</a:t>
            </a:r>
          </a:p>
        </p:txBody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BF450833-A5A3-0248-BEB7-B9C944065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Let </a:t>
            </a:r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 be a data sample (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ea typeface="ＭＳ Ｐゴシック" panose="020B0600070205080204" pitchFamily="34" charset="-128"/>
              </a:rPr>
              <a:t>evidence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), class label is unknown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Let H be a </a:t>
            </a:r>
            <a:r>
              <a:rPr lang="en-US" altLang="en-US" sz="2400" i="1">
                <a:ea typeface="ＭＳ Ｐゴシック" panose="020B0600070205080204" pitchFamily="34" charset="-128"/>
              </a:rPr>
              <a:t>hypothesis</a:t>
            </a:r>
            <a:r>
              <a:rPr lang="en-US" altLang="en-US" sz="2400">
                <a:ea typeface="ＭＳ Ｐゴシック" panose="020B0600070205080204" pitchFamily="34" charset="-128"/>
              </a:rPr>
              <a:t> that X belongs to class C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Classification is to determine P(C|</a:t>
            </a:r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), the probability that the hypothesis holds given the observed data sample </a:t>
            </a:r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P(C) (</a:t>
            </a:r>
            <a:r>
              <a:rPr lang="en-US" altLang="en-US" sz="2400" i="1">
                <a:ea typeface="ＭＳ Ｐゴシック" panose="020B0600070205080204" pitchFamily="34" charset="-128"/>
              </a:rPr>
              <a:t>prior probability</a:t>
            </a:r>
            <a:r>
              <a:rPr lang="en-US" altLang="en-US" sz="2400">
                <a:ea typeface="ＭＳ Ｐゴシック" panose="020B0600070205080204" pitchFamily="34" charset="-128"/>
              </a:rPr>
              <a:t>), the initial probability of C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E.g.,</a:t>
            </a:r>
            <a:r>
              <a:rPr lang="en-US" altLang="en-US" sz="2400" b="1">
                <a:ea typeface="ＭＳ Ｐゴシック" panose="020B0600070205080204" pitchFamily="34" charset="-128"/>
              </a:rPr>
              <a:t> X</a:t>
            </a:r>
            <a:r>
              <a:rPr lang="en-US" altLang="en-US" sz="2400">
                <a:ea typeface="ＭＳ Ｐゴシック" panose="020B0600070205080204" pitchFamily="34" charset="-128"/>
              </a:rPr>
              <a:t> will buy computer, regardless of age, income, …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P(</a:t>
            </a:r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): probability that sample data is observed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P(</a:t>
            </a:r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|C) (likelihood), the probability of observing the sample </a:t>
            </a:r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, given that the hypothesis H holds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E.g.,</a:t>
            </a:r>
            <a:r>
              <a:rPr lang="en-US" altLang="en-US" sz="2400" b="1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Given that</a:t>
            </a:r>
            <a:r>
              <a:rPr lang="en-US" altLang="en-US" sz="2400" b="1">
                <a:ea typeface="ＭＳ Ｐゴシック" panose="020B0600070205080204" pitchFamily="34" charset="-128"/>
              </a:rPr>
              <a:t> X</a:t>
            </a:r>
            <a:r>
              <a:rPr lang="en-US" altLang="en-US" sz="2400">
                <a:ea typeface="ＭＳ Ｐゴシック" panose="020B0600070205080204" pitchFamily="34" charset="-128"/>
              </a:rPr>
              <a:t> will buy computer, the prob. that X is 31..40, medium income</a:t>
            </a:r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Date Placeholder 3">
            <a:extLst>
              <a:ext uri="{FF2B5EF4-FFF2-40B4-BE49-F238E27FC236}">
                <a16:creationId xmlns:a16="http://schemas.microsoft.com/office/drawing/2014/main" id="{6E820DD1-A6D6-6F47-BB7E-F28EA6CC8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5E45EA-2FA8-724D-833C-B77798179E95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3426" name="Footer Placeholder 4">
            <a:extLst>
              <a:ext uri="{FF2B5EF4-FFF2-40B4-BE49-F238E27FC236}">
                <a16:creationId xmlns:a16="http://schemas.microsoft.com/office/drawing/2014/main" id="{44B3C7DB-860D-5E41-8185-1ED3A9D3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BDBBFEAA-9349-D541-A9D7-3AF57B43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7BA9ED-92F0-984D-A644-A642C6A0059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/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EB8ECE39-2A59-B140-ADBE-CF81C43E9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5867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Bayesian Theorem</a:t>
            </a:r>
          </a:p>
        </p:txBody>
      </p:sp>
      <p:sp>
        <p:nvSpPr>
          <p:cNvPr id="45062" name="Rectangle 3">
            <a:extLst>
              <a:ext uri="{FF2B5EF4-FFF2-40B4-BE49-F238E27FC236}">
                <a16:creationId xmlns:a16="http://schemas.microsoft.com/office/drawing/2014/main" id="{C3E15B34-B930-9244-9C69-7A01D20B5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Given training data</a:t>
            </a:r>
            <a:r>
              <a:rPr lang="en-US" sz="2400" i="1" dirty="0">
                <a:cs typeface="+mn-cs"/>
              </a:rPr>
              <a:t> </a:t>
            </a:r>
            <a:r>
              <a:rPr lang="en-US" sz="2400" b="1" dirty="0">
                <a:cs typeface="+mn-cs"/>
              </a:rPr>
              <a:t>X</a:t>
            </a:r>
            <a:r>
              <a:rPr lang="en-US" sz="2400" i="1" dirty="0">
                <a:cs typeface="+mn-cs"/>
              </a:rPr>
              <a:t>, </a:t>
            </a:r>
            <a:r>
              <a:rPr lang="en-US" sz="2400" b="1" i="1" dirty="0">
                <a:cs typeface="+mn-cs"/>
              </a:rPr>
              <a:t>posteriori probability of a hypothesis</a:t>
            </a:r>
            <a:r>
              <a:rPr lang="en-US" sz="2400" i="1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H</a:t>
            </a:r>
            <a:r>
              <a:rPr lang="en-US" sz="2400" i="1" dirty="0">
                <a:cs typeface="+mn-cs"/>
              </a:rPr>
              <a:t>, </a:t>
            </a:r>
            <a:r>
              <a:rPr lang="en-US" sz="2400" dirty="0">
                <a:cs typeface="+mn-cs"/>
              </a:rPr>
              <a:t>P(C|</a:t>
            </a:r>
            <a:r>
              <a:rPr lang="en-US" sz="2400" b="1" dirty="0">
                <a:cs typeface="+mn-cs"/>
              </a:rPr>
              <a:t>X</a:t>
            </a:r>
            <a:r>
              <a:rPr lang="en-US" sz="2400" dirty="0">
                <a:cs typeface="+mn-cs"/>
              </a:rPr>
              <a:t>)</a:t>
            </a:r>
            <a:r>
              <a:rPr lang="en-US" sz="2400" i="1" dirty="0">
                <a:cs typeface="+mn-cs"/>
              </a:rPr>
              <a:t>, </a:t>
            </a:r>
            <a:r>
              <a:rPr lang="en-US" sz="2400" dirty="0">
                <a:cs typeface="+mn-cs"/>
              </a:rPr>
              <a:t>follows the Bayes theorem</a:t>
            </a:r>
          </a:p>
          <a:p>
            <a:pPr eaLnBrk="1" hangingPunct="1"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			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Informally, this can be written as 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2400" dirty="0"/>
              <a:t>		posteriori = prior x likelihood / evidence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Predicts </a:t>
            </a:r>
            <a:r>
              <a:rPr lang="en-US" sz="2400" b="1" dirty="0">
                <a:cs typeface="+mn-cs"/>
              </a:rPr>
              <a:t>X</a:t>
            </a:r>
            <a:r>
              <a:rPr lang="en-US" sz="2400" dirty="0">
                <a:cs typeface="+mn-cs"/>
              </a:rPr>
              <a:t> belongs to C</a:t>
            </a:r>
            <a:r>
              <a:rPr lang="en-US" sz="2400" baseline="-25000" dirty="0">
                <a:cs typeface="+mn-cs"/>
              </a:rPr>
              <a:t>i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iff</a:t>
            </a:r>
            <a:r>
              <a:rPr lang="en-US" sz="2400" dirty="0">
                <a:cs typeface="+mn-cs"/>
              </a:rPr>
              <a:t> the probability P(</a:t>
            </a:r>
            <a:r>
              <a:rPr lang="en-US" sz="2400" dirty="0" err="1">
                <a:cs typeface="+mn-cs"/>
              </a:rPr>
              <a:t>C</a:t>
            </a:r>
            <a:r>
              <a:rPr lang="en-US" sz="2400" baseline="-25000" dirty="0" err="1">
                <a:cs typeface="+mn-cs"/>
              </a:rPr>
              <a:t>i</a:t>
            </a:r>
            <a:r>
              <a:rPr lang="en-US" sz="2400" dirty="0" err="1">
                <a:cs typeface="+mn-cs"/>
              </a:rPr>
              <a:t>|</a:t>
            </a:r>
            <a:r>
              <a:rPr lang="en-US" sz="2400" b="1" dirty="0" err="1">
                <a:cs typeface="+mn-cs"/>
              </a:rPr>
              <a:t>X</a:t>
            </a:r>
            <a:r>
              <a:rPr lang="en-US" sz="2400" dirty="0">
                <a:cs typeface="+mn-cs"/>
              </a:rPr>
              <a:t>) is the highest among all the P(</a:t>
            </a:r>
            <a:r>
              <a:rPr lang="en-US" sz="2400" dirty="0" err="1">
                <a:cs typeface="+mn-cs"/>
              </a:rPr>
              <a:t>C</a:t>
            </a:r>
            <a:r>
              <a:rPr lang="en-US" sz="2400" baseline="-25000" dirty="0" err="1">
                <a:cs typeface="+mn-cs"/>
              </a:rPr>
              <a:t>k</a:t>
            </a:r>
            <a:r>
              <a:rPr lang="en-US" sz="2400" dirty="0" err="1">
                <a:cs typeface="+mn-cs"/>
              </a:rPr>
              <a:t>|X</a:t>
            </a:r>
            <a:r>
              <a:rPr lang="en-US" sz="2400" dirty="0">
                <a:cs typeface="+mn-cs"/>
              </a:rPr>
              <a:t>) for all the </a:t>
            </a:r>
            <a:r>
              <a:rPr lang="en-US" sz="2400" i="1" dirty="0">
                <a:cs typeface="+mn-cs"/>
              </a:rPr>
              <a:t>k</a:t>
            </a:r>
            <a:r>
              <a:rPr lang="en-US" sz="2400" dirty="0">
                <a:cs typeface="+mn-cs"/>
              </a:rPr>
              <a:t> classes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Practical difficulty: require initial knowledge of many probabilities, significant computational cost</a:t>
            </a:r>
          </a:p>
        </p:txBody>
      </p:sp>
      <p:graphicFrame>
        <p:nvGraphicFramePr>
          <p:cNvPr id="103430" name="Object 4">
            <a:extLst>
              <a:ext uri="{FF2B5EF4-FFF2-40B4-BE49-F238E27FC236}">
                <a16:creationId xmlns:a16="http://schemas.microsoft.com/office/drawing/2014/main" id="{C3BB29FE-D6EF-5B46-BE70-82598EBD24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2263" y="2514600"/>
          <a:ext cx="36433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251100" imgH="12877800" progId="Equation.3">
                  <p:embed/>
                </p:oleObj>
              </mc:Choice>
              <mc:Fallback>
                <p:oleObj name="Equation" r:id="rId2" imgW="53251100" imgH="12877800" progId="Equation.3">
                  <p:embed/>
                  <p:pic>
                    <p:nvPicPr>
                      <p:cNvPr id="103430" name="Object 4">
                        <a:extLst>
                          <a:ext uri="{FF2B5EF4-FFF2-40B4-BE49-F238E27FC236}">
                            <a16:creationId xmlns:a16="http://schemas.microsoft.com/office/drawing/2014/main" id="{C3BB29FE-D6EF-5B46-BE70-82598EBD24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2514600"/>
                        <a:ext cx="36433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ate Placeholder 5">
            <a:extLst>
              <a:ext uri="{FF2B5EF4-FFF2-40B4-BE49-F238E27FC236}">
                <a16:creationId xmlns:a16="http://schemas.microsoft.com/office/drawing/2014/main" id="{C6F573CF-485A-B24A-82ED-E1058779A6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0C5238-97A2-364E-BE99-B7C647880AC3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4450" name="Footer Placeholder 6">
            <a:extLst>
              <a:ext uri="{FF2B5EF4-FFF2-40B4-BE49-F238E27FC236}">
                <a16:creationId xmlns:a16="http://schemas.microsoft.com/office/drawing/2014/main" id="{9630FE35-CCA9-C946-9803-B9CF1A2C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4451" name="Slide Number Placeholder 7">
            <a:extLst>
              <a:ext uri="{FF2B5EF4-FFF2-40B4-BE49-F238E27FC236}">
                <a16:creationId xmlns:a16="http://schemas.microsoft.com/office/drawing/2014/main" id="{2A5B391B-6737-8A4A-8AA4-6D06915D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1C2E0D-1715-E54D-828D-05D9048C48A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20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F20A9A55-7892-8445-B959-5D9E37F35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Towards Naïve Bayesian Classifier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0EEF3FE7-5ED5-3545-ADD0-B5D9E80F8B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458200" cy="51054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Let D be a training set of tuples and their associated class labels, and each tuple is represented by an n-D attribute vector </a:t>
            </a:r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 = (x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, 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, …, 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Suppose there are 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>
                <a:ea typeface="ＭＳ Ｐゴシック" panose="020B0600070205080204" pitchFamily="34" charset="-128"/>
              </a:rPr>
              <a:t> classes 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, 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, …, 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m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Classification is to derive the maximum posteriori</a:t>
            </a:r>
            <a:r>
              <a:rPr lang="en-US" altLang="en-US" sz="2400">
                <a:ea typeface="ＭＳ Ｐゴシック" panose="020B0600070205080204" pitchFamily="34" charset="-128"/>
              </a:rPr>
              <a:t>, i.e., the </a:t>
            </a:r>
            <a:r>
              <a:rPr lang="en-US" altLang="en-US" sz="2400" b="1">
                <a:ea typeface="ＭＳ Ｐゴシック" panose="020B0600070205080204" pitchFamily="34" charset="-128"/>
              </a:rPr>
              <a:t>maximal P(C</a:t>
            </a:r>
            <a:r>
              <a:rPr lang="en-US" altLang="en-US" sz="2400" b="1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 b="1">
                <a:ea typeface="ＭＳ Ｐゴシック" panose="020B0600070205080204" pitchFamily="34" charset="-128"/>
              </a:rPr>
              <a:t>|X)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This can be derived from Bayes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theorem (1&lt;= </a:t>
            </a:r>
            <a:r>
              <a:rPr lang="en-US" altLang="ja-JP" sz="24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ja-JP" sz="2400">
                <a:ea typeface="ＭＳ Ｐゴシック" panose="020B0600070205080204" pitchFamily="34" charset="-128"/>
              </a:rPr>
              <a:t> &lt;= m)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Since P(X) is constant for all classes, only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needs to be maximized</a:t>
            </a:r>
          </a:p>
        </p:txBody>
      </p:sp>
      <p:graphicFrame>
        <p:nvGraphicFramePr>
          <p:cNvPr id="104454" name="Object 5">
            <a:extLst>
              <a:ext uri="{FF2B5EF4-FFF2-40B4-BE49-F238E27FC236}">
                <a16:creationId xmlns:a16="http://schemas.microsoft.com/office/drawing/2014/main" id="{ADBF6B11-4F5E-D942-B8B9-11BCB949697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4114800"/>
          <a:ext cx="27432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632600" imgH="14922500" progId="Equation.3">
                  <p:embed/>
                </p:oleObj>
              </mc:Choice>
              <mc:Fallback>
                <p:oleObj name="Equation" r:id="rId2" imgW="57632600" imgH="14922500" progId="Equation.3">
                  <p:embed/>
                  <p:pic>
                    <p:nvPicPr>
                      <p:cNvPr id="104454" name="Object 5">
                        <a:extLst>
                          <a:ext uri="{FF2B5EF4-FFF2-40B4-BE49-F238E27FC236}">
                            <a16:creationId xmlns:a16="http://schemas.microsoft.com/office/drawing/2014/main" id="{ADBF6B11-4F5E-D942-B8B9-11BCB94969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14800"/>
                        <a:ext cx="27432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>
            <a:extLst>
              <a:ext uri="{FF2B5EF4-FFF2-40B4-BE49-F238E27FC236}">
                <a16:creationId xmlns:a16="http://schemas.microsoft.com/office/drawing/2014/main" id="{9337D9FA-63DD-664D-91EF-B85EC4EF49C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81400" y="5334000"/>
          <a:ext cx="16795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58100" imgH="8775700" progId="Equation.3">
                  <p:embed/>
                </p:oleObj>
              </mc:Choice>
              <mc:Fallback>
                <p:oleObj name="Equation" r:id="rId4" imgW="33058100" imgH="8775700" progId="Equation.3">
                  <p:embed/>
                  <p:pic>
                    <p:nvPicPr>
                      <p:cNvPr id="104455" name="Object 7">
                        <a:extLst>
                          <a:ext uri="{FF2B5EF4-FFF2-40B4-BE49-F238E27FC236}">
                            <a16:creationId xmlns:a16="http://schemas.microsoft.com/office/drawing/2014/main" id="{9337D9FA-63DD-664D-91EF-B85EC4EF4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334000"/>
                        <a:ext cx="16795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5">
            <a:extLst>
              <a:ext uri="{FF2B5EF4-FFF2-40B4-BE49-F238E27FC236}">
                <a16:creationId xmlns:a16="http://schemas.microsoft.com/office/drawing/2014/main" id="{79B93FCE-354B-D64D-BF3A-A1ABCB39B1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095293-9954-EA4D-A059-CFBDC83B759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5474" name="Footer Placeholder 6">
            <a:extLst>
              <a:ext uri="{FF2B5EF4-FFF2-40B4-BE49-F238E27FC236}">
                <a16:creationId xmlns:a16="http://schemas.microsoft.com/office/drawing/2014/main" id="{498A8813-1930-B647-9D93-FCF362DD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5475" name="Slide Number Placeholder 7">
            <a:extLst>
              <a:ext uri="{FF2B5EF4-FFF2-40B4-BE49-F238E27FC236}">
                <a16:creationId xmlns:a16="http://schemas.microsoft.com/office/drawing/2014/main" id="{4437D380-E8E2-8741-AEDB-DCBA0DCB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000EA-7859-CE43-85C0-0BC98112B22F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2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A73CD586-9A2E-A74F-A89D-8088F4E9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Derivation of Naïve Bayes Classifier 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F03DABD0-DCE9-E54C-98F6-10A47E9607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 </a:t>
            </a:r>
            <a:r>
              <a:rPr lang="en-US" altLang="en-US" sz="2400" b="1">
                <a:ea typeface="ＭＳ Ｐゴシック" panose="020B0600070205080204" pitchFamily="34" charset="-128"/>
              </a:rPr>
              <a:t>simplified assumption</a:t>
            </a:r>
            <a:r>
              <a:rPr lang="en-US" altLang="en-US" sz="2400">
                <a:ea typeface="ＭＳ Ｐゴシック" panose="020B0600070205080204" pitchFamily="34" charset="-128"/>
              </a:rPr>
              <a:t>: attributes are conditionally independent (i.e., no dependence relation between attributes):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This greatly reduces the computation cost: Only counts the class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is categorical, P(x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|C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) is the # of tuples in 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having value 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for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divided by |C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i, D</a:t>
            </a:r>
            <a:r>
              <a:rPr lang="en-US" altLang="en-US" sz="2400">
                <a:ea typeface="ＭＳ Ｐゴシック" panose="020B0600070205080204" pitchFamily="34" charset="-128"/>
              </a:rPr>
              <a:t>| (# of tuples of 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in 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is continuous-valued, P(x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|C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) is usually computed based on Gaussian distribution with a mean </a:t>
            </a:r>
            <a:r>
              <a:rPr lang="el-GR" altLang="en-US" sz="2400">
                <a:ea typeface="ＭＳ Ｐゴシック" panose="020B0600070205080204" pitchFamily="34" charset="-128"/>
              </a:rPr>
              <a:t>μ</a:t>
            </a:r>
            <a:r>
              <a:rPr lang="en-US" altLang="en-US" sz="2400">
                <a:ea typeface="ＭＳ Ｐゴシック" panose="020B0600070205080204" pitchFamily="34" charset="-128"/>
              </a:rPr>
              <a:t> and standard deviation </a:t>
            </a:r>
            <a:r>
              <a:rPr lang="el-GR" altLang="en-US" sz="2400">
                <a:ea typeface="ＭＳ Ｐゴシック" panose="020B0600070205080204" pitchFamily="34" charset="-128"/>
              </a:rPr>
              <a:t>σ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and P(x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|C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) is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105478" name="Object 10">
            <a:extLst>
              <a:ext uri="{FF2B5EF4-FFF2-40B4-BE49-F238E27FC236}">
                <a16:creationId xmlns:a16="http://schemas.microsoft.com/office/drawing/2014/main" id="{8233FE2B-92AA-E442-ACF4-A92DA0268B71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2438400" y="2057400"/>
          <a:ext cx="6007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4208600" imgH="11696700" progId="Equation.3">
                  <p:embed/>
                </p:oleObj>
              </mc:Choice>
              <mc:Fallback>
                <p:oleObj name="Equation" r:id="rId2" imgW="94208600" imgH="11696700" progId="Equation.3">
                  <p:embed/>
                  <p:pic>
                    <p:nvPicPr>
                      <p:cNvPr id="105478" name="Object 10">
                        <a:extLst>
                          <a:ext uri="{FF2B5EF4-FFF2-40B4-BE49-F238E27FC236}">
                            <a16:creationId xmlns:a16="http://schemas.microsoft.com/office/drawing/2014/main" id="{8233FE2B-92AA-E442-ACF4-A92DA0268B71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57400"/>
                        <a:ext cx="60071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12">
            <a:extLst>
              <a:ext uri="{FF2B5EF4-FFF2-40B4-BE49-F238E27FC236}">
                <a16:creationId xmlns:a16="http://schemas.microsoft.com/office/drawing/2014/main" id="{E113DF2D-40E0-AB42-89FB-79BC84C98524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4191000" y="5029200"/>
          <a:ext cx="3200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28600" imgH="11112500" progId="Equation.3">
                  <p:embed/>
                </p:oleObj>
              </mc:Choice>
              <mc:Fallback>
                <p:oleObj name="Equation" r:id="rId4" imgW="38328600" imgH="11112500" progId="Equation.3">
                  <p:embed/>
                  <p:pic>
                    <p:nvPicPr>
                      <p:cNvPr id="105479" name="Object 12">
                        <a:extLst>
                          <a:ext uri="{FF2B5EF4-FFF2-40B4-BE49-F238E27FC236}">
                            <a16:creationId xmlns:a16="http://schemas.microsoft.com/office/drawing/2014/main" id="{E113DF2D-40E0-AB42-89FB-79BC84C9852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029200"/>
                        <a:ext cx="3200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14">
            <a:extLst>
              <a:ext uri="{FF2B5EF4-FFF2-40B4-BE49-F238E27FC236}">
                <a16:creationId xmlns:a16="http://schemas.microsoft.com/office/drawing/2014/main" id="{3C5A8DB4-4F4B-AB4C-8BBF-0F08CF42F6DB}"/>
              </a:ext>
            </a:extLst>
          </p:cNvPr>
          <p:cNvGraphicFramePr>
            <a:graphicFrameLocks/>
          </p:cNvGraphicFramePr>
          <p:nvPr/>
        </p:nvGraphicFramePr>
        <p:xfrm>
          <a:off x="4213225" y="5957888"/>
          <a:ext cx="2774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228600" progId="Equation.3">
                  <p:embed/>
                </p:oleObj>
              </mc:Choice>
              <mc:Fallback>
                <p:oleObj name="Equation" r:id="rId6" imgW="1600200" imgH="228600" progId="Equation.3">
                  <p:embed/>
                  <p:pic>
                    <p:nvPicPr>
                      <p:cNvPr id="105480" name="Object 14">
                        <a:extLst>
                          <a:ext uri="{FF2B5EF4-FFF2-40B4-BE49-F238E27FC236}">
                            <a16:creationId xmlns:a16="http://schemas.microsoft.com/office/drawing/2014/main" id="{3C5A8DB4-4F4B-AB4C-8BBF-0F08CF42F6D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957888"/>
                        <a:ext cx="27749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8B9F9754-77D6-ED49-8D83-21750C3203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BD8993-B04F-2842-803C-A0BE43C733E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071F8EEA-E641-9F41-92AB-38134DC7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30103309-54FC-FE42-BC81-C8F06167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BA7882-A51B-CF4E-87E9-FB351ABEA96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ED8E715E-94B3-8D45-B7CE-110BD258E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Process (2): Using the Model in Prediction</a:t>
            </a:r>
            <a:r>
              <a:rPr lang="en-US">
                <a:cs typeface="+mj-cs"/>
              </a:rPr>
              <a:t> </a:t>
            </a:r>
          </a:p>
        </p:txBody>
      </p:sp>
      <p:grpSp>
        <p:nvGrpSpPr>
          <p:cNvPr id="28677" name="Group 3">
            <a:extLst>
              <a:ext uri="{FF2B5EF4-FFF2-40B4-BE49-F238E27FC236}">
                <a16:creationId xmlns:a16="http://schemas.microsoft.com/office/drawing/2014/main" id="{702EB03A-6B2A-994C-861E-41B609E4049B}"/>
              </a:ext>
            </a:extLst>
          </p:cNvPr>
          <p:cNvGrpSpPr>
            <a:grpSpLocks/>
          </p:cNvGrpSpPr>
          <p:nvPr/>
        </p:nvGrpSpPr>
        <p:grpSpPr bwMode="auto">
          <a:xfrm>
            <a:off x="4445000" y="1570038"/>
            <a:ext cx="1889125" cy="1506537"/>
            <a:chOff x="2800" y="989"/>
            <a:chExt cx="1190" cy="949"/>
          </a:xfrm>
        </p:grpSpPr>
        <p:pic>
          <p:nvPicPr>
            <p:cNvPr id="28695" name="Picture 4">
              <a:extLst>
                <a:ext uri="{FF2B5EF4-FFF2-40B4-BE49-F238E27FC236}">
                  <a16:creationId xmlns:a16="http://schemas.microsoft.com/office/drawing/2014/main" id="{1F8DF2EC-AED3-A948-B2B8-A94DB210A8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" y="989"/>
              <a:ext cx="119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Rectangle 5">
              <a:extLst>
                <a:ext uri="{FF2B5EF4-FFF2-40B4-BE49-F238E27FC236}">
                  <a16:creationId xmlns:a16="http://schemas.microsoft.com/office/drawing/2014/main" id="{4124F122-8916-3D4D-9401-7F6A9AF7E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138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Classifier</a:t>
              </a:r>
            </a:p>
          </p:txBody>
        </p:sp>
      </p:grpSp>
      <p:grpSp>
        <p:nvGrpSpPr>
          <p:cNvPr id="28678" name="Group 6">
            <a:extLst>
              <a:ext uri="{FF2B5EF4-FFF2-40B4-BE49-F238E27FC236}">
                <a16:creationId xmlns:a16="http://schemas.microsoft.com/office/drawing/2014/main" id="{B6F8D697-5869-864D-993E-2C1CA62F102E}"/>
              </a:ext>
            </a:extLst>
          </p:cNvPr>
          <p:cNvGrpSpPr>
            <a:grpSpLocks/>
          </p:cNvGrpSpPr>
          <p:nvPr/>
        </p:nvGrpSpPr>
        <p:grpSpPr bwMode="auto">
          <a:xfrm>
            <a:off x="2157413" y="2735263"/>
            <a:ext cx="1698625" cy="1506537"/>
            <a:chOff x="1359" y="1723"/>
            <a:chExt cx="1070" cy="949"/>
          </a:xfrm>
        </p:grpSpPr>
        <p:pic>
          <p:nvPicPr>
            <p:cNvPr id="28693" name="Picture 7">
              <a:extLst>
                <a:ext uri="{FF2B5EF4-FFF2-40B4-BE49-F238E27FC236}">
                  <a16:creationId xmlns:a16="http://schemas.microsoft.com/office/drawing/2014/main" id="{48038298-944B-124A-8C60-B4A82EC56A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1723"/>
              <a:ext cx="107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4" name="Rectangle 8">
              <a:extLst>
                <a:ext uri="{FF2B5EF4-FFF2-40B4-BE49-F238E27FC236}">
                  <a16:creationId xmlns:a16="http://schemas.microsoft.com/office/drawing/2014/main" id="{3A1E6FB9-8CCF-7A40-87B9-003E0CB2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2032"/>
              <a:ext cx="93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Testing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Data</a:t>
              </a:r>
            </a:p>
          </p:txBody>
        </p:sp>
      </p:grpSp>
      <p:graphicFrame>
        <p:nvGraphicFramePr>
          <p:cNvPr id="28679" name="Object 9">
            <a:extLst>
              <a:ext uri="{FF2B5EF4-FFF2-40B4-BE49-F238E27FC236}">
                <a16:creationId xmlns:a16="http://schemas.microsoft.com/office/drawing/2014/main" id="{57404A2C-DB1F-4B4F-9481-B5DE6986EAB8}"/>
              </a:ext>
            </a:extLst>
          </p:cNvPr>
          <p:cNvGraphicFramePr>
            <a:graphicFrameLocks/>
          </p:cNvGraphicFramePr>
          <p:nvPr/>
        </p:nvGraphicFramePr>
        <p:xfrm>
          <a:off x="457200" y="4800600"/>
          <a:ext cx="54387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1318200" imgH="10172700" progId="Excel.Sheet.8">
                  <p:embed/>
                </p:oleObj>
              </mc:Choice>
              <mc:Fallback>
                <p:oleObj name="Worksheet" r:id="rId4" imgW="31318200" imgH="10172700" progId="Excel.Sheet.8">
                  <p:embed/>
                  <p:pic>
                    <p:nvPicPr>
                      <p:cNvPr id="28679" name="Object 9">
                        <a:extLst>
                          <a:ext uri="{FF2B5EF4-FFF2-40B4-BE49-F238E27FC236}">
                            <a16:creationId xmlns:a16="http://schemas.microsoft.com/office/drawing/2014/main" id="{57404A2C-DB1F-4B4F-9481-B5DE6986EAB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5438775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Line 10">
            <a:extLst>
              <a:ext uri="{FF2B5EF4-FFF2-40B4-BE49-F238E27FC236}">
                <a16:creationId xmlns:a16="http://schemas.microsoft.com/office/drawing/2014/main" id="{6F5683A5-1123-B84D-9196-3CCEAD40A4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038" y="4071938"/>
            <a:ext cx="1644650" cy="700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8F202E5A-9560-524A-AC23-D31C6830C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5" y="4071938"/>
            <a:ext cx="2025650" cy="700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2">
            <a:extLst>
              <a:ext uri="{FF2B5EF4-FFF2-40B4-BE49-F238E27FC236}">
                <a16:creationId xmlns:a16="http://schemas.microsoft.com/office/drawing/2014/main" id="{62533D29-96EC-E045-AB30-8D7EE60E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5000625"/>
            <a:ext cx="546100" cy="592138"/>
          </a:xfrm>
          <a:prstGeom prst="downArrow">
            <a:avLst>
              <a:gd name="adj1" fmla="val 50000"/>
              <a:gd name="adj2" fmla="val 27118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3" name="Freeform 13">
            <a:extLst>
              <a:ext uri="{FF2B5EF4-FFF2-40B4-BE49-F238E27FC236}">
                <a16:creationId xmlns:a16="http://schemas.microsoft.com/office/drawing/2014/main" id="{EE21B414-C6F2-A742-9228-6723DF695019}"/>
              </a:ext>
            </a:extLst>
          </p:cNvPr>
          <p:cNvSpPr>
            <a:spLocks/>
          </p:cNvSpPr>
          <p:nvPr/>
        </p:nvSpPr>
        <p:spPr bwMode="auto">
          <a:xfrm>
            <a:off x="6523038" y="2173288"/>
            <a:ext cx="941387" cy="766762"/>
          </a:xfrm>
          <a:custGeom>
            <a:avLst/>
            <a:gdLst>
              <a:gd name="T0" fmla="*/ 0 w 593"/>
              <a:gd name="T1" fmla="*/ 2147483646 h 483"/>
              <a:gd name="T2" fmla="*/ 2147483646 w 593"/>
              <a:gd name="T3" fmla="*/ 0 h 483"/>
              <a:gd name="T4" fmla="*/ 2147483646 w 593"/>
              <a:gd name="T5" fmla="*/ 2147483646 h 483"/>
              <a:gd name="T6" fmla="*/ 2147483646 w 593"/>
              <a:gd name="T7" fmla="*/ 2147483646 h 483"/>
              <a:gd name="T8" fmla="*/ 2147483646 w 593"/>
              <a:gd name="T9" fmla="*/ 2147483646 h 483"/>
              <a:gd name="T10" fmla="*/ 2147483646 w 593"/>
              <a:gd name="T11" fmla="*/ 2147483646 h 483"/>
              <a:gd name="T12" fmla="*/ 2147483646 w 593"/>
              <a:gd name="T13" fmla="*/ 2147483646 h 483"/>
              <a:gd name="T14" fmla="*/ 2147483646 w 593"/>
              <a:gd name="T15" fmla="*/ 2147483646 h 483"/>
              <a:gd name="T16" fmla="*/ 2147483646 w 593"/>
              <a:gd name="T17" fmla="*/ 2147483646 h 483"/>
              <a:gd name="T18" fmla="*/ 2147483646 w 593"/>
              <a:gd name="T19" fmla="*/ 2147483646 h 483"/>
              <a:gd name="T20" fmla="*/ 0 w 593"/>
              <a:gd name="T21" fmla="*/ 2147483646 h 4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3" h="483">
                <a:moveTo>
                  <a:pt x="0" y="34"/>
                </a:moveTo>
                <a:lnTo>
                  <a:pt x="200" y="0"/>
                </a:lnTo>
                <a:lnTo>
                  <a:pt x="159" y="58"/>
                </a:lnTo>
                <a:lnTo>
                  <a:pt x="515" y="306"/>
                </a:lnTo>
                <a:lnTo>
                  <a:pt x="555" y="248"/>
                </a:lnTo>
                <a:lnTo>
                  <a:pt x="592" y="448"/>
                </a:lnTo>
                <a:lnTo>
                  <a:pt x="392" y="482"/>
                </a:lnTo>
                <a:lnTo>
                  <a:pt x="433" y="424"/>
                </a:lnTo>
                <a:lnTo>
                  <a:pt x="77" y="176"/>
                </a:lnTo>
                <a:lnTo>
                  <a:pt x="37" y="234"/>
                </a:lnTo>
                <a:lnTo>
                  <a:pt x="0" y="34"/>
                </a:lnTo>
              </a:path>
            </a:pathLst>
          </a:custGeom>
          <a:solidFill>
            <a:srgbClr val="2597B8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Group 14">
            <a:extLst>
              <a:ext uri="{FF2B5EF4-FFF2-40B4-BE49-F238E27FC236}">
                <a16:creationId xmlns:a16="http://schemas.microsoft.com/office/drawing/2014/main" id="{111C736E-91E5-DE42-BF86-6230107F8161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3187700"/>
            <a:ext cx="1781175" cy="815975"/>
            <a:chOff x="4187" y="2008"/>
            <a:chExt cx="1122" cy="514"/>
          </a:xfrm>
        </p:grpSpPr>
        <p:pic>
          <p:nvPicPr>
            <p:cNvPr id="28691" name="Picture 15">
              <a:extLst>
                <a:ext uri="{FF2B5EF4-FFF2-40B4-BE49-F238E27FC236}">
                  <a16:creationId xmlns:a16="http://schemas.microsoft.com/office/drawing/2014/main" id="{65EDE26C-A208-CA45-8CBF-BB7C3DBB608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2008"/>
              <a:ext cx="112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Rectangle 16">
              <a:extLst>
                <a:ext uri="{FF2B5EF4-FFF2-40B4-BE49-F238E27FC236}">
                  <a16:creationId xmlns:a16="http://schemas.microsoft.com/office/drawing/2014/main" id="{4A76D563-2946-3445-8472-2C704C9D3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2180"/>
              <a:ext cx="9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Unseen Data</a:t>
              </a:r>
            </a:p>
          </p:txBody>
        </p:sp>
      </p:grpSp>
      <p:sp>
        <p:nvSpPr>
          <p:cNvPr id="28685" name="Rectangle 17">
            <a:extLst>
              <a:ext uri="{FF2B5EF4-FFF2-40B4-BE49-F238E27FC236}">
                <a16:creationId xmlns:a16="http://schemas.microsoft.com/office/drawing/2014/main" id="{5972C08B-33A4-7941-807F-A119BA046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4262438"/>
            <a:ext cx="2454275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(Jeff, Professor, 4)</a:t>
            </a:r>
          </a:p>
        </p:txBody>
      </p:sp>
      <p:sp>
        <p:nvSpPr>
          <p:cNvPr id="28686" name="Line 18">
            <a:extLst>
              <a:ext uri="{FF2B5EF4-FFF2-40B4-BE49-F238E27FC236}">
                <a16:creationId xmlns:a16="http://schemas.microsoft.com/office/drawing/2014/main" id="{08A476B4-3594-2D4B-A2AD-CCC3760DC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8" y="3903663"/>
            <a:ext cx="471487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9">
            <a:extLst>
              <a:ext uri="{FF2B5EF4-FFF2-40B4-BE49-F238E27FC236}">
                <a16:creationId xmlns:a16="http://schemas.microsoft.com/office/drawing/2014/main" id="{C8D09F7A-1EEF-534A-99B2-CE0E4CF0C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8675" y="3903663"/>
            <a:ext cx="36353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Freeform 20">
            <a:extLst>
              <a:ext uri="{FF2B5EF4-FFF2-40B4-BE49-F238E27FC236}">
                <a16:creationId xmlns:a16="http://schemas.microsoft.com/office/drawing/2014/main" id="{1CDCBE6E-D181-7D4B-8C19-DCC0A49AB6FE}"/>
              </a:ext>
            </a:extLst>
          </p:cNvPr>
          <p:cNvSpPr>
            <a:spLocks/>
          </p:cNvSpPr>
          <p:nvPr/>
        </p:nvSpPr>
        <p:spPr bwMode="auto">
          <a:xfrm>
            <a:off x="3360738" y="2032000"/>
            <a:ext cx="901700" cy="593725"/>
          </a:xfrm>
          <a:custGeom>
            <a:avLst/>
            <a:gdLst>
              <a:gd name="T0" fmla="*/ 2147483646 w 568"/>
              <a:gd name="T1" fmla="*/ 2147483646 h 374"/>
              <a:gd name="T2" fmla="*/ 2147483646 w 568"/>
              <a:gd name="T3" fmla="*/ 2147483646 h 374"/>
              <a:gd name="T4" fmla="*/ 2147483646 w 568"/>
              <a:gd name="T5" fmla="*/ 2147483646 h 374"/>
              <a:gd name="T6" fmla="*/ 2147483646 w 568"/>
              <a:gd name="T7" fmla="*/ 2147483646 h 374"/>
              <a:gd name="T8" fmla="*/ 2147483646 w 568"/>
              <a:gd name="T9" fmla="*/ 2147483646 h 374"/>
              <a:gd name="T10" fmla="*/ 0 w 568"/>
              <a:gd name="T11" fmla="*/ 2147483646 h 374"/>
              <a:gd name="T12" fmla="*/ 2147483646 w 568"/>
              <a:gd name="T13" fmla="*/ 2147483646 h 374"/>
              <a:gd name="T14" fmla="*/ 2147483646 w 568"/>
              <a:gd name="T15" fmla="*/ 2147483646 h 374"/>
              <a:gd name="T16" fmla="*/ 2147483646 w 568"/>
              <a:gd name="T17" fmla="*/ 2147483646 h 374"/>
              <a:gd name="T18" fmla="*/ 2147483646 w 568"/>
              <a:gd name="T19" fmla="*/ 0 h 374"/>
              <a:gd name="T20" fmla="*/ 2147483646 w 568"/>
              <a:gd name="T21" fmla="*/ 2147483646 h 3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374">
                <a:moveTo>
                  <a:pt x="567" y="59"/>
                </a:moveTo>
                <a:lnTo>
                  <a:pt x="503" y="220"/>
                </a:lnTo>
                <a:lnTo>
                  <a:pt x="478" y="165"/>
                </a:lnTo>
                <a:lnTo>
                  <a:pt x="138" y="318"/>
                </a:lnTo>
                <a:lnTo>
                  <a:pt x="163" y="373"/>
                </a:lnTo>
                <a:lnTo>
                  <a:pt x="0" y="314"/>
                </a:lnTo>
                <a:lnTo>
                  <a:pt x="64" y="153"/>
                </a:lnTo>
                <a:lnTo>
                  <a:pt x="89" y="208"/>
                </a:lnTo>
                <a:lnTo>
                  <a:pt x="429" y="55"/>
                </a:lnTo>
                <a:lnTo>
                  <a:pt x="404" y="0"/>
                </a:lnTo>
                <a:lnTo>
                  <a:pt x="567" y="59"/>
                </a:lnTo>
              </a:path>
            </a:pathLst>
          </a:custGeom>
          <a:solidFill>
            <a:srgbClr val="2597B8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9" name="Picture 21">
            <a:extLst>
              <a:ext uri="{FF2B5EF4-FFF2-40B4-BE49-F238E27FC236}">
                <a16:creationId xmlns:a16="http://schemas.microsoft.com/office/drawing/2014/main" id="{A2BF1754-D975-3C46-88F8-81AFCBF2287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738813"/>
            <a:ext cx="720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Rectangle 22">
            <a:extLst>
              <a:ext uri="{FF2B5EF4-FFF2-40B4-BE49-F238E27FC236}">
                <a16:creationId xmlns:a16="http://schemas.microsoft.com/office/drawing/2014/main" id="{5EA08EE9-5018-904A-8F0C-EBED227E2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4959350"/>
            <a:ext cx="1525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Tenured?</a:t>
            </a:r>
          </a:p>
        </p:txBody>
      </p:sp>
    </p:spTree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ate Placeholder 3">
            <a:extLst>
              <a:ext uri="{FF2B5EF4-FFF2-40B4-BE49-F238E27FC236}">
                <a16:creationId xmlns:a16="http://schemas.microsoft.com/office/drawing/2014/main" id="{18565233-05E0-5A43-A11F-9983679DE0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1C57D4-34BF-F54B-9A10-17114C81108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6498" name="Footer Placeholder 4">
            <a:extLst>
              <a:ext uri="{FF2B5EF4-FFF2-40B4-BE49-F238E27FC236}">
                <a16:creationId xmlns:a16="http://schemas.microsoft.com/office/drawing/2014/main" id="{72F32BD3-527B-714B-8F7F-3815007E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054D16A8-8D03-0A41-BCC5-0ACCF815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605729-03D3-4949-ADD1-4ED467BBDA3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20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19BFA31D-4A67-4449-A770-CF57C2CD1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Naïve Bayesian Classifier: Training Dataset</a:t>
            </a:r>
          </a:p>
        </p:txBody>
      </p:sp>
      <p:sp>
        <p:nvSpPr>
          <p:cNvPr id="106501" name="Text Box 4">
            <a:extLst>
              <a:ext uri="{FF2B5EF4-FFF2-40B4-BE49-F238E27FC236}">
                <a16:creationId xmlns:a16="http://schemas.microsoft.com/office/drawing/2014/main" id="{950E98C1-6897-D047-B7AF-D302B6262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34290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Class: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C1:buys_computer = </a:t>
            </a:r>
            <a:r>
              <a:rPr lang="ja-JP" altLang="en-US" sz="2000"/>
              <a:t>‘</a:t>
            </a:r>
            <a:r>
              <a:rPr lang="en-US" altLang="ja-JP" sz="2000"/>
              <a:t>yes</a:t>
            </a:r>
            <a:r>
              <a:rPr lang="ja-JP" altLang="en-US" sz="2000"/>
              <a:t>’</a:t>
            </a:r>
            <a:endParaRPr lang="en-US" altLang="ja-JP" sz="20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C2:buys_computer = </a:t>
            </a:r>
            <a:r>
              <a:rPr lang="ja-JP" altLang="en-US" sz="2000"/>
              <a:t>‘</a:t>
            </a:r>
            <a:r>
              <a:rPr lang="en-US" altLang="ja-JP" sz="2000"/>
              <a:t>no</a:t>
            </a:r>
            <a:r>
              <a:rPr lang="ja-JP" altLang="en-US" sz="2000"/>
              <a:t>’</a:t>
            </a:r>
            <a:endParaRPr lang="en-US" altLang="ja-JP" sz="20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Data sample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X = (age &lt;=30,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Income = medium,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Student = yes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Credit_rating = Fair)</a:t>
            </a:r>
          </a:p>
        </p:txBody>
      </p:sp>
      <p:graphicFrame>
        <p:nvGraphicFramePr>
          <p:cNvPr id="106502" name="Object 5">
            <a:extLst>
              <a:ext uri="{FF2B5EF4-FFF2-40B4-BE49-F238E27FC236}">
                <a16:creationId xmlns:a16="http://schemas.microsoft.com/office/drawing/2014/main" id="{4C4F6133-9F40-584A-A066-9B28AEA61A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24250" y="990600"/>
          <a:ext cx="539591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30700" imgH="4470400" progId="Excel.Sheet.8">
                  <p:embed/>
                </p:oleObj>
              </mc:Choice>
              <mc:Fallback>
                <p:oleObj name="Worksheet" r:id="rId2" imgW="4330700" imgH="4470400" progId="Excel.Sheet.8">
                  <p:embed/>
                  <p:pic>
                    <p:nvPicPr>
                      <p:cNvPr id="106502" name="Object 5">
                        <a:extLst>
                          <a:ext uri="{FF2B5EF4-FFF2-40B4-BE49-F238E27FC236}">
                            <a16:creationId xmlns:a16="http://schemas.microsoft.com/office/drawing/2014/main" id="{4C4F6133-9F40-584A-A066-9B28AEA61A4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990600"/>
                        <a:ext cx="539591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>
            <a:extLst>
              <a:ext uri="{FF2B5EF4-FFF2-40B4-BE49-F238E27FC236}">
                <a16:creationId xmlns:a16="http://schemas.microsoft.com/office/drawing/2014/main" id="{63B6FC62-D0B1-6043-A363-BC1BD48D5A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2D0BA4-7F63-714D-AA49-4BEBD757FA6F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7522" name="Footer Placeholder 4">
            <a:extLst>
              <a:ext uri="{FF2B5EF4-FFF2-40B4-BE49-F238E27FC236}">
                <a16:creationId xmlns:a16="http://schemas.microsoft.com/office/drawing/2014/main" id="{F5E4004A-786E-4B41-8988-236D7C5C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83A03F92-2CCE-CD48-B4A7-096D33CF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A59E79-AABF-3C4D-9BC2-E2893EF5DB4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2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F363EEDA-A3F9-AC44-89FB-89EA35C14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67800" cy="609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Naïve Bayesian Classifier:  An Example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717DA39A-8899-7D47-9571-E691006C4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P(C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):    </a:t>
            </a:r>
            <a:r>
              <a:rPr lang="en-US" altLang="en-US" sz="1600" dirty="0">
                <a:ea typeface="ＭＳ Ｐゴシック" panose="020B0600070205080204" pitchFamily="34" charset="-128"/>
              </a:rPr>
              <a:t>P(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 = 9/14 = 0.643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               P(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no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5/14= 0.357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Compute P(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X|C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) for each class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P(age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&lt;=30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|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 = 2/9 = 0.222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P(age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&lt;= 30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|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no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3/5 = 0.6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P(income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medium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|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4/9 = 0.444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P(income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medium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|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no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2/5 = 0.4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P(student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|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yes) = 6/9 = 0.667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P(student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|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no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1/5 = 0.2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P(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credit_rating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fair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|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6/9 = 0.667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P(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credit_rating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fair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 |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no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2/5 = 0.4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 X = (age &lt;= 30 , income = medium, student = yes,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credit_rating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= fair)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P(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X|C</a:t>
            </a:r>
            <a:r>
              <a:rPr lang="en-US" altLang="en-US" sz="1600" b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) :</a:t>
            </a:r>
            <a:r>
              <a:rPr lang="en-US" altLang="en-US" sz="1600" dirty="0">
                <a:ea typeface="ＭＳ Ｐゴシック" panose="020B0600070205080204" pitchFamily="34" charset="-128"/>
              </a:rPr>
              <a:t> P(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X|buys_computer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0.222 x 0.444 x 0.667 x 0.667 = 0.044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                P(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X|buys_computer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no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0.6 x 0.4 x 0.2 x 0.4 = 0.019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P(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X|C</a:t>
            </a:r>
            <a:r>
              <a:rPr lang="en-US" altLang="en-US" sz="1600" b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)*P(C</a:t>
            </a:r>
            <a:r>
              <a:rPr lang="en-US" altLang="en-US" sz="1600" b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) : </a:t>
            </a:r>
            <a:r>
              <a:rPr lang="en-US" altLang="en-US" sz="1600" dirty="0">
                <a:ea typeface="ＭＳ Ｐゴシック" panose="020B0600070205080204" pitchFamily="34" charset="-128"/>
              </a:rPr>
              <a:t>P(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X|buys_computer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* P(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yes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0.028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		             </a:t>
            </a:r>
            <a:r>
              <a:rPr lang="en-US" altLang="en-US" sz="1600" dirty="0">
                <a:ea typeface="ＭＳ Ｐゴシック" panose="020B0600070205080204" pitchFamily="34" charset="-128"/>
              </a:rPr>
              <a:t>P(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X|buys_computer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no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* P(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dirty="0">
                <a:ea typeface="ＭＳ Ｐゴシック" panose="020B0600070205080204" pitchFamily="34" charset="-128"/>
              </a:rPr>
              <a:t> =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no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) = 0.007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Therefore,  X belongs to class (</a:t>
            </a:r>
            <a:r>
              <a:rPr lang="ja-JP" altLang="en-US" sz="1600" b="1">
                <a:ea typeface="ＭＳ Ｐゴシック" panose="020B0600070205080204" pitchFamily="34" charset="-128"/>
              </a:rPr>
              <a:t>“</a:t>
            </a:r>
            <a:r>
              <a:rPr lang="en-US" altLang="ja-JP" sz="1600" b="1" dirty="0" err="1">
                <a:ea typeface="ＭＳ Ｐゴシック" panose="020B0600070205080204" pitchFamily="34" charset="-128"/>
              </a:rPr>
              <a:t>buys_computer</a:t>
            </a:r>
            <a:r>
              <a:rPr lang="en-US" altLang="ja-JP" sz="1600" b="1" dirty="0">
                <a:ea typeface="ＭＳ Ｐゴシック" panose="020B0600070205080204" pitchFamily="34" charset="-128"/>
              </a:rPr>
              <a:t> = yes</a:t>
            </a:r>
            <a:r>
              <a:rPr lang="ja-JP" altLang="en-US" sz="1600" b="1">
                <a:ea typeface="ＭＳ Ｐゴシック" panose="020B0600070205080204" pitchFamily="34" charset="-128"/>
              </a:rPr>
              <a:t>”</a:t>
            </a:r>
            <a:r>
              <a:rPr lang="en-US" altLang="ja-JP" sz="1600" b="1" dirty="0">
                <a:ea typeface="ＭＳ Ｐゴシック" panose="020B0600070205080204" pitchFamily="34" charset="-128"/>
              </a:rPr>
              <a:t>)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		</a:t>
            </a:r>
            <a:endParaRPr lang="en-US" altLang="en-US" sz="14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DE0D4191-8D5C-E825-F923-C30045869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732649"/>
              </p:ext>
            </p:extLst>
          </p:nvPr>
        </p:nvGraphicFramePr>
        <p:xfrm>
          <a:off x="7076521" y="1447800"/>
          <a:ext cx="198596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30700" imgH="4470400" progId="Excel.Sheet.8">
                  <p:embed/>
                </p:oleObj>
              </mc:Choice>
              <mc:Fallback>
                <p:oleObj name="Worksheet" r:id="rId2" imgW="4330700" imgH="4470400" progId="Excel.Shee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DE0D4191-8D5C-E825-F923-C30045869AD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6521" y="1447800"/>
                        <a:ext cx="198596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ate Placeholder 4">
            <a:extLst>
              <a:ext uri="{FF2B5EF4-FFF2-40B4-BE49-F238E27FC236}">
                <a16:creationId xmlns:a16="http://schemas.microsoft.com/office/drawing/2014/main" id="{B92DFAC7-0936-EC41-A3E5-76B2EE4D31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199F3B-D230-2444-B1E1-7B84615C0EB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8546" name="Footer Placeholder 5">
            <a:extLst>
              <a:ext uri="{FF2B5EF4-FFF2-40B4-BE49-F238E27FC236}">
                <a16:creationId xmlns:a16="http://schemas.microsoft.com/office/drawing/2014/main" id="{C49023C3-4C33-C542-8E2F-880991B6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8547" name="Slide Number Placeholder 6">
            <a:extLst>
              <a:ext uri="{FF2B5EF4-FFF2-40B4-BE49-F238E27FC236}">
                <a16:creationId xmlns:a16="http://schemas.microsoft.com/office/drawing/2014/main" id="{05CB7812-748F-5B49-B492-CD942CA1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08E0F2-02A7-0F4E-8531-1D51A9B8C1F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200"/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1602A807-E6A5-7447-8DDD-DE8182E92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Avoiding the 0-Probability Problem</a:t>
            </a:r>
          </a:p>
        </p:txBody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0B5E1B31-D035-5A46-9C12-1203687B4F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Naïve Bayesian prediction requires each conditional prob. be non-zero.  Otherwise, the predicted prob. will be zero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>
                <a:ea typeface="ＭＳ Ｐゴシック" panose="020B0600070205080204" pitchFamily="34" charset="-128"/>
              </a:rPr>
              <a:t>	</a:t>
            </a:r>
          </a:p>
          <a:p>
            <a:pPr eaLnBrk="1" hangingPunct="1"/>
            <a:endParaRPr lang="en-US" altLang="en-US" sz="2000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Ex. Suppose a dataset with 1000 tuples, income=low (0), income= medium (990), and income = high (10)</a:t>
            </a:r>
          </a:p>
        </p:txBody>
      </p:sp>
      <p:graphicFrame>
        <p:nvGraphicFramePr>
          <p:cNvPr id="108550" name="Object 4">
            <a:extLst>
              <a:ext uri="{FF2B5EF4-FFF2-40B4-BE49-F238E27FC236}">
                <a16:creationId xmlns:a16="http://schemas.microsoft.com/office/drawing/2014/main" id="{538C9665-C7C9-8544-BEEF-06325BDCEAD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981200" y="2133600"/>
          <a:ext cx="350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65400" imgH="11696700" progId="Equation.3">
                  <p:embed/>
                </p:oleObj>
              </mc:Choice>
              <mc:Fallback>
                <p:oleObj name="Equation" r:id="rId2" imgW="40665400" imgH="11696700" progId="Equation.3">
                  <p:embed/>
                  <p:pic>
                    <p:nvPicPr>
                      <p:cNvPr id="108550" name="Object 4">
                        <a:extLst>
                          <a:ext uri="{FF2B5EF4-FFF2-40B4-BE49-F238E27FC236}">
                            <a16:creationId xmlns:a16="http://schemas.microsoft.com/office/drawing/2014/main" id="{538C9665-C7C9-8544-BEEF-06325BDCEAD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0"/>
                        <a:ext cx="350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4">
            <a:extLst>
              <a:ext uri="{FF2B5EF4-FFF2-40B4-BE49-F238E27FC236}">
                <a16:creationId xmlns:a16="http://schemas.microsoft.com/office/drawing/2014/main" id="{E5511188-E95A-054F-A10F-CAAD27E358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00AA73-F421-E34A-B8E4-AEE1E69058DD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09570" name="Footer Placeholder 5">
            <a:extLst>
              <a:ext uri="{FF2B5EF4-FFF2-40B4-BE49-F238E27FC236}">
                <a16:creationId xmlns:a16="http://schemas.microsoft.com/office/drawing/2014/main" id="{E1F1A44E-5C46-5849-8CF2-5E95892E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09571" name="Slide Number Placeholder 6">
            <a:extLst>
              <a:ext uri="{FF2B5EF4-FFF2-40B4-BE49-F238E27FC236}">
                <a16:creationId xmlns:a16="http://schemas.microsoft.com/office/drawing/2014/main" id="{1923813D-4A1A-0F4C-AF4E-D4886A68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669572-F617-524E-8DC9-9321040B7BA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200"/>
          </a:p>
        </p:txBody>
      </p:sp>
      <p:sp>
        <p:nvSpPr>
          <p:cNvPr id="51205" name="Rectangle 2">
            <a:extLst>
              <a:ext uri="{FF2B5EF4-FFF2-40B4-BE49-F238E27FC236}">
                <a16:creationId xmlns:a16="http://schemas.microsoft.com/office/drawing/2014/main" id="{744E5560-AE57-1643-B0F7-4FF0F877A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Avoiding the 0-Probability Problem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B38100E3-9C25-9147-B904-FC159C8C1C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Naïve Bayesian prediction requires each conditional prob. be non-zero.  Otherwise, the predicted prob. will be zero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>
                <a:ea typeface="ＭＳ Ｐゴシック" panose="020B0600070205080204" pitchFamily="34" charset="-128"/>
              </a:rPr>
              <a:t>	</a:t>
            </a:r>
          </a:p>
          <a:p>
            <a:pPr eaLnBrk="1" hangingPunct="1"/>
            <a:endParaRPr lang="en-US" altLang="en-US" sz="2000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Ex. Suppose a dataset with 1000 tuples, income=low (0), income= medium (990), and income = high (10),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Use Laplacian correction (or Laplacian estimator)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Adding 1 to each case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Prob(income = low) = 1/1003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Prob(income = medium) = 991/1003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Prob(income = high) = 11/1003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The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corrected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prob. estimates are close to their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uncorrected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counterparts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109574" name="Object 4">
            <a:extLst>
              <a:ext uri="{FF2B5EF4-FFF2-40B4-BE49-F238E27FC236}">
                <a16:creationId xmlns:a16="http://schemas.microsoft.com/office/drawing/2014/main" id="{6E3582B8-C528-454F-9C76-DC41D67DDBF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981200" y="2133600"/>
          <a:ext cx="350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65400" imgH="11696700" progId="Equation.3">
                  <p:embed/>
                </p:oleObj>
              </mc:Choice>
              <mc:Fallback>
                <p:oleObj name="Equation" r:id="rId2" imgW="40665400" imgH="11696700" progId="Equation.3">
                  <p:embed/>
                  <p:pic>
                    <p:nvPicPr>
                      <p:cNvPr id="109574" name="Object 4">
                        <a:extLst>
                          <a:ext uri="{FF2B5EF4-FFF2-40B4-BE49-F238E27FC236}">
                            <a16:creationId xmlns:a16="http://schemas.microsoft.com/office/drawing/2014/main" id="{6E3582B8-C528-454F-9C76-DC41D67DDBF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0"/>
                        <a:ext cx="350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Date Placeholder 3">
            <a:extLst>
              <a:ext uri="{FF2B5EF4-FFF2-40B4-BE49-F238E27FC236}">
                <a16:creationId xmlns:a16="http://schemas.microsoft.com/office/drawing/2014/main" id="{0BCFAC57-9EF7-DE42-B9F6-94F1C99D0F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8DF95D-7082-BA4A-9BA7-EFAA7F853DC2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0594" name="Footer Placeholder 4">
            <a:extLst>
              <a:ext uri="{FF2B5EF4-FFF2-40B4-BE49-F238E27FC236}">
                <a16:creationId xmlns:a16="http://schemas.microsoft.com/office/drawing/2014/main" id="{F42B234B-8DCF-CF4F-818C-0C91887A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0595" name="Slide Number Placeholder 5">
            <a:extLst>
              <a:ext uri="{FF2B5EF4-FFF2-40B4-BE49-F238E27FC236}">
                <a16:creationId xmlns:a16="http://schemas.microsoft.com/office/drawing/2014/main" id="{17889C95-8127-DC4C-ABDD-30E221B4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F96C80-A418-4A4D-9D15-F3E944AD16B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2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C1A130B4-0269-AE4E-81AF-196003E21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Naïve Bayesian Classifier: Comments</a:t>
            </a:r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AA64DB5-DCE2-064B-AEFC-12E6198C2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Advantages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Easy to implement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Good results obtained in most of the cases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Disadvantages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Assumption: class conditional independence, therefore loss of accuracy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Practically, dependencies exist among variables </a:t>
            </a:r>
          </a:p>
          <a:p>
            <a:pPr lvl="2" eaLnBrk="1" hangingPunct="1"/>
            <a:r>
              <a:rPr lang="en-US" altLang="en-US" sz="2000">
                <a:ea typeface="ＭＳ Ｐゴシック" panose="020B0600070205080204" pitchFamily="34" charset="-128"/>
              </a:rPr>
              <a:t>E.g.,  salary and age.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Symptoms: fever, cough etc., Disease: lung cancer, diabetes, etc. </a:t>
            </a:r>
          </a:p>
          <a:p>
            <a:pPr lvl="2" eaLnBrk="1" hangingPunct="1"/>
            <a:r>
              <a:rPr lang="en-US" altLang="en-US" sz="2000">
                <a:ea typeface="ＭＳ Ｐゴシック" panose="020B0600070205080204" pitchFamily="34" charset="-128"/>
              </a:rPr>
              <a:t>Dependencies among these cannot be modeled by Naïve Bayesian Classifier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How to deal with these dependencies?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Bayesian Belief Networks </a:t>
            </a:r>
          </a:p>
        </p:txBody>
      </p:sp>
    </p:spTree>
  </p:cSld>
  <p:clrMapOvr>
    <a:masterClrMapping/>
  </p:clrMapOvr>
  <p:transition>
    <p:zo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665F181-1E45-A049-9C48-478DCCED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Weka Demo</a:t>
            </a:r>
          </a:p>
        </p:txBody>
      </p:sp>
      <p:sp>
        <p:nvSpPr>
          <p:cNvPr id="111618" name="Date Placeholder 3">
            <a:extLst>
              <a:ext uri="{FF2B5EF4-FFF2-40B4-BE49-F238E27FC236}">
                <a16:creationId xmlns:a16="http://schemas.microsoft.com/office/drawing/2014/main" id="{EF1F50A4-3732-C848-9CC2-432E2F68EA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700498-2634-A743-9B55-A1B93B991EC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1619" name="Footer Placeholder 4">
            <a:extLst>
              <a:ext uri="{FF2B5EF4-FFF2-40B4-BE49-F238E27FC236}">
                <a16:creationId xmlns:a16="http://schemas.microsoft.com/office/drawing/2014/main" id="{B6CEA3CF-17FA-8444-93F9-B7596E04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1620" name="Slide Number Placeholder 5">
            <a:extLst>
              <a:ext uri="{FF2B5EF4-FFF2-40B4-BE49-F238E27FC236}">
                <a16:creationId xmlns:a16="http://schemas.microsoft.com/office/drawing/2014/main" id="{213536DA-FE9F-F74E-A988-D7BED741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BD4E76-57DC-F14C-B176-19F325FB3E9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200"/>
          </a:p>
        </p:txBody>
      </p:sp>
      <p:pic>
        <p:nvPicPr>
          <p:cNvPr id="111621" name="Picture 2" descr="File:Weka (bird).jpg">
            <a:extLst>
              <a:ext uri="{FF2B5EF4-FFF2-40B4-BE49-F238E27FC236}">
                <a16:creationId xmlns:a16="http://schemas.microsoft.com/office/drawing/2014/main" id="{C0BBF0DB-79B3-9545-8289-5CDBD2AD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3350"/>
            <a:ext cx="62484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Box 1">
            <a:extLst>
              <a:ext uri="{FF2B5EF4-FFF2-40B4-BE49-F238E27FC236}">
                <a16:creationId xmlns:a16="http://schemas.microsoft.com/office/drawing/2014/main" id="{B6583AF8-EFAE-8E42-9596-228BB17AD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232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Vote Classification</a:t>
            </a:r>
          </a:p>
        </p:txBody>
      </p:sp>
    </p:spTree>
  </p:cSld>
  <p:clrMapOvr>
    <a:masterClrMapping/>
  </p:clrMapOvr>
  <p:transition>
    <p:zo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F2003474-AF49-2F43-97CA-A8988847B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02638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Graphical Model for Naïve Bayes Classifier</a:t>
            </a:r>
          </a:p>
        </p:txBody>
      </p:sp>
      <p:sp>
        <p:nvSpPr>
          <p:cNvPr id="112642" name="Date Placeholder 3">
            <a:extLst>
              <a:ext uri="{FF2B5EF4-FFF2-40B4-BE49-F238E27FC236}">
                <a16:creationId xmlns:a16="http://schemas.microsoft.com/office/drawing/2014/main" id="{DF5F14B4-108B-8F4D-9722-2FAF0FBB7D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DECB39-F0F5-5D40-8C3B-4A0B06906610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2643" name="Footer Placeholder 4">
            <a:extLst>
              <a:ext uri="{FF2B5EF4-FFF2-40B4-BE49-F238E27FC236}">
                <a16:creationId xmlns:a16="http://schemas.microsoft.com/office/drawing/2014/main" id="{A6CD253B-F9AD-E64A-9BA0-95F7BA3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2644" name="Slide Number Placeholder 5">
            <a:extLst>
              <a:ext uri="{FF2B5EF4-FFF2-40B4-BE49-F238E27FC236}">
                <a16:creationId xmlns:a16="http://schemas.microsoft.com/office/drawing/2014/main" id="{D3569A20-F214-654F-98B1-6FF0ADAF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4A9E78-79E6-3D4C-A620-2F43D407258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200"/>
          </a:p>
        </p:txBody>
      </p:sp>
      <p:pic>
        <p:nvPicPr>
          <p:cNvPr id="112645" name="Picture 2" descr="http://people.csail.mit.edu/kersting/profile/images/nb.jpg">
            <a:extLst>
              <a:ext uri="{FF2B5EF4-FFF2-40B4-BE49-F238E27FC236}">
                <a16:creationId xmlns:a16="http://schemas.microsoft.com/office/drawing/2014/main" id="{ACFCA3DF-C687-1C40-873F-21094B14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6">
            <a:extLst>
              <a:ext uri="{FF2B5EF4-FFF2-40B4-BE49-F238E27FC236}">
                <a16:creationId xmlns:a16="http://schemas.microsoft.com/office/drawing/2014/main" id="{C50FF128-18C2-1544-A108-63D2FDBD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649913"/>
            <a:ext cx="723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http://people.csail.mit.edu/kersting/profile/PROFILE_nb.html</a:t>
            </a:r>
            <a:endParaRPr lang="en-US" altLang="en-US" sz="1800" dirty="0"/>
          </a:p>
        </p:txBody>
      </p:sp>
    </p:spTree>
  </p:cSld>
  <p:clrMapOvr>
    <a:masterClrMapping/>
  </p:clrMapOvr>
  <p:transition>
    <p:zo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Date Placeholder 4">
            <a:extLst>
              <a:ext uri="{FF2B5EF4-FFF2-40B4-BE49-F238E27FC236}">
                <a16:creationId xmlns:a16="http://schemas.microsoft.com/office/drawing/2014/main" id="{AEFE3AC8-EDF3-FA46-B7B1-72D3E05D41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D4A3A2-9F38-DA4C-8D2D-EABECE352185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3666" name="Footer Placeholder 5">
            <a:extLst>
              <a:ext uri="{FF2B5EF4-FFF2-40B4-BE49-F238E27FC236}">
                <a16:creationId xmlns:a16="http://schemas.microsoft.com/office/drawing/2014/main" id="{0FCB7B09-4483-B64F-B26C-9B2FCA8C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3667" name="Slide Number Placeholder 6">
            <a:extLst>
              <a:ext uri="{FF2B5EF4-FFF2-40B4-BE49-F238E27FC236}">
                <a16:creationId xmlns:a16="http://schemas.microsoft.com/office/drawing/2014/main" id="{5DC29FBD-8382-1B42-9CAF-43A02324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16018F-B6E0-7247-B754-226DF387521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200"/>
          </a:p>
        </p:txBody>
      </p:sp>
      <p:sp>
        <p:nvSpPr>
          <p:cNvPr id="55301" name="Rectangle 2">
            <a:extLst>
              <a:ext uri="{FF2B5EF4-FFF2-40B4-BE49-F238E27FC236}">
                <a16:creationId xmlns:a16="http://schemas.microsoft.com/office/drawing/2014/main" id="{CD59C721-3C34-734C-9C02-09B6EFDE2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88" y="381000"/>
            <a:ext cx="8937625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55302" name="Rectangle 3">
            <a:extLst>
              <a:ext uri="{FF2B5EF4-FFF2-40B4-BE49-F238E27FC236}">
                <a16:creationId xmlns:a16="http://schemas.microsoft.com/office/drawing/2014/main" id="{7E6712D8-FA9B-344B-8B82-2B139EA999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55303" name="Rectangle 4">
            <a:extLst>
              <a:ext uri="{FF2B5EF4-FFF2-40B4-BE49-F238E27FC236}">
                <a16:creationId xmlns:a16="http://schemas.microsoft.com/office/drawing/2014/main" id="{C0FFADB6-9255-6B42-B29E-E9BB864CEF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113671" name="AutoShape 5">
            <a:extLst>
              <a:ext uri="{FF2B5EF4-FFF2-40B4-BE49-F238E27FC236}">
                <a16:creationId xmlns:a16="http://schemas.microsoft.com/office/drawing/2014/main" id="{5736212E-5C4D-984E-9127-AF91DAFFCF65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3581400" y="5270500"/>
            <a:ext cx="338138" cy="76200"/>
          </a:xfrm>
          <a:prstGeom prst="leftArrow">
            <a:avLst>
              <a:gd name="adj1" fmla="val 50000"/>
              <a:gd name="adj2" fmla="val 1109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Date Placeholder 3">
            <a:extLst>
              <a:ext uri="{FF2B5EF4-FFF2-40B4-BE49-F238E27FC236}">
                <a16:creationId xmlns:a16="http://schemas.microsoft.com/office/drawing/2014/main" id="{760DBFD2-62A7-4845-B51E-012BA14956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DBFF8E-90BF-7A4E-98C0-C6870093E44B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4690" name="Footer Placeholder 4">
            <a:extLst>
              <a:ext uri="{FF2B5EF4-FFF2-40B4-BE49-F238E27FC236}">
                <a16:creationId xmlns:a16="http://schemas.microsoft.com/office/drawing/2014/main" id="{C2B8A30F-AEAC-2C48-86DA-31C35BAE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4691" name="Slide Number Placeholder 5">
            <a:extLst>
              <a:ext uri="{FF2B5EF4-FFF2-40B4-BE49-F238E27FC236}">
                <a16:creationId xmlns:a16="http://schemas.microsoft.com/office/drawing/2014/main" id="{7EB2FAEA-4CEF-2140-BEDC-57445C11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6479CB-8FA5-C241-813A-D52605522DA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200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5C39EC2C-72CB-BC4F-9B0A-4B180D642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8363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Using IF-THEN Rules for Classification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5D5FFF1A-CC73-6D42-8C0A-4E0F3FF6D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Represent the knowledge in the form of </a:t>
            </a:r>
            <a:r>
              <a:rPr lang="en-US" altLang="en-US" sz="1800">
                <a:solidFill>
                  <a:schemeClr val="hlink"/>
                </a:solidFill>
                <a:ea typeface="ＭＳ Ｐゴシック" panose="020B0600070205080204" pitchFamily="34" charset="-128"/>
              </a:rPr>
              <a:t>IF-THEN</a:t>
            </a:r>
            <a:r>
              <a:rPr lang="en-US" altLang="en-US" sz="1800">
                <a:ea typeface="ＭＳ Ｐゴシック" panose="020B0600070205080204" pitchFamily="34" charset="-128"/>
              </a:rPr>
              <a:t> rules</a:t>
            </a:r>
          </a:p>
          <a:p>
            <a:pPr lvl="1"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R:  IF </a:t>
            </a:r>
            <a:r>
              <a:rPr lang="en-US" altLang="en-US" sz="1800" i="1">
                <a:ea typeface="ＭＳ Ｐゴシック" panose="020B0600070205080204" pitchFamily="34" charset="-128"/>
              </a:rPr>
              <a:t>age</a:t>
            </a:r>
            <a:r>
              <a:rPr lang="en-US" altLang="en-US" sz="1800">
                <a:ea typeface="ＭＳ Ｐゴシック" panose="020B0600070205080204" pitchFamily="34" charset="-128"/>
              </a:rPr>
              <a:t> = youth AND </a:t>
            </a:r>
            <a:r>
              <a:rPr lang="en-US" altLang="en-US" sz="1800" i="1">
                <a:ea typeface="ＭＳ Ｐゴシック" panose="020B0600070205080204" pitchFamily="34" charset="-128"/>
              </a:rPr>
              <a:t>student</a:t>
            </a:r>
            <a:r>
              <a:rPr lang="en-US" altLang="en-US" sz="1800">
                <a:ea typeface="ＭＳ Ｐゴシック" panose="020B0600070205080204" pitchFamily="34" charset="-128"/>
              </a:rPr>
              <a:t> = yes  THEN </a:t>
            </a:r>
            <a:r>
              <a:rPr lang="en-US" altLang="en-US" sz="1800" i="1">
                <a:ea typeface="ＭＳ Ｐゴシック" panose="020B0600070205080204" pitchFamily="34" charset="-128"/>
              </a:rPr>
              <a:t>buys_computer</a:t>
            </a:r>
            <a:r>
              <a:rPr lang="en-US" altLang="en-US" sz="1800">
                <a:ea typeface="ＭＳ Ｐゴシック" panose="020B0600070205080204" pitchFamily="34" charset="-128"/>
              </a:rPr>
              <a:t> = yes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Rule antecedent/precondition vs. rule consequent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Assessment of a rule: </a:t>
            </a:r>
            <a:r>
              <a:rPr lang="en-US" altLang="en-US" sz="1800" i="1">
                <a:ea typeface="ＭＳ Ｐゴシック" panose="020B0600070205080204" pitchFamily="34" charset="-128"/>
              </a:rPr>
              <a:t>coverage</a:t>
            </a:r>
            <a:r>
              <a:rPr lang="en-US" altLang="en-US" sz="1800">
                <a:ea typeface="ＭＳ Ｐゴシック" panose="020B0600070205080204" pitchFamily="34" charset="-128"/>
              </a:rPr>
              <a:t> and </a:t>
            </a:r>
            <a:r>
              <a:rPr lang="en-US" altLang="en-US" sz="1800" i="1">
                <a:ea typeface="ＭＳ Ｐゴシック" panose="020B0600070205080204" pitchFamily="34" charset="-128"/>
              </a:rPr>
              <a:t>accuracy</a:t>
            </a:r>
            <a:r>
              <a:rPr lang="en-US" altLang="en-US" sz="1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n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covers </a:t>
            </a:r>
            <a:r>
              <a:rPr lang="en-US" altLang="en-US" sz="1800">
                <a:ea typeface="ＭＳ Ｐゴシック" panose="020B0600070205080204" pitchFamily="34" charset="-128"/>
              </a:rPr>
              <a:t>= # of data points covered by 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n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correct </a:t>
            </a:r>
            <a:r>
              <a:rPr lang="en-US" altLang="en-US" sz="1800">
                <a:ea typeface="ＭＳ Ｐゴシック" panose="020B0600070205080204" pitchFamily="34" charset="-128"/>
              </a:rPr>
              <a:t>= # of data points correctly classified by R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coverage(R) = n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covers </a:t>
            </a:r>
            <a:r>
              <a:rPr lang="en-US" altLang="en-US" sz="1800">
                <a:ea typeface="ＭＳ Ｐゴシック" panose="020B0600070205080204" pitchFamily="34" charset="-128"/>
              </a:rPr>
              <a:t>/|D|   /* D: training data set */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accuracy(R) = n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correct </a:t>
            </a:r>
            <a:r>
              <a:rPr lang="en-US" altLang="en-US" sz="1800">
                <a:ea typeface="ＭＳ Ｐゴシック" panose="020B0600070205080204" pitchFamily="34" charset="-128"/>
              </a:rPr>
              <a:t>/ n</a:t>
            </a:r>
            <a:r>
              <a:rPr lang="en-US" altLang="en-US" sz="1800" baseline="-25000">
                <a:ea typeface="ＭＳ Ｐゴシック" panose="020B0600070205080204" pitchFamily="34" charset="-128"/>
              </a:rPr>
              <a:t>covers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If more than one rule is triggered, need </a:t>
            </a:r>
            <a:r>
              <a:rPr lang="en-US" altLang="en-US" sz="1800" b="1">
                <a:ea typeface="ＭＳ Ｐゴシック" panose="020B0600070205080204" pitchFamily="34" charset="-128"/>
              </a:rPr>
              <a:t>conflict resolution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Size ordering: assign the highest priority to the triggering rules that has the </a:t>
            </a:r>
            <a:r>
              <a:rPr lang="ja-JP" altLang="en-US" sz="1800">
                <a:ea typeface="ＭＳ Ｐゴシック" panose="020B0600070205080204" pitchFamily="34" charset="-128"/>
              </a:rPr>
              <a:t>“</a:t>
            </a:r>
            <a:r>
              <a:rPr lang="en-US" altLang="ja-JP" sz="1800">
                <a:ea typeface="ＭＳ Ｐゴシック" panose="020B0600070205080204" pitchFamily="34" charset="-128"/>
              </a:rPr>
              <a:t>toughest</a:t>
            </a:r>
            <a:r>
              <a:rPr lang="ja-JP" altLang="en-US" sz="1800">
                <a:ea typeface="ＭＳ Ｐゴシック" panose="020B0600070205080204" pitchFamily="34" charset="-128"/>
              </a:rPr>
              <a:t>”</a:t>
            </a:r>
            <a:r>
              <a:rPr lang="en-US" altLang="ja-JP" sz="1800">
                <a:ea typeface="ＭＳ Ｐゴシック" panose="020B0600070205080204" pitchFamily="34" charset="-128"/>
              </a:rPr>
              <a:t> requirement (i.e., with the </a:t>
            </a:r>
            <a:r>
              <a:rPr lang="en-US" altLang="ja-JP" sz="1800" i="1">
                <a:ea typeface="ＭＳ Ｐゴシック" panose="020B0600070205080204" pitchFamily="34" charset="-128"/>
              </a:rPr>
              <a:t>most attribute test</a:t>
            </a:r>
            <a:r>
              <a:rPr lang="en-US" altLang="ja-JP" sz="180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Rule-based ordering (</a:t>
            </a:r>
            <a:r>
              <a:rPr lang="en-US" altLang="en-US" sz="1800" b="1">
                <a:ea typeface="ＭＳ Ｐゴシック" panose="020B0600070205080204" pitchFamily="34" charset="-128"/>
              </a:rPr>
              <a:t>decision list</a:t>
            </a:r>
            <a:r>
              <a:rPr lang="en-US" altLang="en-US" sz="1800">
                <a:ea typeface="ＭＳ Ｐゴシック" panose="020B0600070205080204" pitchFamily="34" charset="-128"/>
              </a:rPr>
              <a:t>): rules are organized into one long priority list, according to some measure of rule quality (accuracy) or by experts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Date Placeholder 3">
            <a:extLst>
              <a:ext uri="{FF2B5EF4-FFF2-40B4-BE49-F238E27FC236}">
                <a16:creationId xmlns:a16="http://schemas.microsoft.com/office/drawing/2014/main" id="{BD802B74-7CBF-A54A-8867-F3321CDED0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3A81C6-8D2C-824E-BDED-F5A6A9C2FBC8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5714" name="Footer Placeholder 4">
            <a:extLst>
              <a:ext uri="{FF2B5EF4-FFF2-40B4-BE49-F238E27FC236}">
                <a16:creationId xmlns:a16="http://schemas.microsoft.com/office/drawing/2014/main" id="{2E7D65FD-6C66-0F4E-B017-E9BDBE90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5715" name="Slide Number Placeholder 5">
            <a:extLst>
              <a:ext uri="{FF2B5EF4-FFF2-40B4-BE49-F238E27FC236}">
                <a16:creationId xmlns:a16="http://schemas.microsoft.com/office/drawing/2014/main" id="{0E9D99E8-19DE-8045-8468-4452414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FAF51E-3A98-EF4D-9ADF-3AE78CBAEEE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200"/>
          </a:p>
        </p:txBody>
      </p:sp>
      <p:grpSp>
        <p:nvGrpSpPr>
          <p:cNvPr id="115716" name="Group 59">
            <a:extLst>
              <a:ext uri="{FF2B5EF4-FFF2-40B4-BE49-F238E27FC236}">
                <a16:creationId xmlns:a16="http://schemas.microsoft.com/office/drawing/2014/main" id="{43C7268C-ABB1-A947-96FA-435A67BE3B71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838200"/>
            <a:ext cx="3319462" cy="1981200"/>
            <a:chOff x="3504" y="144"/>
            <a:chExt cx="2091" cy="1248"/>
          </a:xfrm>
        </p:grpSpPr>
        <p:sp>
          <p:nvSpPr>
            <p:cNvPr id="115720" name="Rectangle 34">
              <a:extLst>
                <a:ext uri="{FF2B5EF4-FFF2-40B4-BE49-F238E27FC236}">
                  <a16:creationId xmlns:a16="http://schemas.microsoft.com/office/drawing/2014/main" id="{F9D54405-9E09-1049-A80F-B641FDEF9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4"/>
              <a:ext cx="336" cy="2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age?</a:t>
              </a:r>
            </a:p>
          </p:txBody>
        </p:sp>
        <p:grpSp>
          <p:nvGrpSpPr>
            <p:cNvPr id="115721" name="Group 58">
              <a:extLst>
                <a:ext uri="{FF2B5EF4-FFF2-40B4-BE49-F238E27FC236}">
                  <a16:creationId xmlns:a16="http://schemas.microsoft.com/office/drawing/2014/main" id="{13C31982-ABB1-2448-AEED-B9C97B451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90"/>
              <a:ext cx="2091" cy="1102"/>
              <a:chOff x="3504" y="144"/>
              <a:chExt cx="2091" cy="1102"/>
            </a:xfrm>
          </p:grpSpPr>
          <p:sp>
            <p:nvSpPr>
              <p:cNvPr id="115722" name="Rectangle 36">
                <a:extLst>
                  <a:ext uri="{FF2B5EF4-FFF2-40B4-BE49-F238E27FC236}">
                    <a16:creationId xmlns:a16="http://schemas.microsoft.com/office/drawing/2014/main" id="{398AEAF8-399C-A247-AAFD-A0A7B09D6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7" y="528"/>
                <a:ext cx="498" cy="200"/>
              </a:xfrm>
              <a:prstGeom prst="rect">
                <a:avLst/>
              </a:prstGeom>
              <a:solidFill>
                <a:srgbClr val="00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student?</a:t>
                </a:r>
              </a:p>
            </p:txBody>
          </p:sp>
          <p:sp>
            <p:nvSpPr>
              <p:cNvPr id="115723" name="Rectangle 37">
                <a:extLst>
                  <a:ext uri="{FF2B5EF4-FFF2-40B4-BE49-F238E27FC236}">
                    <a16:creationId xmlns:a16="http://schemas.microsoft.com/office/drawing/2014/main" id="{FD4E5BBA-EF86-F545-B74A-F37882D16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4" y="528"/>
                <a:ext cx="718" cy="2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credit rating?</a:t>
                </a:r>
              </a:p>
            </p:txBody>
          </p:sp>
          <p:sp>
            <p:nvSpPr>
              <p:cNvPr id="115724" name="Line 38">
                <a:extLst>
                  <a:ext uri="{FF2B5EF4-FFF2-40B4-BE49-F238E27FC236}">
                    <a16:creationId xmlns:a16="http://schemas.microsoft.com/office/drawing/2014/main" id="{EB16C8B0-4AF7-B544-B564-D4C62F210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71" y="155"/>
                <a:ext cx="317" cy="4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5" name="Line 39">
                <a:extLst>
                  <a:ext uri="{FF2B5EF4-FFF2-40B4-BE49-F238E27FC236}">
                    <a16:creationId xmlns:a16="http://schemas.microsoft.com/office/drawing/2014/main" id="{B8E7F727-A40A-AA48-9382-1141FCB18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1" y="169"/>
                <a:ext cx="0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Line 40">
                <a:extLst>
                  <a:ext uri="{FF2B5EF4-FFF2-40B4-BE49-F238E27FC236}">
                    <a16:creationId xmlns:a16="http://schemas.microsoft.com/office/drawing/2014/main" id="{FAEC3C19-F42C-6B48-AD13-A3B564EB8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" y="144"/>
                <a:ext cx="534" cy="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7" name="Rectangle 41">
                <a:extLst>
                  <a:ext uri="{FF2B5EF4-FFF2-40B4-BE49-F238E27FC236}">
                    <a16:creationId xmlns:a16="http://schemas.microsoft.com/office/drawing/2014/main" id="{E7E5BA30-1256-9F47-BF49-0318CB849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9" y="288"/>
                <a:ext cx="330" cy="18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latin typeface="Times New Roman" panose="02020603050405020304" pitchFamily="18" charset="0"/>
                  </a:rPr>
                  <a:t>&lt;=30</a:t>
                </a:r>
                <a:endParaRPr lang="en-US" altLang="en-US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728" name="Rectangle 42">
                <a:extLst>
                  <a:ext uri="{FF2B5EF4-FFF2-40B4-BE49-F238E27FC236}">
                    <a16:creationId xmlns:a16="http://schemas.microsoft.com/office/drawing/2014/main" id="{B44E04BD-B896-504A-BA24-7EB527849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325"/>
                <a:ext cx="267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latin typeface="Times New Roman" panose="02020603050405020304" pitchFamily="18" charset="0"/>
                  </a:rPr>
                  <a:t>&gt;40</a:t>
                </a:r>
                <a:endParaRPr lang="en-US" altLang="en-US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729" name="Line 43">
                <a:extLst>
                  <a:ext uri="{FF2B5EF4-FFF2-40B4-BE49-F238E27FC236}">
                    <a16:creationId xmlns:a16="http://schemas.microsoft.com/office/drawing/2014/main" id="{5E37656E-8B89-BA4F-A582-36688D9D2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36" y="743"/>
                <a:ext cx="268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0" name="Line 44">
                <a:extLst>
                  <a:ext uri="{FF2B5EF4-FFF2-40B4-BE49-F238E27FC236}">
                    <a16:creationId xmlns:a16="http://schemas.microsoft.com/office/drawing/2014/main" id="{F31F27FE-8A18-1F47-8952-379C625C9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6" y="743"/>
                <a:ext cx="244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1" name="Line 45">
                <a:extLst>
                  <a:ext uri="{FF2B5EF4-FFF2-40B4-BE49-F238E27FC236}">
                    <a16:creationId xmlns:a16="http://schemas.microsoft.com/office/drawing/2014/main" id="{2A511B1E-4E4B-1741-90FA-6A9395585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56" y="743"/>
                <a:ext cx="244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2" name="Line 46">
                <a:extLst>
                  <a:ext uri="{FF2B5EF4-FFF2-40B4-BE49-F238E27FC236}">
                    <a16:creationId xmlns:a16="http://schemas.microsoft.com/office/drawing/2014/main" id="{F34EA32F-3134-974B-8DC0-5FF702319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6" y="743"/>
                <a:ext cx="220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3" name="Line 47">
                <a:extLst>
                  <a:ext uri="{FF2B5EF4-FFF2-40B4-BE49-F238E27FC236}">
                    <a16:creationId xmlns:a16="http://schemas.microsoft.com/office/drawing/2014/main" id="{02C3798C-8D22-1249-9892-3CB0046CD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" y="43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4" name="Rectangle 48">
                <a:extLst>
                  <a:ext uri="{FF2B5EF4-FFF2-40B4-BE49-F238E27FC236}">
                    <a16:creationId xmlns:a16="http://schemas.microsoft.com/office/drawing/2014/main" id="{795472ED-EF6B-EB44-93B0-D6AB5B584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054"/>
                <a:ext cx="228" cy="1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no</a:t>
                </a:r>
              </a:p>
            </p:txBody>
          </p:sp>
          <p:sp>
            <p:nvSpPr>
              <p:cNvPr id="115735" name="Rectangle 49">
                <a:extLst>
                  <a:ext uri="{FF2B5EF4-FFF2-40B4-BE49-F238E27FC236}">
                    <a16:creationId xmlns:a16="http://schemas.microsoft.com/office/drawing/2014/main" id="{E6C63931-65BF-D040-A654-4DCFA541F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1054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yes</a:t>
                </a:r>
              </a:p>
            </p:txBody>
          </p:sp>
          <p:sp>
            <p:nvSpPr>
              <p:cNvPr id="115736" name="Rectangle 50">
                <a:extLst>
                  <a:ext uri="{FF2B5EF4-FFF2-40B4-BE49-F238E27FC236}">
                    <a16:creationId xmlns:a16="http://schemas.microsoft.com/office/drawing/2014/main" id="{97630307-9A58-2B4C-9E32-F6C737E19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030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yes</a:t>
                </a:r>
              </a:p>
            </p:txBody>
          </p:sp>
          <p:sp>
            <p:nvSpPr>
              <p:cNvPr id="115737" name="Rectangle 51">
                <a:extLst>
                  <a:ext uri="{FF2B5EF4-FFF2-40B4-BE49-F238E27FC236}">
                    <a16:creationId xmlns:a16="http://schemas.microsoft.com/office/drawing/2014/main" id="{556716C2-036C-8343-9542-445D2B391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595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yes</a:t>
                </a:r>
              </a:p>
            </p:txBody>
          </p:sp>
          <p:sp>
            <p:nvSpPr>
              <p:cNvPr id="115738" name="Rectangle 52">
                <a:extLst>
                  <a:ext uri="{FF2B5EF4-FFF2-40B4-BE49-F238E27FC236}">
                    <a16:creationId xmlns:a16="http://schemas.microsoft.com/office/drawing/2014/main" id="{DDD667D6-5B91-5D4D-93B2-A2CAF83B5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5" y="335"/>
                <a:ext cx="341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latin typeface="Times New Roman" panose="02020603050405020304" pitchFamily="18" charset="0"/>
                  </a:rPr>
                  <a:t>31..40</a:t>
                </a:r>
                <a:endParaRPr lang="en-US" altLang="en-US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739" name="Rectangle 53">
                <a:extLst>
                  <a:ext uri="{FF2B5EF4-FFF2-40B4-BE49-F238E27FC236}">
                    <a16:creationId xmlns:a16="http://schemas.microsoft.com/office/drawing/2014/main" id="{F39D6A35-41DE-6E4E-888B-0534BF678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43156">
                <a:off x="4723" y="1030"/>
                <a:ext cx="228" cy="1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no</a:t>
                </a:r>
              </a:p>
            </p:txBody>
          </p:sp>
          <p:sp>
            <p:nvSpPr>
              <p:cNvPr id="115740" name="Rectangle 54">
                <a:extLst>
                  <a:ext uri="{FF2B5EF4-FFF2-40B4-BE49-F238E27FC236}">
                    <a16:creationId xmlns:a16="http://schemas.microsoft.com/office/drawing/2014/main" id="{329706D4-1EF5-164C-9BE3-95FD3BFAE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2" y="815"/>
                <a:ext cx="250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Times New Roman" panose="02020603050405020304" pitchFamily="18" charset="0"/>
                  </a:rPr>
                  <a:t>fair</a:t>
                </a:r>
              </a:p>
            </p:txBody>
          </p:sp>
          <p:sp>
            <p:nvSpPr>
              <p:cNvPr id="115741" name="Rectangle 55">
                <a:extLst>
                  <a:ext uri="{FF2B5EF4-FFF2-40B4-BE49-F238E27FC236}">
                    <a16:creationId xmlns:a16="http://schemas.microsoft.com/office/drawing/2014/main" id="{5B6C8F9E-CFBB-D140-8919-FAE711B95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2" y="815"/>
                <a:ext cx="465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Times New Roman" panose="02020603050405020304" pitchFamily="18" charset="0"/>
                  </a:rPr>
                  <a:t>excellent</a:t>
                </a:r>
              </a:p>
            </p:txBody>
          </p:sp>
          <p:sp>
            <p:nvSpPr>
              <p:cNvPr id="115742" name="Rectangle 56">
                <a:extLst>
                  <a:ext uri="{FF2B5EF4-FFF2-40B4-BE49-F238E27FC236}">
                    <a16:creationId xmlns:a16="http://schemas.microsoft.com/office/drawing/2014/main" id="{1C19CB08-21C7-3545-A7FC-515B164D9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839"/>
                <a:ext cx="244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Times New Roman" panose="02020603050405020304" pitchFamily="18" charset="0"/>
                  </a:rPr>
                  <a:t>yes</a:t>
                </a:r>
              </a:p>
            </p:txBody>
          </p:sp>
          <p:sp>
            <p:nvSpPr>
              <p:cNvPr id="115743" name="Rectangle 57">
                <a:extLst>
                  <a:ext uri="{FF2B5EF4-FFF2-40B4-BE49-F238E27FC236}">
                    <a16:creationId xmlns:a16="http://schemas.microsoft.com/office/drawing/2014/main" id="{9CB820B3-C18A-EC40-B2BB-F93C61DF1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7" y="839"/>
                <a:ext cx="218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Times New Roman" panose="02020603050405020304" pitchFamily="18" charset="0"/>
                  </a:rPr>
                  <a:t>no</a:t>
                </a:r>
              </a:p>
            </p:txBody>
          </p:sp>
        </p:grpSp>
      </p:grpSp>
      <p:sp>
        <p:nvSpPr>
          <p:cNvPr id="57350" name="Rectangle 3">
            <a:extLst>
              <a:ext uri="{FF2B5EF4-FFF2-40B4-BE49-F238E27FC236}">
                <a16:creationId xmlns:a16="http://schemas.microsoft.com/office/drawing/2014/main" id="{4A472C73-194F-FA48-BB91-BC1E8486F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962400"/>
            <a:ext cx="8763000" cy="2362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1800">
                <a:cs typeface="+mn-cs"/>
              </a:rPr>
              <a:t>Example: Rule extraction from our </a:t>
            </a:r>
            <a:r>
              <a:rPr lang="en-US" sz="1800" i="1">
                <a:cs typeface="+mn-cs"/>
              </a:rPr>
              <a:t>buys_computer</a:t>
            </a:r>
            <a:r>
              <a:rPr lang="en-US" sz="1800">
                <a:cs typeface="+mn-cs"/>
              </a:rPr>
              <a:t> decision-tree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sz="1800"/>
              <a:t>IF </a:t>
            </a:r>
            <a:r>
              <a:rPr lang="en-US" sz="1800" i="1"/>
              <a:t>age</a:t>
            </a:r>
            <a:r>
              <a:rPr lang="en-US" sz="1800"/>
              <a:t> = young AND </a:t>
            </a:r>
            <a:r>
              <a:rPr lang="en-US" sz="1800" i="1"/>
              <a:t>student</a:t>
            </a:r>
            <a:r>
              <a:rPr lang="en-US" sz="1800"/>
              <a:t> = </a:t>
            </a:r>
            <a:r>
              <a:rPr lang="en-US" sz="1800" i="1"/>
              <a:t>no</a:t>
            </a:r>
            <a:r>
              <a:rPr lang="en-US" sz="1800"/>
              <a:t>             THEN </a:t>
            </a:r>
            <a:r>
              <a:rPr lang="en-US" sz="1800" i="1"/>
              <a:t>buys_computer</a:t>
            </a:r>
            <a:r>
              <a:rPr lang="en-US" sz="1800"/>
              <a:t> = </a:t>
            </a:r>
            <a:r>
              <a:rPr lang="en-US" sz="1800" i="1"/>
              <a:t>no</a:t>
            </a:r>
            <a:endParaRPr lang="en-US" sz="1800"/>
          </a:p>
          <a:p>
            <a:pPr lvl="1" eaLnBrk="1" hangingPunct="1"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1800"/>
              <a:t>IF </a:t>
            </a:r>
            <a:r>
              <a:rPr lang="en-US" sz="1800" i="1"/>
              <a:t>age</a:t>
            </a:r>
            <a:r>
              <a:rPr lang="en-US" sz="1800"/>
              <a:t> = young AND </a:t>
            </a:r>
            <a:r>
              <a:rPr lang="en-US" sz="1800" i="1"/>
              <a:t>student</a:t>
            </a:r>
            <a:r>
              <a:rPr lang="en-US" sz="1800"/>
              <a:t> = </a:t>
            </a:r>
            <a:r>
              <a:rPr lang="en-US" sz="1800" i="1"/>
              <a:t>yes</a:t>
            </a:r>
            <a:r>
              <a:rPr lang="en-US" sz="1800"/>
              <a:t>            THEN </a:t>
            </a:r>
            <a:r>
              <a:rPr lang="en-US" sz="1800" i="1"/>
              <a:t>buys_computer</a:t>
            </a:r>
            <a:r>
              <a:rPr lang="en-US" sz="1800"/>
              <a:t> = </a:t>
            </a:r>
            <a:r>
              <a:rPr lang="en-US" sz="1800" i="1"/>
              <a:t>yes</a:t>
            </a:r>
            <a:endParaRPr lang="en-US" sz="1800"/>
          </a:p>
          <a:p>
            <a:pPr lvl="1" eaLnBrk="1" hangingPunct="1"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1800"/>
              <a:t>IF </a:t>
            </a:r>
            <a:r>
              <a:rPr lang="en-US" sz="1800" i="1"/>
              <a:t>age</a:t>
            </a:r>
            <a:r>
              <a:rPr lang="en-US" sz="1800"/>
              <a:t> = mid-age 			    THEN </a:t>
            </a:r>
            <a:r>
              <a:rPr lang="en-US" sz="1800" i="1"/>
              <a:t>buys_computer</a:t>
            </a:r>
            <a:r>
              <a:rPr lang="en-US" sz="1800"/>
              <a:t> = </a:t>
            </a:r>
            <a:r>
              <a:rPr lang="en-US" sz="1800" i="1"/>
              <a:t>yes</a:t>
            </a:r>
            <a:endParaRPr lang="en-US" sz="1800"/>
          </a:p>
          <a:p>
            <a:pPr lvl="1" eaLnBrk="1" hangingPunct="1"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1800"/>
              <a:t>IF </a:t>
            </a:r>
            <a:r>
              <a:rPr lang="en-US" sz="1800" i="1"/>
              <a:t>age</a:t>
            </a:r>
            <a:r>
              <a:rPr lang="en-US" sz="1800"/>
              <a:t> = old AND </a:t>
            </a:r>
            <a:r>
              <a:rPr lang="en-US" sz="1800" i="1"/>
              <a:t>credit_rating</a:t>
            </a:r>
            <a:r>
              <a:rPr lang="en-US" sz="1800"/>
              <a:t> = </a:t>
            </a:r>
            <a:r>
              <a:rPr lang="en-US" sz="1800" i="1"/>
              <a:t>excellent</a:t>
            </a:r>
            <a:r>
              <a:rPr lang="en-US" sz="1800"/>
              <a:t>  THEN </a:t>
            </a:r>
            <a:r>
              <a:rPr lang="en-US" sz="1800" i="1"/>
              <a:t>buys_computer </a:t>
            </a:r>
            <a:r>
              <a:rPr lang="en-US" sz="1800"/>
              <a:t>= </a:t>
            </a:r>
            <a:r>
              <a:rPr lang="en-US" sz="1800" i="1"/>
              <a:t>yes</a:t>
            </a:r>
            <a:endParaRPr lang="en-US" sz="1800"/>
          </a:p>
          <a:p>
            <a:pPr lvl="1" eaLnBrk="1" hangingPunct="1"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1800"/>
              <a:t>IF </a:t>
            </a:r>
            <a:r>
              <a:rPr lang="en-US" sz="1800" i="1"/>
              <a:t>age</a:t>
            </a:r>
            <a:r>
              <a:rPr lang="en-US" sz="1800"/>
              <a:t> = young AND </a:t>
            </a:r>
            <a:r>
              <a:rPr lang="en-US" sz="1800" i="1"/>
              <a:t>credit_rating</a:t>
            </a:r>
            <a:r>
              <a:rPr lang="en-US" sz="1800"/>
              <a:t> = </a:t>
            </a:r>
            <a:r>
              <a:rPr lang="en-US" sz="1800" i="1"/>
              <a:t>fair</a:t>
            </a:r>
            <a:r>
              <a:rPr lang="en-US" sz="1800"/>
              <a:t>     THEN </a:t>
            </a:r>
            <a:r>
              <a:rPr lang="en-US" sz="1800" i="1"/>
              <a:t>buys_computer</a:t>
            </a:r>
            <a:r>
              <a:rPr lang="en-US" sz="1800"/>
              <a:t> = </a:t>
            </a:r>
            <a:r>
              <a:rPr lang="en-US" sz="1800" i="1"/>
              <a:t>no</a:t>
            </a:r>
          </a:p>
        </p:txBody>
      </p:sp>
      <p:sp>
        <p:nvSpPr>
          <p:cNvPr id="57351" name="Rectangle 2">
            <a:extLst>
              <a:ext uri="{FF2B5EF4-FFF2-40B4-BE49-F238E27FC236}">
                <a16:creationId xmlns:a16="http://schemas.microsoft.com/office/drawing/2014/main" id="{59DB1CC0-40F7-9543-8694-D9D596499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8363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Rule Extraction from a Decision Tree</a:t>
            </a:r>
          </a:p>
        </p:txBody>
      </p:sp>
      <p:sp>
        <p:nvSpPr>
          <p:cNvPr id="115719" name="Rectangle 60">
            <a:extLst>
              <a:ext uri="{FF2B5EF4-FFF2-40B4-BE49-F238E27FC236}">
                <a16:creationId xmlns:a16="http://schemas.microsoft.com/office/drawing/2014/main" id="{E743F543-6C52-FC45-AC79-EF987D599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609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000"/>
              <a:t>Rules are easier to understand than large trees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One rule is created for each path from the root to a leaf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Each attribute-value pair along a path forms a conjunction: the leaf holds the class prediction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Rules are mutually exclusive and exhaustive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>
            <a:extLst>
              <a:ext uri="{FF2B5EF4-FFF2-40B4-BE49-F238E27FC236}">
                <a16:creationId xmlns:a16="http://schemas.microsoft.com/office/drawing/2014/main" id="{E02BD7CA-0574-5940-AFE2-3CF9F46C50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F16535-FAB2-9A4D-934D-B9619CD99AD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EEC9857A-E58D-BD4D-A915-E50AE51A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C3B4187B-AA89-4445-9246-16A87615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56FA3F-65BE-E546-A996-50F3C71FF2F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48E8D460-697D-8949-93E7-E46A0958E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83638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Supervised vs. Unsupervised Learning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411534FE-AF87-7C44-A8BF-371667E3E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876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>
                <a:solidFill>
                  <a:srgbClr val="F83F24"/>
                </a:solidFill>
                <a:cs typeface="+mn-cs"/>
              </a:rPr>
              <a:t>Supervised learning (classification)</a:t>
            </a:r>
            <a:endParaRPr lang="en-US" sz="2400">
              <a:cs typeface="+mn-cs"/>
            </a:endParaRPr>
          </a:p>
          <a:p>
            <a:pPr lvl="1"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/>
              <a:t>Supervision: The training data (observations, measurements, etc.) are accompanied by labels indicating the class of the observations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/>
              <a:t>New data is classified based on the model built on training set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>
                <a:solidFill>
                  <a:srgbClr val="F83F24"/>
                </a:solidFill>
                <a:cs typeface="+mn-cs"/>
              </a:rPr>
              <a:t>Unsupervised learning</a:t>
            </a:r>
            <a:r>
              <a:rPr lang="en-US" sz="2400">
                <a:cs typeface="+mn-cs"/>
              </a:rPr>
              <a:t> </a:t>
            </a:r>
            <a:r>
              <a:rPr lang="en-US" sz="2400">
                <a:solidFill>
                  <a:srgbClr val="FF3300"/>
                </a:solidFill>
                <a:cs typeface="+mn-cs"/>
              </a:rPr>
              <a:t>(clustering)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/>
              <a:t>The class labels of training data is unknown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/>
              <a:t>Given a set of measurements, observations, etc. with the aim of establishing the existence of classes or clusters in the data</a:t>
            </a:r>
          </a:p>
        </p:txBody>
      </p:sp>
    </p:spTree>
  </p:cSld>
  <p:clrMapOvr>
    <a:masterClrMapping/>
  </p:clrMapOvr>
  <p:transition>
    <p:zo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Date Placeholder 4">
            <a:extLst>
              <a:ext uri="{FF2B5EF4-FFF2-40B4-BE49-F238E27FC236}">
                <a16:creationId xmlns:a16="http://schemas.microsoft.com/office/drawing/2014/main" id="{C503D6F0-4336-D64D-9D7B-4E4E5FF001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A040DA-4DA1-E148-BF1A-D8E3E1DFD19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6738" name="Footer Placeholder 5">
            <a:extLst>
              <a:ext uri="{FF2B5EF4-FFF2-40B4-BE49-F238E27FC236}">
                <a16:creationId xmlns:a16="http://schemas.microsoft.com/office/drawing/2014/main" id="{9AA5F75B-0A27-7445-BFC5-9F524D4B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6739" name="Slide Number Placeholder 6">
            <a:extLst>
              <a:ext uri="{FF2B5EF4-FFF2-40B4-BE49-F238E27FC236}">
                <a16:creationId xmlns:a16="http://schemas.microsoft.com/office/drawing/2014/main" id="{9F6BA227-6F8C-4F4F-92F6-A3AA5B98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3CD150-71CA-FF42-8ECD-18714656C8C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200"/>
          </a:p>
        </p:txBody>
      </p:sp>
      <p:sp>
        <p:nvSpPr>
          <p:cNvPr id="60421" name="Rectangle 2">
            <a:extLst>
              <a:ext uri="{FF2B5EF4-FFF2-40B4-BE49-F238E27FC236}">
                <a16:creationId xmlns:a16="http://schemas.microsoft.com/office/drawing/2014/main" id="{A6AD712D-8D76-CB4E-8F05-1933A5EBA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763000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60422" name="Rectangle 3">
            <a:extLst>
              <a:ext uri="{FF2B5EF4-FFF2-40B4-BE49-F238E27FC236}">
                <a16:creationId xmlns:a16="http://schemas.microsoft.com/office/drawing/2014/main" id="{5F1349E7-4271-BB4F-B322-12C0506C44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60423" name="Rectangle 4">
            <a:extLst>
              <a:ext uri="{FF2B5EF4-FFF2-40B4-BE49-F238E27FC236}">
                <a16:creationId xmlns:a16="http://schemas.microsoft.com/office/drawing/2014/main" id="{BB63CCAB-CDFF-1042-8DA5-D87CE245A3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116743" name="AutoShape 5">
            <a:extLst>
              <a:ext uri="{FF2B5EF4-FFF2-40B4-BE49-F238E27FC236}">
                <a16:creationId xmlns:a16="http://schemas.microsoft.com/office/drawing/2014/main" id="{652FC389-C980-AA40-978A-CADC4123FC68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3429000" y="5943600"/>
            <a:ext cx="609600" cy="762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Date Placeholder 3">
            <a:extLst>
              <a:ext uri="{FF2B5EF4-FFF2-40B4-BE49-F238E27FC236}">
                <a16:creationId xmlns:a16="http://schemas.microsoft.com/office/drawing/2014/main" id="{70CFC7E0-F8BF-1B44-A787-D33A70203E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14A853-D257-AF47-801E-B9D679CB5CFD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7762" name="Footer Placeholder 4">
            <a:extLst>
              <a:ext uri="{FF2B5EF4-FFF2-40B4-BE49-F238E27FC236}">
                <a16:creationId xmlns:a16="http://schemas.microsoft.com/office/drawing/2014/main" id="{1D059BB0-1F49-6845-8EFC-92445BEA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7763" name="Slide Number Placeholder 5">
            <a:extLst>
              <a:ext uri="{FF2B5EF4-FFF2-40B4-BE49-F238E27FC236}">
                <a16:creationId xmlns:a16="http://schemas.microsoft.com/office/drawing/2014/main" id="{1CCF6040-2907-5C47-A1C7-47816EF5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201DE6-9C81-7A46-9749-FFFD1ACE8CE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200"/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DEA6C160-DA7D-7E47-A93F-0645A356C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80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ea typeface="ＭＳ Ｐゴシック" panose="020B0600070205080204" pitchFamily="34" charset="-128"/>
              </a:rPr>
              <a:t>Classification:</a:t>
            </a:r>
            <a:r>
              <a:rPr lang="en-US" altLang="en-US" sz="2400">
                <a:ea typeface="ＭＳ Ｐゴシック" panose="020B0600070205080204" pitchFamily="34" charset="-128"/>
              </a:rPr>
              <a:t>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predicts categorical class labels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E.g., Personal homepage classification</a:t>
            </a:r>
          </a:p>
          <a:p>
            <a:pPr lvl="1" eaLnBrk="1" hangingPunct="1"/>
            <a:r>
              <a:rPr lang="en-US" altLang="en-US">
                <a:latin typeface="HYGungSo-Bold" pitchFamily="18" charset="-127"/>
                <a:ea typeface="HYGungSo-Bold" pitchFamily="18" charset="-127"/>
              </a:rPr>
              <a:t>x</a:t>
            </a:r>
            <a:r>
              <a:rPr lang="en-US" altLang="en-US" baseline="-25000">
                <a:latin typeface="HYGungSo-Bold" pitchFamily="18" charset="-127"/>
                <a:ea typeface="HYGungSo-Bold" pitchFamily="18" charset="-127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 = (x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, x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, x</a:t>
            </a:r>
            <a:r>
              <a:rPr lang="en-US" altLang="en-US" baseline="-25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, …), y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 = +1 or –1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x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 : # of a word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homepage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x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: # of a word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welcome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Mathematically</a:t>
            </a:r>
          </a:p>
          <a:p>
            <a:pPr lvl="1" eaLnBrk="1" hangingPunct="1"/>
            <a:r>
              <a:rPr lang="en-US" altLang="en-US">
                <a:latin typeface="HYGungSo-Bold" pitchFamily="18" charset="-127"/>
                <a:ea typeface="HYGungSo-Bold" pitchFamily="18" charset="-127"/>
              </a:rPr>
              <a:t>x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 </a:t>
            </a:r>
            <a:r>
              <a:rPr lang="en-US" altLang="en-US">
                <a:ea typeface="ＭＳ Ｐゴシック" panose="020B0600070205080204" pitchFamily="34" charset="-128"/>
              </a:rPr>
              <a:t>X =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</a:t>
            </a:r>
            <a:r>
              <a:rPr lang="en-US" altLang="en-US" baseline="30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, y  Y = {+1, </a:t>
            </a:r>
            <a:r>
              <a:rPr lang="en-US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1}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We want a function f: </a:t>
            </a:r>
            <a:r>
              <a:rPr lang="en-US" altLang="en-US">
                <a:ea typeface="ＭＳ Ｐゴシック" panose="020B0600070205080204" pitchFamily="34" charset="-128"/>
              </a:rPr>
              <a:t>X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>
                <a:ea typeface="ＭＳ Ｐゴシック" panose="020B0600070205080204" pitchFamily="34" charset="-128"/>
              </a:rPr>
              <a:t> Y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</p:txBody>
      </p:sp>
      <p:sp>
        <p:nvSpPr>
          <p:cNvPr id="61446" name="Rectangle 3">
            <a:extLst>
              <a:ext uri="{FF2B5EF4-FFF2-40B4-BE49-F238E27FC236}">
                <a16:creationId xmlns:a16="http://schemas.microsoft.com/office/drawing/2014/main" id="{47113941-BE59-BB47-ACB3-F1884198A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1915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Classification: A Mathematical Mapping</a:t>
            </a:r>
          </a:p>
        </p:txBody>
      </p:sp>
    </p:spTree>
  </p:cSld>
  <p:clrMapOvr>
    <a:masterClrMapping/>
  </p:clrMapOvr>
  <p:transition>
    <p:zo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Date Placeholder 4">
            <a:extLst>
              <a:ext uri="{FF2B5EF4-FFF2-40B4-BE49-F238E27FC236}">
                <a16:creationId xmlns:a16="http://schemas.microsoft.com/office/drawing/2014/main" id="{3CEC96F5-4F20-DE49-BEAC-DB9195FB27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EDDDE4-21EB-6B43-9E7B-85EB4314786F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19810" name="Footer Placeholder 5">
            <a:extLst>
              <a:ext uri="{FF2B5EF4-FFF2-40B4-BE49-F238E27FC236}">
                <a16:creationId xmlns:a16="http://schemas.microsoft.com/office/drawing/2014/main" id="{F0FB8C3F-68DA-F24D-86FB-02EB2488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19811" name="Slide Number Placeholder 6">
            <a:extLst>
              <a:ext uri="{FF2B5EF4-FFF2-40B4-BE49-F238E27FC236}">
                <a16:creationId xmlns:a16="http://schemas.microsoft.com/office/drawing/2014/main" id="{0A9ACFC9-49E1-1C45-A504-5EF33782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FBB45A-545C-F443-84D8-AE74411DA26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200"/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16B57268-26C6-9440-80FD-58A6DDD07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Linear Classification</a:t>
            </a:r>
          </a:p>
        </p:txBody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49DD105E-3B20-214C-97F3-1E1FCCA665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13275" y="1371600"/>
            <a:ext cx="4149725" cy="51054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Binary Classification problem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data above the red line belongs to class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x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data below red line belongs to class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o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Examples: SVM, Perceptron</a:t>
            </a:r>
          </a:p>
        </p:txBody>
      </p:sp>
      <p:sp>
        <p:nvSpPr>
          <p:cNvPr id="119814" name="Rectangle 4">
            <a:extLst>
              <a:ext uri="{FF2B5EF4-FFF2-40B4-BE49-F238E27FC236}">
                <a16:creationId xmlns:a16="http://schemas.microsoft.com/office/drawing/2014/main" id="{0E9344B8-2380-D94D-BDFB-781ADFB0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4600"/>
            <a:ext cx="3886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9815" name="Line 5">
            <a:extLst>
              <a:ext uri="{FF2B5EF4-FFF2-40B4-BE49-F238E27FC236}">
                <a16:creationId xmlns:a16="http://schemas.microsoft.com/office/drawing/2014/main" id="{BB5FA704-F66C-8344-9EAE-4A164028AE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3200400"/>
            <a:ext cx="3886200" cy="24384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816" name="Text Box 6">
            <a:extLst>
              <a:ext uri="{FF2B5EF4-FFF2-40B4-BE49-F238E27FC236}">
                <a16:creationId xmlns:a16="http://schemas.microsoft.com/office/drawing/2014/main" id="{1BEB87E8-4DD1-F642-87F5-2FED9F55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995738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17" name="Text Box 7">
            <a:extLst>
              <a:ext uri="{FF2B5EF4-FFF2-40B4-BE49-F238E27FC236}">
                <a16:creationId xmlns:a16="http://schemas.microsoft.com/office/drawing/2014/main" id="{3D7D222F-B40D-5048-97F6-738971E48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1242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18" name="Text Box 8">
            <a:extLst>
              <a:ext uri="{FF2B5EF4-FFF2-40B4-BE49-F238E27FC236}">
                <a16:creationId xmlns:a16="http://schemas.microsoft.com/office/drawing/2014/main" id="{E46F7392-03CF-1B48-B4F9-61AEA2BC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766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19" name="Text Box 9">
            <a:extLst>
              <a:ext uri="{FF2B5EF4-FFF2-40B4-BE49-F238E27FC236}">
                <a16:creationId xmlns:a16="http://schemas.microsoft.com/office/drawing/2014/main" id="{E28AFB5F-0771-C740-AAEE-043E8563F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20" name="Text Box 10">
            <a:extLst>
              <a:ext uri="{FF2B5EF4-FFF2-40B4-BE49-F238E27FC236}">
                <a16:creationId xmlns:a16="http://schemas.microsoft.com/office/drawing/2014/main" id="{048A794D-30C2-D843-9681-9BF50CCD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528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21" name="Text Box 11">
            <a:extLst>
              <a:ext uri="{FF2B5EF4-FFF2-40B4-BE49-F238E27FC236}">
                <a16:creationId xmlns:a16="http://schemas.microsoft.com/office/drawing/2014/main" id="{55E16A18-898B-4E42-A2D8-89A4FFB2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528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22" name="Text Box 12">
            <a:extLst>
              <a:ext uri="{FF2B5EF4-FFF2-40B4-BE49-F238E27FC236}">
                <a16:creationId xmlns:a16="http://schemas.microsoft.com/office/drawing/2014/main" id="{E8805271-1E7E-0D49-936E-7A8BF85B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148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23" name="Text Box 13">
            <a:extLst>
              <a:ext uri="{FF2B5EF4-FFF2-40B4-BE49-F238E27FC236}">
                <a16:creationId xmlns:a16="http://schemas.microsoft.com/office/drawing/2014/main" id="{B2A246AC-C061-6E49-A93A-F3A01861A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956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24" name="Text Box 14">
            <a:extLst>
              <a:ext uri="{FF2B5EF4-FFF2-40B4-BE49-F238E27FC236}">
                <a16:creationId xmlns:a16="http://schemas.microsoft.com/office/drawing/2014/main" id="{CADAB3D6-7961-6041-8279-B69A4801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338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25" name="Text Box 15">
            <a:extLst>
              <a:ext uri="{FF2B5EF4-FFF2-40B4-BE49-F238E27FC236}">
                <a16:creationId xmlns:a16="http://schemas.microsoft.com/office/drawing/2014/main" id="{80C1E4E4-489D-2140-8590-CB4D140A0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6482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119826" name="Text Box 16">
            <a:extLst>
              <a:ext uri="{FF2B5EF4-FFF2-40B4-BE49-F238E27FC236}">
                <a16:creationId xmlns:a16="http://schemas.microsoft.com/office/drawing/2014/main" id="{1F812D2D-F584-FD46-A064-C52DF46D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8006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27" name="Text Box 17">
            <a:extLst>
              <a:ext uri="{FF2B5EF4-FFF2-40B4-BE49-F238E27FC236}">
                <a16:creationId xmlns:a16="http://schemas.microsoft.com/office/drawing/2014/main" id="{24C0ED7D-9546-5446-85D9-9DAB667C6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49530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28" name="Text Box 18">
            <a:extLst>
              <a:ext uri="{FF2B5EF4-FFF2-40B4-BE49-F238E27FC236}">
                <a16:creationId xmlns:a16="http://schemas.microsoft.com/office/drawing/2014/main" id="{2C801E4E-5DFD-294A-A82B-5107FDF6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46482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29" name="Text Box 19">
            <a:extLst>
              <a:ext uri="{FF2B5EF4-FFF2-40B4-BE49-F238E27FC236}">
                <a16:creationId xmlns:a16="http://schemas.microsoft.com/office/drawing/2014/main" id="{39E80E09-FFB5-BC42-9060-6BD16E50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0" name="Text Box 20">
            <a:extLst>
              <a:ext uri="{FF2B5EF4-FFF2-40B4-BE49-F238E27FC236}">
                <a16:creationId xmlns:a16="http://schemas.microsoft.com/office/drawing/2014/main" id="{2A4D1810-67B0-8B48-9C44-65B4170A6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53340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1" name="Text Box 21">
            <a:extLst>
              <a:ext uri="{FF2B5EF4-FFF2-40B4-BE49-F238E27FC236}">
                <a16:creationId xmlns:a16="http://schemas.microsoft.com/office/drawing/2014/main" id="{981D9598-81B0-624B-8872-91EE27F62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51054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2" name="Text Box 22">
            <a:extLst>
              <a:ext uri="{FF2B5EF4-FFF2-40B4-BE49-F238E27FC236}">
                <a16:creationId xmlns:a16="http://schemas.microsoft.com/office/drawing/2014/main" id="{FECB23BC-371E-0347-ABD1-86495ADA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39624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3" name="Text Box 23">
            <a:extLst>
              <a:ext uri="{FF2B5EF4-FFF2-40B4-BE49-F238E27FC236}">
                <a16:creationId xmlns:a16="http://schemas.microsoft.com/office/drawing/2014/main" id="{E8CF05B6-7E0C-544C-904C-154F3517D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45720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4" name="Text Box 24">
            <a:extLst>
              <a:ext uri="{FF2B5EF4-FFF2-40B4-BE49-F238E27FC236}">
                <a16:creationId xmlns:a16="http://schemas.microsoft.com/office/drawing/2014/main" id="{4E6ACF4F-3EEE-C84F-A665-ABBF3A0A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5" name="Text Box 25">
            <a:extLst>
              <a:ext uri="{FF2B5EF4-FFF2-40B4-BE49-F238E27FC236}">
                <a16:creationId xmlns:a16="http://schemas.microsoft.com/office/drawing/2014/main" id="{873915FD-C7F7-D948-9102-DDECFF907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6" name="Text Box 26">
            <a:extLst>
              <a:ext uri="{FF2B5EF4-FFF2-40B4-BE49-F238E27FC236}">
                <a16:creationId xmlns:a16="http://schemas.microsoft.com/office/drawing/2014/main" id="{8F8E73BF-1FC0-3F47-89A2-F4DA8CBD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47244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7" name="Text Box 27">
            <a:extLst>
              <a:ext uri="{FF2B5EF4-FFF2-40B4-BE49-F238E27FC236}">
                <a16:creationId xmlns:a16="http://schemas.microsoft.com/office/drawing/2014/main" id="{F846F5FB-4745-F44C-A25E-66DF499AE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43434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8" name="Text Box 28">
            <a:extLst>
              <a:ext uri="{FF2B5EF4-FFF2-40B4-BE49-F238E27FC236}">
                <a16:creationId xmlns:a16="http://schemas.microsoft.com/office/drawing/2014/main" id="{F29F341D-648C-E04F-95C5-B435432F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54102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119839" name="Line 29">
            <a:extLst>
              <a:ext uri="{FF2B5EF4-FFF2-40B4-BE49-F238E27FC236}">
                <a16:creationId xmlns:a16="http://schemas.microsoft.com/office/drawing/2014/main" id="{D9A81656-9521-2041-BAE4-CC357B2522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38862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840" name="Line 30">
            <a:extLst>
              <a:ext uri="{FF2B5EF4-FFF2-40B4-BE49-F238E27FC236}">
                <a16:creationId xmlns:a16="http://schemas.microsoft.com/office/drawing/2014/main" id="{815619E0-7DCA-B64A-88ED-43E59A71D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4196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DA5C9B51-7A50-5A48-B659-440C085E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Generative VS Discriminative</a:t>
            </a:r>
          </a:p>
        </p:txBody>
      </p:sp>
      <p:sp>
        <p:nvSpPr>
          <p:cNvPr id="120834" name="Date Placeholder 4">
            <a:extLst>
              <a:ext uri="{FF2B5EF4-FFF2-40B4-BE49-F238E27FC236}">
                <a16:creationId xmlns:a16="http://schemas.microsoft.com/office/drawing/2014/main" id="{48F3C353-A3EB-0145-A9B9-66593D7709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C8B482-031D-7A4D-BEA6-09740B788774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20835" name="Footer Placeholder 5">
            <a:extLst>
              <a:ext uri="{FF2B5EF4-FFF2-40B4-BE49-F238E27FC236}">
                <a16:creationId xmlns:a16="http://schemas.microsoft.com/office/drawing/2014/main" id="{12BC3A86-A53F-A543-925E-A0964297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20836" name="Slide Number Placeholder 6">
            <a:extLst>
              <a:ext uri="{FF2B5EF4-FFF2-40B4-BE49-F238E27FC236}">
                <a16:creationId xmlns:a16="http://schemas.microsoft.com/office/drawing/2014/main" id="{4738AF4E-C5D8-894D-A5B2-43CAF586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0811A1-EA8D-AF42-B901-D06069248DD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200"/>
          </a:p>
        </p:txBody>
      </p:sp>
      <p:sp>
        <p:nvSpPr>
          <p:cNvPr id="120837" name="TextBox 7">
            <a:extLst>
              <a:ext uri="{FF2B5EF4-FFF2-40B4-BE49-F238E27FC236}">
                <a16:creationId xmlns:a16="http://schemas.microsoft.com/office/drawing/2014/main" id="{EDA99F9E-5F3F-6E4E-B97A-72279F98B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78050"/>
            <a:ext cx="80010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Generative Classifier</a:t>
            </a:r>
            <a:r>
              <a:rPr lang="en-US" altLang="en-US" dirty="0"/>
              <a:t>: develop a model to simulate the generation of data of each class (Naïve Bayes, HMM)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Discriminative Classifier</a:t>
            </a:r>
            <a:r>
              <a:rPr lang="en-US" altLang="en-US" dirty="0"/>
              <a:t>: find a function to separate different groups of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(decision tree, perceptron, neural networks, support vector machines,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>
    <p:zo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8860-030A-DE9C-580F-FA1312A2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+mj-cs"/>
              </a:rPr>
              <a:t>Generative VS Discriminative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9FAE0-F3D1-B1B3-A283-9E330967178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 </a:t>
                </a:r>
                <a:r>
                  <a:rPr lang="en-US" b="1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generative model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is a model of the conditional probability of the observable </a:t>
                </a:r>
                <a:r>
                  <a:rPr lang="en-US" b="0" i="1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X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, given a Class </a:t>
                </a:r>
                <a:r>
                  <a:rPr lang="en-US" i="1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, </a:t>
                </a:r>
              </a:p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That is:  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9FAE0-F3D1-B1B3-A283-9E33096717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17" t="-1489" r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BA2F0FA-7F9E-E920-3370-6981FFD0E0F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10100" y="1371600"/>
                <a:ext cx="4533900" cy="5105400"/>
              </a:xfrm>
            </p:spPr>
            <p:txBody>
              <a:bodyPr/>
              <a:lstStyle/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 </a:t>
                </a:r>
                <a:r>
                  <a:rPr lang="en-US" b="1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discriminative model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is a model of the conditional probability of the Class </a:t>
                </a:r>
                <a:r>
                  <a:rPr lang="en-US" b="0" i="1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, given an observation </a:t>
                </a:r>
                <a:r>
                  <a:rPr lang="en-US" b="0" i="1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x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BA2F0FA-7F9E-E920-3370-6981FFD0E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10100" y="1371600"/>
                <a:ext cx="4533900" cy="5105400"/>
              </a:xfrm>
              <a:blipFill>
                <a:blip r:embed="rId3"/>
                <a:stretch>
                  <a:fillRect l="-559" t="-1489" r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32524-BEF6-2D89-EC81-5A448C55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CCF0B-CA04-B446-896C-48B68158E57E}" type="datetime4">
              <a:rPr lang="en-US" altLang="en-US" smtClean="0"/>
              <a:pPr>
                <a:defRPr/>
              </a:pPr>
              <a:t>October 8, 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2CCF6-FE42-0B3C-6CD8-E4EEE3C4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43B57-83FC-EE0D-BDBD-4628928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9F93-7D9B-A949-94CB-A01A9363D028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30899"/>
      </p:ext>
    </p:extLst>
  </p:cSld>
  <p:clrMapOvr>
    <a:masterClrMapping/>
  </p:clrMapOvr>
  <p:transition>
    <p:zo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39302149-4965-8B46-976F-F401D7D31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Discriminative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FF00-B49F-A746-9B5B-1E986D8A42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6200" y="1219200"/>
            <a:ext cx="9067800" cy="5105400"/>
          </a:xfrm>
          <a:blipFill>
            <a:blip r:embed="rId2"/>
            <a:stretch>
              <a:fillRect l="-280" t="-149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1859" name="Date Placeholder 3">
            <a:extLst>
              <a:ext uri="{FF2B5EF4-FFF2-40B4-BE49-F238E27FC236}">
                <a16:creationId xmlns:a16="http://schemas.microsoft.com/office/drawing/2014/main" id="{4BB52436-416D-9C44-9CA4-F3A25642AAC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D1985E-537F-6E43-B1A5-9CC5FCB8216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6CB3-23C2-304E-BAF2-7CEEA716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21861" name="Slide Number Placeholder 5">
            <a:extLst>
              <a:ext uri="{FF2B5EF4-FFF2-40B4-BE49-F238E27FC236}">
                <a16:creationId xmlns:a16="http://schemas.microsoft.com/office/drawing/2014/main" id="{EF65A890-7DEF-6D44-BF6E-94C0C545A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660B4A-354E-8745-8B5B-B0474C6B699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ate Placeholder 3">
            <a:extLst>
              <a:ext uri="{FF2B5EF4-FFF2-40B4-BE49-F238E27FC236}">
                <a16:creationId xmlns:a16="http://schemas.microsoft.com/office/drawing/2014/main" id="{A247A351-85F5-DD46-927F-BEB4296E11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10AAD8-E4F4-3A4E-B3DC-FE6E1E9C48C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22882" name="Footer Placeholder 4">
            <a:extLst>
              <a:ext uri="{FF2B5EF4-FFF2-40B4-BE49-F238E27FC236}">
                <a16:creationId xmlns:a16="http://schemas.microsoft.com/office/drawing/2014/main" id="{73A6543C-B21A-5B4A-BBA8-6CD31E85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22883" name="Slide Number Placeholder 5">
            <a:extLst>
              <a:ext uri="{FF2B5EF4-FFF2-40B4-BE49-F238E27FC236}">
                <a16:creationId xmlns:a16="http://schemas.microsoft.com/office/drawing/2014/main" id="{BA3A1BAB-9610-4F49-A407-D9FB16DF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82AB9D-158B-0A4A-94A4-FBDA02D4127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200"/>
          </a:p>
        </p:txBody>
      </p:sp>
      <p:sp>
        <p:nvSpPr>
          <p:cNvPr id="64517" name="Rectangle 2">
            <a:extLst>
              <a:ext uri="{FF2B5EF4-FFF2-40B4-BE49-F238E27FC236}">
                <a16:creationId xmlns:a16="http://schemas.microsoft.com/office/drawing/2014/main" id="{6C9CCA72-7A1A-0740-B46B-30D372D10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88" y="436563"/>
            <a:ext cx="8380412" cy="49847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cs typeface="+mj-cs"/>
              </a:rPr>
              <a:t>Discriminative Classifiers</a:t>
            </a:r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82AA459B-D85D-654D-8393-01F8239C2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Advantages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prediction accuracy is generally high </a:t>
            </a:r>
          </a:p>
          <a:p>
            <a:pPr lvl="2" eaLnBrk="1" hangingPunct="1"/>
            <a:r>
              <a:rPr lang="en-US" altLang="en-US" sz="2000">
                <a:solidFill>
                  <a:schemeClr val="folHlink"/>
                </a:solidFill>
                <a:ea typeface="ＭＳ Ｐゴシック" panose="020B0600070205080204" pitchFamily="34" charset="-128"/>
              </a:rPr>
              <a:t>As compared to Bayesian methods – in general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robust, works when training examples contain errors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fast evaluation of the learned target function</a:t>
            </a:r>
          </a:p>
          <a:p>
            <a:pPr lvl="2" eaLnBrk="1" hangingPunct="1"/>
            <a:r>
              <a:rPr lang="en-US" altLang="en-US" sz="2000">
                <a:solidFill>
                  <a:schemeClr val="folHlink"/>
                </a:solidFill>
                <a:ea typeface="ＭＳ Ｐゴシック" panose="020B0600070205080204" pitchFamily="34" charset="-128"/>
              </a:rPr>
              <a:t>Bayesian networks are normally slow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Criticism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Cannot simulate data generation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long training time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difficult to understand the learned function (weights)</a:t>
            </a:r>
          </a:p>
          <a:p>
            <a:pPr lvl="2" eaLnBrk="1" hangingPunct="1"/>
            <a:r>
              <a:rPr lang="en-US" altLang="en-US" sz="2000">
                <a:solidFill>
                  <a:schemeClr val="folHlink"/>
                </a:solidFill>
                <a:ea typeface="ＭＳ Ｐゴシック" panose="020B0600070205080204" pitchFamily="34" charset="-128"/>
              </a:rPr>
              <a:t>Bayesian networks can be used easily for pattern discovery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not easy to incorporate domain knowledge</a:t>
            </a:r>
          </a:p>
          <a:p>
            <a:pPr lvl="2" eaLnBrk="1" hangingPunct="1"/>
            <a:r>
              <a:rPr lang="en-US" altLang="en-US" sz="2000">
                <a:solidFill>
                  <a:schemeClr val="folHlink"/>
                </a:solidFill>
                <a:ea typeface="ＭＳ Ｐゴシック" panose="020B0600070205080204" pitchFamily="34" charset="-128"/>
              </a:rPr>
              <a:t>Easy in the form of priors on the data or distributions</a:t>
            </a:r>
          </a:p>
        </p:txBody>
      </p:sp>
    </p:spTree>
  </p:cSld>
  <p:clrMapOvr>
    <a:masterClrMapping/>
  </p:clrMapOvr>
  <p:transition>
    <p:zo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>
            <a:extLst>
              <a:ext uri="{FF2B5EF4-FFF2-40B4-BE49-F238E27FC236}">
                <a16:creationId xmlns:a16="http://schemas.microsoft.com/office/drawing/2014/main" id="{CD0F374C-BEB8-B44C-A82D-A7A7C078B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Perceptron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239A-8418-E64F-81C0-994AB6AA8A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0" y="1295400"/>
            <a:ext cx="4419600" cy="5257800"/>
          </a:xfrm>
          <a:blipFill>
            <a:blip r:embed="rId2"/>
            <a:stretch>
              <a:fillRect l="-143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4931" name="Date Placeholder 3">
            <a:extLst>
              <a:ext uri="{FF2B5EF4-FFF2-40B4-BE49-F238E27FC236}">
                <a16:creationId xmlns:a16="http://schemas.microsoft.com/office/drawing/2014/main" id="{F032CB6D-F650-C445-BE75-055E4F2FBA0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2B8FC1-3EBE-7F4E-81D6-50FB5073FC9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ED44B-A9D5-9A4E-A150-4C44CA49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Mining: Concepts and Techniques</a:t>
            </a:r>
          </a:p>
        </p:txBody>
      </p:sp>
      <p:sp>
        <p:nvSpPr>
          <p:cNvPr id="124933" name="Slide Number Placeholder 5">
            <a:extLst>
              <a:ext uri="{FF2B5EF4-FFF2-40B4-BE49-F238E27FC236}">
                <a16:creationId xmlns:a16="http://schemas.microsoft.com/office/drawing/2014/main" id="{07109B16-1DFB-DF4C-ADAA-BFD9E5D2A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F10DCC-50A1-BB40-B127-75066E4F25A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200"/>
          </a:p>
        </p:txBody>
      </p:sp>
      <p:pic>
        <p:nvPicPr>
          <p:cNvPr id="124934" name="Picture 6">
            <a:extLst>
              <a:ext uri="{FF2B5EF4-FFF2-40B4-BE49-F238E27FC236}">
                <a16:creationId xmlns:a16="http://schemas.microsoft.com/office/drawing/2014/main" id="{768C0801-08AD-984D-8E2F-DFCD40B7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r="19118" b="18813"/>
          <a:stretch>
            <a:fillRect/>
          </a:stretch>
        </p:blipFill>
        <p:spPr bwMode="auto">
          <a:xfrm>
            <a:off x="609600" y="1498600"/>
            <a:ext cx="3505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5" name="Rectangle 7">
            <a:extLst>
              <a:ext uri="{FF2B5EF4-FFF2-40B4-BE49-F238E27FC236}">
                <a16:creationId xmlns:a16="http://schemas.microsoft.com/office/drawing/2014/main" id="{0032AD78-0879-C94C-9F1B-AF2FE8F7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3452813"/>
            <a:ext cx="3429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 linear discriminant model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Frank Rosenblatt (1962)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Date Placeholder 3">
            <a:extLst>
              <a:ext uri="{FF2B5EF4-FFF2-40B4-BE49-F238E27FC236}">
                <a16:creationId xmlns:a16="http://schemas.microsoft.com/office/drawing/2014/main" id="{E012FBDF-5901-3344-9B78-7C013AE8C4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CD788E-4A9B-B84E-8C4D-3FD96B85C28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25954" name="Footer Placeholder 4">
            <a:extLst>
              <a:ext uri="{FF2B5EF4-FFF2-40B4-BE49-F238E27FC236}">
                <a16:creationId xmlns:a16="http://schemas.microsoft.com/office/drawing/2014/main" id="{AEA89334-B333-EC4B-8A9B-8FBE2BFE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25955" name="Slide Number Placeholder 5">
            <a:extLst>
              <a:ext uri="{FF2B5EF4-FFF2-40B4-BE49-F238E27FC236}">
                <a16:creationId xmlns:a16="http://schemas.microsoft.com/office/drawing/2014/main" id="{F76576D9-E04E-3044-8237-4D70E6D4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6EF62B-0D69-734C-93BF-E033262FB10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200"/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25308791-DF41-C948-9770-D9CAC0846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Perceptron</a:t>
            </a:r>
          </a:p>
        </p:txBody>
      </p:sp>
      <p:sp>
        <p:nvSpPr>
          <p:cNvPr id="125957" name="Text Box 3">
            <a:extLst>
              <a:ext uri="{FF2B5EF4-FFF2-40B4-BE49-F238E27FC236}">
                <a16:creationId xmlns:a16="http://schemas.microsoft.com/office/drawing/2014/main" id="{9B58BA7D-A50F-A245-856F-E0FD7C9B1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95400"/>
            <a:ext cx="38862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/>
              <a:t> </a:t>
            </a:r>
            <a:r>
              <a:rPr lang="en-US" altLang="en-US" sz="1800">
                <a:ea typeface="HYGungSo-Bold" pitchFamily="18" charset="-127"/>
              </a:rPr>
              <a:t>Vector: x, w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>
                <a:ea typeface="HYGungSo-Bold" pitchFamily="18" charset="-127"/>
              </a:rPr>
              <a:t> Scalar: x, y, w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ea typeface="HYGungSo-Bold" pitchFamily="18" charset="-127"/>
              </a:rPr>
              <a:t>Input:	{(</a:t>
            </a:r>
            <a:r>
              <a:rPr lang="en-US" altLang="en-US" sz="1800">
                <a:latin typeface="HYGungSo-Bold" pitchFamily="18" charset="-127"/>
                <a:ea typeface="HYGungSo-Bold" pitchFamily="18" charset="-127"/>
              </a:rPr>
              <a:t>x</a:t>
            </a:r>
            <a:r>
              <a:rPr lang="en-US" altLang="en-US" sz="1800" baseline="-25000">
                <a:ea typeface="HYGungSo-Bold" pitchFamily="18" charset="-127"/>
              </a:rPr>
              <a:t>1</a:t>
            </a:r>
            <a:r>
              <a:rPr lang="en-US" altLang="en-US" sz="1800">
                <a:ea typeface="HYGungSo-Bold" pitchFamily="18" charset="-127"/>
              </a:rPr>
              <a:t>, t</a:t>
            </a:r>
            <a:r>
              <a:rPr lang="en-US" altLang="en-US" sz="1800" baseline="-25000">
                <a:ea typeface="HYGungSo-Bold" pitchFamily="18" charset="-127"/>
              </a:rPr>
              <a:t>1</a:t>
            </a:r>
            <a:r>
              <a:rPr lang="en-US" altLang="en-US" sz="1800">
                <a:ea typeface="HYGungSo-Bold" pitchFamily="18" charset="-127"/>
              </a:rPr>
              <a:t>), …}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ea typeface="HYGungSo-Bold" pitchFamily="18" charset="-127"/>
              </a:rPr>
              <a:t>Output:	classification function f(</a:t>
            </a:r>
            <a:r>
              <a:rPr lang="en-US" altLang="en-US" sz="1800">
                <a:latin typeface="HYGungSo-Bold" pitchFamily="18" charset="-127"/>
                <a:ea typeface="HYGungSo-Bold" pitchFamily="18" charset="-127"/>
              </a:rPr>
              <a:t>x</a:t>
            </a:r>
            <a:r>
              <a:rPr lang="en-US" altLang="en-US" sz="1800">
                <a:ea typeface="HYGungSo-Bold" pitchFamily="18" charset="-127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ea typeface="HYGungSo-Bold" pitchFamily="18" charset="-127"/>
              </a:rPr>
              <a:t>	f(</a:t>
            </a:r>
            <a:r>
              <a:rPr lang="en-US" altLang="en-US" sz="1800">
                <a:latin typeface="HYGungSo-Bold" pitchFamily="18" charset="-127"/>
                <a:ea typeface="HYGungSo-Bold" pitchFamily="18" charset="-127"/>
              </a:rPr>
              <a:t>x</a:t>
            </a:r>
            <a:r>
              <a:rPr lang="en-US" altLang="en-US" sz="1800" baseline="-25000">
                <a:ea typeface="HYGungSo-Bold" pitchFamily="18" charset="-127"/>
              </a:rPr>
              <a:t>i</a:t>
            </a:r>
            <a:r>
              <a:rPr lang="en-US" altLang="en-US" sz="1800">
                <a:ea typeface="HYGungSo-Bold" pitchFamily="18" charset="-127"/>
              </a:rPr>
              <a:t>) &gt; 0 for t</a:t>
            </a:r>
            <a:r>
              <a:rPr lang="en-US" altLang="en-US" sz="1800" baseline="-25000">
                <a:ea typeface="HYGungSo-Bold" pitchFamily="18" charset="-127"/>
              </a:rPr>
              <a:t>i</a:t>
            </a:r>
            <a:r>
              <a:rPr lang="en-US" altLang="en-US" sz="1800">
                <a:ea typeface="HYGungSo-Bold" pitchFamily="18" charset="-127"/>
              </a:rPr>
              <a:t> = +1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ea typeface="HYGungSo-Bold" pitchFamily="18" charset="-127"/>
              </a:rPr>
              <a:t>	f(</a:t>
            </a:r>
            <a:r>
              <a:rPr lang="en-US" altLang="en-US" sz="1800">
                <a:latin typeface="HYGungSo-Bold" pitchFamily="18" charset="-127"/>
                <a:ea typeface="HYGungSo-Bold" pitchFamily="18" charset="-127"/>
              </a:rPr>
              <a:t>x</a:t>
            </a:r>
            <a:r>
              <a:rPr lang="en-US" altLang="en-US" sz="1800" baseline="-25000">
                <a:ea typeface="HYGungSo-Bold" pitchFamily="18" charset="-127"/>
              </a:rPr>
              <a:t>i</a:t>
            </a:r>
            <a:r>
              <a:rPr lang="en-US" altLang="en-US" sz="1800">
                <a:ea typeface="HYGungSo-Bold" pitchFamily="18" charset="-127"/>
              </a:rPr>
              <a:t>) &lt; 0 for t</a:t>
            </a:r>
            <a:r>
              <a:rPr lang="en-US" altLang="en-US" sz="1800" baseline="-25000">
                <a:ea typeface="HYGungSo-Bold" pitchFamily="18" charset="-127"/>
              </a:rPr>
              <a:t>i</a:t>
            </a:r>
            <a:r>
              <a:rPr lang="en-US" altLang="en-US" sz="1800">
                <a:ea typeface="HYGungSo-Bold" pitchFamily="18" charset="-127"/>
              </a:rPr>
              <a:t> = -1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ea typeface="HYGungSo-Bold" pitchFamily="18" charset="-127"/>
              </a:rPr>
              <a:t>f(</a:t>
            </a:r>
            <a:r>
              <a:rPr lang="en-US" altLang="en-US" sz="1800">
                <a:latin typeface="HYGungSo-Bold" pitchFamily="18" charset="-127"/>
                <a:ea typeface="HYGungSo-Bold" pitchFamily="18" charset="-127"/>
              </a:rPr>
              <a:t>x</a:t>
            </a:r>
            <a:r>
              <a:rPr lang="en-US" altLang="en-US" sz="1800">
                <a:ea typeface="HYGungSo-Bold" pitchFamily="18" charset="-127"/>
              </a:rPr>
              <a:t>) = w</a:t>
            </a:r>
            <a:r>
              <a:rPr lang="en-US" altLang="en-US" sz="1800" baseline="-25000">
                <a:ea typeface="HYGungSo-Bold" pitchFamily="18" charset="-127"/>
              </a:rPr>
              <a:t>1</a:t>
            </a:r>
            <a:r>
              <a:rPr lang="en-US" altLang="en-US" sz="1800">
                <a:ea typeface="HYGungSo-Bold" pitchFamily="18" charset="-127"/>
              </a:rPr>
              <a:t>x</a:t>
            </a:r>
            <a:r>
              <a:rPr lang="en-US" altLang="en-US" sz="1800" baseline="-25000">
                <a:ea typeface="HYGungSo-Bold" pitchFamily="18" charset="-127"/>
              </a:rPr>
              <a:t>1</a:t>
            </a:r>
            <a:r>
              <a:rPr lang="en-US" altLang="en-US" sz="1800">
                <a:ea typeface="HYGungSo-Bold" pitchFamily="18" charset="-127"/>
              </a:rPr>
              <a:t>+w</a:t>
            </a:r>
            <a:r>
              <a:rPr lang="en-US" altLang="en-US" sz="1800" baseline="-25000">
                <a:ea typeface="HYGungSo-Bold" pitchFamily="18" charset="-127"/>
              </a:rPr>
              <a:t>2</a:t>
            </a:r>
            <a:r>
              <a:rPr lang="en-US" altLang="en-US" sz="1800">
                <a:ea typeface="HYGungSo-Bold" pitchFamily="18" charset="-127"/>
              </a:rPr>
              <a:t>x</a:t>
            </a:r>
            <a:r>
              <a:rPr lang="en-US" altLang="en-US" sz="1800" baseline="-25000">
                <a:ea typeface="HYGungSo-Bold" pitchFamily="18" charset="-127"/>
              </a:rPr>
              <a:t>2</a:t>
            </a:r>
            <a:r>
              <a:rPr lang="en-US" altLang="en-US" sz="1800">
                <a:ea typeface="HYGungSo-Bold" pitchFamily="18" charset="-127"/>
              </a:rPr>
              <a:t>+b = 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ea typeface="HYGungSo-Bold" pitchFamily="18" charset="-127"/>
            </a:endParaRPr>
          </a:p>
        </p:txBody>
      </p:sp>
      <p:sp>
        <p:nvSpPr>
          <p:cNvPr id="125958" name="Line 4">
            <a:extLst>
              <a:ext uri="{FF2B5EF4-FFF2-40B4-BE49-F238E27FC236}">
                <a16:creationId xmlns:a16="http://schemas.microsoft.com/office/drawing/2014/main" id="{42AC56FA-2686-1242-8265-429F79F7E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8674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59" name="Line 5">
            <a:extLst>
              <a:ext uri="{FF2B5EF4-FFF2-40B4-BE49-F238E27FC236}">
                <a16:creationId xmlns:a16="http://schemas.microsoft.com/office/drawing/2014/main" id="{7DE2825A-CCA5-334E-AEA8-9646480EE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19812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60" name="Text Box 6">
            <a:extLst>
              <a:ext uri="{FF2B5EF4-FFF2-40B4-BE49-F238E27FC236}">
                <a16:creationId xmlns:a16="http://schemas.microsoft.com/office/drawing/2014/main" id="{AF0B242B-EBB1-0045-8C9B-6A62563D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15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</p:txBody>
      </p:sp>
      <p:sp>
        <p:nvSpPr>
          <p:cNvPr id="125961" name="Text Box 7">
            <a:extLst>
              <a:ext uri="{FF2B5EF4-FFF2-40B4-BE49-F238E27FC236}">
                <a16:creationId xmlns:a16="http://schemas.microsoft.com/office/drawing/2014/main" id="{1ECCDA81-A899-3E45-A2D3-CE1A2AAB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</p:txBody>
      </p:sp>
      <p:sp>
        <p:nvSpPr>
          <p:cNvPr id="125962" name="Oval 8">
            <a:extLst>
              <a:ext uri="{FF2B5EF4-FFF2-40B4-BE49-F238E27FC236}">
                <a16:creationId xmlns:a16="http://schemas.microsoft.com/office/drawing/2014/main" id="{A48FB831-C20D-7A42-BEBA-E3FD5E7B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63" name="Oval 9">
            <a:extLst>
              <a:ext uri="{FF2B5EF4-FFF2-40B4-BE49-F238E27FC236}">
                <a16:creationId xmlns:a16="http://schemas.microsoft.com/office/drawing/2014/main" id="{24FEA5EB-82E9-8648-8F04-9E91C0F6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64" name="Oval 10">
            <a:extLst>
              <a:ext uri="{FF2B5EF4-FFF2-40B4-BE49-F238E27FC236}">
                <a16:creationId xmlns:a16="http://schemas.microsoft.com/office/drawing/2014/main" id="{47901C3E-50A9-5F4A-9D42-0C9131848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65" name="Oval 11">
            <a:extLst>
              <a:ext uri="{FF2B5EF4-FFF2-40B4-BE49-F238E27FC236}">
                <a16:creationId xmlns:a16="http://schemas.microsoft.com/office/drawing/2014/main" id="{8F5C642F-D6F9-9348-BE90-A9E1CD8E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66" name="Oval 12">
            <a:extLst>
              <a:ext uri="{FF2B5EF4-FFF2-40B4-BE49-F238E27FC236}">
                <a16:creationId xmlns:a16="http://schemas.microsoft.com/office/drawing/2014/main" id="{D48759F6-8240-5B40-A858-AAD3138D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67" name="Oval 13">
            <a:extLst>
              <a:ext uri="{FF2B5EF4-FFF2-40B4-BE49-F238E27FC236}">
                <a16:creationId xmlns:a16="http://schemas.microsoft.com/office/drawing/2014/main" id="{1D77D151-303A-B74D-90C5-FB167350A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68" name="Oval 14">
            <a:extLst>
              <a:ext uri="{FF2B5EF4-FFF2-40B4-BE49-F238E27FC236}">
                <a16:creationId xmlns:a16="http://schemas.microsoft.com/office/drawing/2014/main" id="{479B5533-2046-AB4C-B2A6-44815F3DB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69" name="AutoShape 15">
            <a:extLst>
              <a:ext uri="{FF2B5EF4-FFF2-40B4-BE49-F238E27FC236}">
                <a16:creationId xmlns:a16="http://schemas.microsoft.com/office/drawing/2014/main" id="{A1A1A8E8-6E34-4C44-B8CC-5E3041E50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29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70" name="AutoShape 16">
            <a:extLst>
              <a:ext uri="{FF2B5EF4-FFF2-40B4-BE49-F238E27FC236}">
                <a16:creationId xmlns:a16="http://schemas.microsoft.com/office/drawing/2014/main" id="{7F193B05-9BCF-3B49-9FA8-7C513364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581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71" name="AutoShape 17">
            <a:extLst>
              <a:ext uri="{FF2B5EF4-FFF2-40B4-BE49-F238E27FC236}">
                <a16:creationId xmlns:a16="http://schemas.microsoft.com/office/drawing/2014/main" id="{A9BE639A-F0F3-7242-BDF4-B27FE2B9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72" name="AutoShape 18">
            <a:extLst>
              <a:ext uri="{FF2B5EF4-FFF2-40B4-BE49-F238E27FC236}">
                <a16:creationId xmlns:a16="http://schemas.microsoft.com/office/drawing/2014/main" id="{AC5E377C-4FF9-B14B-9932-0B3BE8627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95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73" name="AutoShape 19">
            <a:extLst>
              <a:ext uri="{FF2B5EF4-FFF2-40B4-BE49-F238E27FC236}">
                <a16:creationId xmlns:a16="http://schemas.microsoft.com/office/drawing/2014/main" id="{103A831C-91EE-114F-99B2-A3987844C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74" name="AutoShape 20">
            <a:extLst>
              <a:ext uri="{FF2B5EF4-FFF2-40B4-BE49-F238E27FC236}">
                <a16:creationId xmlns:a16="http://schemas.microsoft.com/office/drawing/2014/main" id="{9D4D9E95-5850-DE45-BCE0-72FB9020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91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5975" name="AutoShape 21">
            <a:extLst>
              <a:ext uri="{FF2B5EF4-FFF2-40B4-BE49-F238E27FC236}">
                <a16:creationId xmlns:a16="http://schemas.microsoft.com/office/drawing/2014/main" id="{F62359F7-2744-8245-A433-C0209B21A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971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98838" name="Line 22">
            <a:extLst>
              <a:ext uri="{FF2B5EF4-FFF2-40B4-BE49-F238E27FC236}">
                <a16:creationId xmlns:a16="http://schemas.microsoft.com/office/drawing/2014/main" id="{D2F9A670-4726-6348-8DDF-129F9C6B73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505200"/>
            <a:ext cx="419100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98839" name="Line 23">
            <a:extLst>
              <a:ext uri="{FF2B5EF4-FFF2-40B4-BE49-F238E27FC236}">
                <a16:creationId xmlns:a16="http://schemas.microsoft.com/office/drawing/2014/main" id="{89DD5BC5-7CD0-FF4F-87EA-A15C21984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3810000"/>
            <a:ext cx="43434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98840" name="Line 24">
            <a:extLst>
              <a:ext uri="{FF2B5EF4-FFF2-40B4-BE49-F238E27FC236}">
                <a16:creationId xmlns:a16="http://schemas.microsoft.com/office/drawing/2014/main" id="{5AF92F20-3281-FA45-8C58-6E373B72AC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4343400"/>
            <a:ext cx="44196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98841" name="Line 25">
            <a:extLst>
              <a:ext uri="{FF2B5EF4-FFF2-40B4-BE49-F238E27FC236}">
                <a16:creationId xmlns:a16="http://schemas.microsoft.com/office/drawing/2014/main" id="{65F58816-43B0-4D4E-9A7A-503A32D63C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" y="4038600"/>
            <a:ext cx="43434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98842" name="Line 26">
            <a:extLst>
              <a:ext uri="{FF2B5EF4-FFF2-40B4-BE49-F238E27FC236}">
                <a16:creationId xmlns:a16="http://schemas.microsoft.com/office/drawing/2014/main" id="{FE5F2F14-38F6-A046-B88C-7ECA91892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962400"/>
            <a:ext cx="43434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98843" name="Text Box 27">
            <a:extLst>
              <a:ext uri="{FF2B5EF4-FFF2-40B4-BE49-F238E27FC236}">
                <a16:creationId xmlns:a16="http://schemas.microsoft.com/office/drawing/2014/main" id="{0BD547D5-8E6A-AD4B-BC18-AC09EBE13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648200"/>
            <a:ext cx="2667000" cy="106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/>
              <a:t> Perceptron: update W additively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9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9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9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9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9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43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Date Placeholder 3">
            <a:extLst>
              <a:ext uri="{FF2B5EF4-FFF2-40B4-BE49-F238E27FC236}">
                <a16:creationId xmlns:a16="http://schemas.microsoft.com/office/drawing/2014/main" id="{8C0312A3-A48F-544E-87AB-AEA15EE015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0C9D4F-41B1-8A42-9D8E-63608B8955C5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26978" name="Footer Placeholder 4">
            <a:extLst>
              <a:ext uri="{FF2B5EF4-FFF2-40B4-BE49-F238E27FC236}">
                <a16:creationId xmlns:a16="http://schemas.microsoft.com/office/drawing/2014/main" id="{AEAC03FC-9413-6B49-A9D4-8247BC71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26979" name="Slide Number Placeholder 5">
            <a:extLst>
              <a:ext uri="{FF2B5EF4-FFF2-40B4-BE49-F238E27FC236}">
                <a16:creationId xmlns:a16="http://schemas.microsoft.com/office/drawing/2014/main" id="{6E087C1C-7544-274F-AF34-CD8810B3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3C0605-E38B-E549-9F11-D48FCAD165C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200"/>
          </a:p>
        </p:txBody>
      </p:sp>
      <p:pic>
        <p:nvPicPr>
          <p:cNvPr id="126980" name="Picture 2">
            <a:extLst>
              <a:ext uri="{FF2B5EF4-FFF2-40B4-BE49-F238E27FC236}">
                <a16:creationId xmlns:a16="http://schemas.microsoft.com/office/drawing/2014/main" id="{D3B4145A-A626-9746-8EE4-7B20A531C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85800"/>
            <a:ext cx="8588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4">
            <a:extLst>
              <a:ext uri="{FF2B5EF4-FFF2-40B4-BE49-F238E27FC236}">
                <a16:creationId xmlns:a16="http://schemas.microsoft.com/office/drawing/2014/main" id="{A5BD4B83-EC25-7E43-8EEA-60B819833A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5DF64A-52C5-F845-A8D1-147DACBC89FE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31746" name="Footer Placeholder 5">
            <a:extLst>
              <a:ext uri="{FF2B5EF4-FFF2-40B4-BE49-F238E27FC236}">
                <a16:creationId xmlns:a16="http://schemas.microsoft.com/office/drawing/2014/main" id="{0E66EECD-B0DA-104E-8B71-D3F85728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C917F665-783B-8B4A-92C1-2B15D337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F1D757-59B1-874E-B956-43AF61F8AF7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002D0443-70F1-0542-B410-1D29FA62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707438" cy="6096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dirty="0"/>
              <a:t>Chapter 8-9</a:t>
            </a:r>
            <a:r>
              <a:rPr lang="en-US" sz="3200" dirty="0">
                <a:cs typeface="+mj-cs"/>
              </a:rPr>
              <a:t>. Classification and Prediction</a:t>
            </a: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3EDEE5FB-EF78-7B4B-A5D1-5F682DD851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What is classification? What is prediction?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Issues regarding classification and 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decision tree induction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Bayesian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Rule-based classification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Classification by back propagation</a:t>
            </a:r>
          </a:p>
        </p:txBody>
      </p:sp>
      <p:sp>
        <p:nvSpPr>
          <p:cNvPr id="10247" name="Rectangle 4">
            <a:extLst>
              <a:ext uri="{FF2B5EF4-FFF2-40B4-BE49-F238E27FC236}">
                <a16:creationId xmlns:a16="http://schemas.microsoft.com/office/drawing/2014/main" id="{EF681FFD-4C42-594F-9A32-2298102BA54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Support Vector Machines (SVM)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Associative classification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Lazy learners (or learning from your neighbors)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Other classification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Prediction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Accuracy and error measures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Ensemble methods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Model selection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lang="en-US" sz="2000">
                <a:cs typeface="+mn-cs"/>
              </a:rPr>
              <a:t>Summary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000">
              <a:cs typeface="+mn-cs"/>
            </a:endParaRPr>
          </a:p>
        </p:txBody>
      </p:sp>
      <p:sp>
        <p:nvSpPr>
          <p:cNvPr id="31751" name="AutoShape 5">
            <a:extLst>
              <a:ext uri="{FF2B5EF4-FFF2-40B4-BE49-F238E27FC236}">
                <a16:creationId xmlns:a16="http://schemas.microsoft.com/office/drawing/2014/main" id="{C2C49FBC-DEEA-C048-8F5E-704A3D4EF4BC}"/>
              </a:ext>
            </a:extLst>
          </p:cNvPr>
          <p:cNvSpPr>
            <a:spLocks noChangeArrowheads="1"/>
          </p:cNvSpPr>
          <p:nvPr/>
        </p:nvSpPr>
        <p:spPr bwMode="auto">
          <a:xfrm rot="362054" flipV="1">
            <a:off x="3897313" y="2971800"/>
            <a:ext cx="609600" cy="762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64AB81A5-8A9D-3245-AF41-6E6F77D7A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Minimization Illustration</a:t>
            </a:r>
          </a:p>
        </p:txBody>
      </p:sp>
      <p:sp>
        <p:nvSpPr>
          <p:cNvPr id="128002" name="Content Placeholder 2">
            <a:extLst>
              <a:ext uri="{FF2B5EF4-FFF2-40B4-BE49-F238E27FC236}">
                <a16:creationId xmlns:a16="http://schemas.microsoft.com/office/drawing/2014/main" id="{87116543-670C-E140-99E4-2D53AB62F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8003" name="Date Placeholder 3">
            <a:extLst>
              <a:ext uri="{FF2B5EF4-FFF2-40B4-BE49-F238E27FC236}">
                <a16:creationId xmlns:a16="http://schemas.microsoft.com/office/drawing/2014/main" id="{300AAD0B-4EEB-074B-9F92-EED15A761A6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F3EAEA-43E0-B24B-8489-B69D5E5BC5C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2A16-FC18-DC48-93B5-DB67586F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28005" name="Slide Number Placeholder 5">
            <a:extLst>
              <a:ext uri="{FF2B5EF4-FFF2-40B4-BE49-F238E27FC236}">
                <a16:creationId xmlns:a16="http://schemas.microsoft.com/office/drawing/2014/main" id="{C282DB89-2C8E-834B-8A0C-C8B91D6A4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61E81-709E-5446-812B-2D8926B4674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>
            <a:extLst>
              <a:ext uri="{FF2B5EF4-FFF2-40B4-BE49-F238E27FC236}">
                <a16:creationId xmlns:a16="http://schemas.microsoft.com/office/drawing/2014/main" id="{E197E709-F135-1A46-A33F-83AA19FA9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Gradient Descent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2206-2B20-9C41-A6AD-CDA482DB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is an iterative optimization algorithm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is one of the most popular algorithm used to find minimum value of a function.</a:t>
            </a:r>
          </a:p>
        </p:txBody>
      </p:sp>
      <p:sp>
        <p:nvSpPr>
          <p:cNvPr id="129027" name="Date Placeholder 3">
            <a:extLst>
              <a:ext uri="{FF2B5EF4-FFF2-40B4-BE49-F238E27FC236}">
                <a16:creationId xmlns:a16="http://schemas.microsoft.com/office/drawing/2014/main" id="{488D8579-8B48-8C48-837B-773DCC5FC4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6D4945-1415-8143-8A26-26A5887D3371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339B-1C3F-2A45-9D0F-664AD770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29029" name="Slide Number Placeholder 5">
            <a:extLst>
              <a:ext uri="{FF2B5EF4-FFF2-40B4-BE49-F238E27FC236}">
                <a16:creationId xmlns:a16="http://schemas.microsoft.com/office/drawing/2014/main" id="{DF85AAAE-7B2C-AB41-9EA7-A1DFC32F6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F36C47-94BA-C140-86A9-380B71D3546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Date Placeholder 3">
            <a:extLst>
              <a:ext uri="{FF2B5EF4-FFF2-40B4-BE49-F238E27FC236}">
                <a16:creationId xmlns:a16="http://schemas.microsoft.com/office/drawing/2014/main" id="{0A5A03F1-947B-9041-966F-4AA2DEE242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78CEDD-18F7-3048-8C61-98EA8318D42D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30050" name="Footer Placeholder 4">
            <a:extLst>
              <a:ext uri="{FF2B5EF4-FFF2-40B4-BE49-F238E27FC236}">
                <a16:creationId xmlns:a16="http://schemas.microsoft.com/office/drawing/2014/main" id="{67F1AAD0-87FD-E64A-AF5B-24CEA895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30051" name="Slide Number Placeholder 5">
            <a:extLst>
              <a:ext uri="{FF2B5EF4-FFF2-40B4-BE49-F238E27FC236}">
                <a16:creationId xmlns:a16="http://schemas.microsoft.com/office/drawing/2014/main" id="{E89A1D5D-258E-CF42-8EFE-4AAC00DB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65DB28-42AA-2D45-BC69-36069542E01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en-US" sz="1200"/>
          </a:p>
        </p:txBody>
      </p:sp>
      <p:pic>
        <p:nvPicPr>
          <p:cNvPr id="130052" name="Picture 2">
            <a:extLst>
              <a:ext uri="{FF2B5EF4-FFF2-40B4-BE49-F238E27FC236}">
                <a16:creationId xmlns:a16="http://schemas.microsoft.com/office/drawing/2014/main" id="{616F0700-ED96-D341-A7F1-9B92D3D7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57200"/>
            <a:ext cx="8447087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23EE4DBA-6083-964E-B11C-665FD61847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B3EB9A-5EA7-394D-B690-CCAA3EDAE03A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4B33FF96-2F06-3F42-8512-04AB303B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DB2FE740-458F-6841-8BF1-123AF7A6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1B5BB2-80E0-DA47-A197-B6A601AF36B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 altLang="en-US" sz="1200"/>
          </a:p>
        </p:txBody>
      </p:sp>
      <p:pic>
        <p:nvPicPr>
          <p:cNvPr id="131076" name="Picture 2">
            <a:extLst>
              <a:ext uri="{FF2B5EF4-FFF2-40B4-BE49-F238E27FC236}">
                <a16:creationId xmlns:a16="http://schemas.microsoft.com/office/drawing/2014/main" id="{EC3328BC-046F-534F-916A-A618C795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609600"/>
            <a:ext cx="8507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8DFB2D78-32CE-824D-B974-76A90049A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Perceptron Learning Movie</a:t>
            </a:r>
          </a:p>
        </p:txBody>
      </p:sp>
      <p:sp>
        <p:nvSpPr>
          <p:cNvPr id="132098" name="Content Placeholder 2">
            <a:extLst>
              <a:ext uri="{FF2B5EF4-FFF2-40B4-BE49-F238E27FC236}">
                <a16:creationId xmlns:a16="http://schemas.microsoft.com/office/drawing/2014/main" id="{29EC324B-4E13-4E40-88C2-DED15842B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https://www.youtube.com/watch?v=vGwemZhPlsA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2099" name="Date Placeholder 3">
            <a:extLst>
              <a:ext uri="{FF2B5EF4-FFF2-40B4-BE49-F238E27FC236}">
                <a16:creationId xmlns:a16="http://schemas.microsoft.com/office/drawing/2014/main" id="{7396B806-5AAF-4C4B-BECD-D4F4535140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2EA10A-C154-4A41-B768-88DBF5D9528C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F6E-FED1-4249-B387-650D9251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32101" name="Slide Number Placeholder 5">
            <a:extLst>
              <a:ext uri="{FF2B5EF4-FFF2-40B4-BE49-F238E27FC236}">
                <a16:creationId xmlns:a16="http://schemas.microsoft.com/office/drawing/2014/main" id="{2E063E92-6F63-B04F-8F69-055413D6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01361E-D14E-B44F-8BC3-D76A42E3C7DC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ate Placeholder 3">
            <a:extLst>
              <a:ext uri="{FF2B5EF4-FFF2-40B4-BE49-F238E27FC236}">
                <a16:creationId xmlns:a16="http://schemas.microsoft.com/office/drawing/2014/main" id="{C0D1AD8E-3CB7-7245-AB77-C745C511E9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E40FA3-63E2-F54E-A490-EF50E680F2ED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33122" name="Footer Placeholder 4">
            <a:extLst>
              <a:ext uri="{FF2B5EF4-FFF2-40B4-BE49-F238E27FC236}">
                <a16:creationId xmlns:a16="http://schemas.microsoft.com/office/drawing/2014/main" id="{23AF80CC-C64D-FF42-8363-4EDB824A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33123" name="Slide Number Placeholder 5">
            <a:extLst>
              <a:ext uri="{FF2B5EF4-FFF2-40B4-BE49-F238E27FC236}">
                <a16:creationId xmlns:a16="http://schemas.microsoft.com/office/drawing/2014/main" id="{2A7AF75F-19EA-6C4B-B41C-FBB40D98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D10143-42C5-B549-8924-ABD3E1A071E9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en-US" sz="1200"/>
          </a:p>
        </p:txBody>
      </p:sp>
      <p:pic>
        <p:nvPicPr>
          <p:cNvPr id="133124" name="Picture 2">
            <a:extLst>
              <a:ext uri="{FF2B5EF4-FFF2-40B4-BE49-F238E27FC236}">
                <a16:creationId xmlns:a16="http://schemas.microsoft.com/office/drawing/2014/main" id="{33770A0D-5253-F948-9F73-8250F543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011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Date Placeholder 3">
            <a:extLst>
              <a:ext uri="{FF2B5EF4-FFF2-40B4-BE49-F238E27FC236}">
                <a16:creationId xmlns:a16="http://schemas.microsoft.com/office/drawing/2014/main" id="{8B7A1119-43BB-C042-B0D2-73996EFED1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94D7F0-8EB3-C142-A39B-CF9EF3371D27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34146" name="Footer Placeholder 4">
            <a:extLst>
              <a:ext uri="{FF2B5EF4-FFF2-40B4-BE49-F238E27FC236}">
                <a16:creationId xmlns:a16="http://schemas.microsoft.com/office/drawing/2014/main" id="{77F47069-CA18-4B46-B6BD-1A7D415C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34147" name="Slide Number Placeholder 5">
            <a:extLst>
              <a:ext uri="{FF2B5EF4-FFF2-40B4-BE49-F238E27FC236}">
                <a16:creationId xmlns:a16="http://schemas.microsoft.com/office/drawing/2014/main" id="{E6B68E22-72A0-9F42-A16F-BBA5432C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3431EE-1D04-6F49-B857-D8FA2D18D16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en-US" sz="1200"/>
          </a:p>
        </p:txBody>
      </p:sp>
      <p:pic>
        <p:nvPicPr>
          <p:cNvPr id="134148" name="Picture 2">
            <a:extLst>
              <a:ext uri="{FF2B5EF4-FFF2-40B4-BE49-F238E27FC236}">
                <a16:creationId xmlns:a16="http://schemas.microsoft.com/office/drawing/2014/main" id="{64451888-C87D-3A4D-8812-A98FF873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62000"/>
            <a:ext cx="8596312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Date Placeholder 3">
            <a:extLst>
              <a:ext uri="{FF2B5EF4-FFF2-40B4-BE49-F238E27FC236}">
                <a16:creationId xmlns:a16="http://schemas.microsoft.com/office/drawing/2014/main" id="{FE86C3FF-1048-5D4F-A780-461B63AC53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6200BB-655B-F946-84CC-F251DF827966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35170" name="Footer Placeholder 4">
            <a:extLst>
              <a:ext uri="{FF2B5EF4-FFF2-40B4-BE49-F238E27FC236}">
                <a16:creationId xmlns:a16="http://schemas.microsoft.com/office/drawing/2014/main" id="{B61C7558-30A6-1A4C-B263-CC868172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35171" name="Slide Number Placeholder 5">
            <a:extLst>
              <a:ext uri="{FF2B5EF4-FFF2-40B4-BE49-F238E27FC236}">
                <a16:creationId xmlns:a16="http://schemas.microsoft.com/office/drawing/2014/main" id="{61C3B5A6-A3AC-164B-8F12-DACFF664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A182D9-5617-1A47-8593-FFEE97A6621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 altLang="en-US" sz="1200"/>
          </a:p>
        </p:txBody>
      </p:sp>
      <p:sp>
        <p:nvSpPr>
          <p:cNvPr id="71685" name="Rectangle 1026">
            <a:extLst>
              <a:ext uri="{FF2B5EF4-FFF2-40B4-BE49-F238E27FC236}">
                <a16:creationId xmlns:a16="http://schemas.microsoft.com/office/drawing/2014/main" id="{B0C087ED-8614-1C4A-95CB-39F2C02B1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Extend to Neural Networks</a:t>
            </a:r>
          </a:p>
        </p:txBody>
      </p:sp>
      <p:sp>
        <p:nvSpPr>
          <p:cNvPr id="71686" name="Rectangle 1027">
            <a:extLst>
              <a:ext uri="{FF2B5EF4-FFF2-40B4-BE49-F238E27FC236}">
                <a16:creationId xmlns:a16="http://schemas.microsoft.com/office/drawing/2014/main" id="{828E7991-715F-3A44-8965-E3C62CA87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Started by psychologists and neurobiologists to develop and test computational analogues of neurons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A neural network: A set of connected input/output units where each connection has a </a:t>
            </a:r>
            <a:r>
              <a:rPr lang="en-US" sz="2400" b="1">
                <a:cs typeface="+mn-cs"/>
              </a:rPr>
              <a:t>weight</a:t>
            </a:r>
            <a:r>
              <a:rPr lang="en-US" sz="2400">
                <a:cs typeface="+mn-cs"/>
              </a:rPr>
              <a:t> associated with it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During the learning phase, the </a:t>
            </a:r>
            <a:r>
              <a:rPr lang="en-US" sz="2400" b="1">
                <a:cs typeface="+mn-cs"/>
              </a:rPr>
              <a:t>network learns by adjusting the weights</a:t>
            </a:r>
            <a:r>
              <a:rPr lang="en-US" sz="2400">
                <a:cs typeface="+mn-cs"/>
              </a:rPr>
              <a:t> so as to be able to predict the correct class label of the input tuples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Also referred to as </a:t>
            </a:r>
            <a:r>
              <a:rPr lang="en-US" sz="2400" b="1">
                <a:cs typeface="+mn-cs"/>
              </a:rPr>
              <a:t>connectionist learning</a:t>
            </a:r>
            <a:r>
              <a:rPr lang="en-US" sz="2400">
                <a:cs typeface="+mn-cs"/>
              </a:rPr>
              <a:t> due to the connections between units</a:t>
            </a:r>
          </a:p>
        </p:txBody>
      </p:sp>
    </p:spTree>
  </p:cSld>
  <p:clrMapOvr>
    <a:masterClrMapping/>
  </p:clrMapOvr>
  <p:transition>
    <p:zo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52A38516-38AE-3F46-B5F5-E227AA3B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Brain </a:t>
            </a:r>
          </a:p>
        </p:txBody>
      </p:sp>
      <p:sp>
        <p:nvSpPr>
          <p:cNvPr id="136194" name="Date Placeholder 3">
            <a:extLst>
              <a:ext uri="{FF2B5EF4-FFF2-40B4-BE49-F238E27FC236}">
                <a16:creationId xmlns:a16="http://schemas.microsoft.com/office/drawing/2014/main" id="{A1545978-0D33-9943-8FE4-FDC3CA12F0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C68CF4-3845-CA48-9D20-4285635ED3E9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36195" name="Footer Placeholder 4">
            <a:extLst>
              <a:ext uri="{FF2B5EF4-FFF2-40B4-BE49-F238E27FC236}">
                <a16:creationId xmlns:a16="http://schemas.microsoft.com/office/drawing/2014/main" id="{C21C8A1A-E0CE-8249-9D41-2354B878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36196" name="Slide Number Placeholder 5">
            <a:extLst>
              <a:ext uri="{FF2B5EF4-FFF2-40B4-BE49-F238E27FC236}">
                <a16:creationId xmlns:a16="http://schemas.microsoft.com/office/drawing/2014/main" id="{73E4EEE4-A5C9-2C43-9731-2532D01B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48D295-3D45-2141-86B9-830726A28B1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1200"/>
          </a:p>
        </p:txBody>
      </p:sp>
      <p:pic>
        <p:nvPicPr>
          <p:cNvPr id="136197" name="Picture 2">
            <a:extLst>
              <a:ext uri="{FF2B5EF4-FFF2-40B4-BE49-F238E27FC236}">
                <a16:creationId xmlns:a16="http://schemas.microsoft.com/office/drawing/2014/main" id="{4AC477EA-CFA0-9340-8DF2-870CD6E0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447800"/>
            <a:ext cx="48148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TextBox 1">
            <a:extLst>
              <a:ext uri="{FF2B5EF4-FFF2-40B4-BE49-F238E27FC236}">
                <a16:creationId xmlns:a16="http://schemas.microsoft.com/office/drawing/2014/main" id="{B75C49F6-6F7F-9F4A-B14E-28E70187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83313"/>
            <a:ext cx="246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Images.google.com</a:t>
            </a:r>
          </a:p>
        </p:txBody>
      </p:sp>
    </p:spTree>
  </p:cSld>
  <p:clrMapOvr>
    <a:masterClrMapping/>
  </p:clrMapOvr>
  <p:transition>
    <p:zo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Date Placeholder 3">
            <a:extLst>
              <a:ext uri="{FF2B5EF4-FFF2-40B4-BE49-F238E27FC236}">
                <a16:creationId xmlns:a16="http://schemas.microsoft.com/office/drawing/2014/main" id="{4E05AD2E-01C6-2245-B19C-92DEE909EF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A36FC5-6BC7-6347-BA7E-A79F86375E9F}" type="datetime4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October 8, 2024</a:t>
            </a:fld>
            <a:endParaRPr lang="en-US" altLang="en-US" sz="1200"/>
          </a:p>
        </p:txBody>
      </p:sp>
      <p:sp>
        <p:nvSpPr>
          <p:cNvPr id="137218" name="Footer Placeholder 4">
            <a:extLst>
              <a:ext uri="{FF2B5EF4-FFF2-40B4-BE49-F238E27FC236}">
                <a16:creationId xmlns:a16="http://schemas.microsoft.com/office/drawing/2014/main" id="{187E0810-419C-354B-A126-B5F3D007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137219" name="Slide Number Placeholder 5">
            <a:extLst>
              <a:ext uri="{FF2B5EF4-FFF2-40B4-BE49-F238E27FC236}">
                <a16:creationId xmlns:a16="http://schemas.microsoft.com/office/drawing/2014/main" id="{CA15F1D4-06F4-0647-81A4-71AC1535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F4E841-114B-914F-93AC-BB012A84CC92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1200"/>
          </a:p>
        </p:txBody>
      </p:sp>
      <p:pic>
        <p:nvPicPr>
          <p:cNvPr id="137220" name="Picture 2">
            <a:extLst>
              <a:ext uri="{FF2B5EF4-FFF2-40B4-BE49-F238E27FC236}">
                <a16:creationId xmlns:a16="http://schemas.microsoft.com/office/drawing/2014/main" id="{93070BE0-999F-9442-9721-592F8DF3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83296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57867</TotalTime>
  <Words>13960</Words>
  <Application>Microsoft Macintosh PowerPoint</Application>
  <PresentationFormat>On-screen Show (4:3)</PresentationFormat>
  <Paragraphs>2876</Paragraphs>
  <Slides>204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204</vt:i4>
      </vt:variant>
    </vt:vector>
  </HeadingPairs>
  <TitlesOfParts>
    <vt:vector size="222" baseType="lpstr">
      <vt:lpstr>Arial Unicode MS</vt:lpstr>
      <vt:lpstr>굴림</vt:lpstr>
      <vt:lpstr>ＭＳ Ｐゴシック</vt:lpstr>
      <vt:lpstr>SimSun</vt:lpstr>
      <vt:lpstr>Arial</vt:lpstr>
      <vt:lpstr>Berlin Sans FB Demi</vt:lpstr>
      <vt:lpstr>Cambria Math</vt:lpstr>
      <vt:lpstr>HYGungSo-Bold</vt:lpstr>
      <vt:lpstr>Marlett</vt:lpstr>
      <vt:lpstr>Symbol</vt:lpstr>
      <vt:lpstr>Tahoma</vt:lpstr>
      <vt:lpstr>Times New Roman</vt:lpstr>
      <vt:lpstr>Tw Cen MT</vt:lpstr>
      <vt:lpstr>Wingdings</vt:lpstr>
      <vt:lpstr>Wingdings 2</vt:lpstr>
      <vt:lpstr>Blends</vt:lpstr>
      <vt:lpstr>Worksheet</vt:lpstr>
      <vt:lpstr>Equation</vt:lpstr>
      <vt:lpstr>DATA MINING</vt:lpstr>
      <vt:lpstr>Data Mining:   Concepts and Techniques  (3rd ed.)  — Chapter 8 and 9—</vt:lpstr>
      <vt:lpstr>Chapter 8-9. Classification and Prediction</vt:lpstr>
      <vt:lpstr>Prediction: Classification vs. Regression</vt:lpstr>
      <vt:lpstr>Classification—A Two-Step Process </vt:lpstr>
      <vt:lpstr>Process (1): Model Construction</vt:lpstr>
      <vt:lpstr>Process (2): Using the Model in Prediction </vt:lpstr>
      <vt:lpstr>Supervised vs. Unsupervised Learning</vt:lpstr>
      <vt:lpstr>Chapter 8-9. Classification and Prediction</vt:lpstr>
      <vt:lpstr>Issues: Data Preparation</vt:lpstr>
      <vt:lpstr>Issues: Evaluating Classification Methods</vt:lpstr>
      <vt:lpstr>Chapter 8-9. Classification and Prediction</vt:lpstr>
      <vt:lpstr>Decision Tree Induction: Training Dataset</vt:lpstr>
      <vt:lpstr>Output: A Decision Tree for “buys_computer”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Algorithm for Decision Tree Induction</vt:lpstr>
      <vt:lpstr>Decision Tree Induction</vt:lpstr>
      <vt:lpstr>Decision Tree Induction</vt:lpstr>
      <vt:lpstr>General Structure of Hunt’s Algorithm</vt:lpstr>
      <vt:lpstr>Hunt’s Algorithm</vt:lpstr>
      <vt:lpstr>Tree Induction</vt:lpstr>
      <vt:lpstr>Stopping Criteria for Tree Induction</vt:lpstr>
      <vt:lpstr>Decision Tree Based Classification</vt:lpstr>
      <vt:lpstr>Example: C4.5</vt:lpstr>
      <vt:lpstr>Questions You have now?</vt:lpstr>
      <vt:lpstr>PowerPoint Presentation</vt:lpstr>
      <vt:lpstr>Attribute Selection: Information Gain</vt:lpstr>
      <vt:lpstr>Decision Boundary ?</vt:lpstr>
      <vt:lpstr>Decision Boundary ?</vt:lpstr>
      <vt:lpstr>Decision Boundary ?</vt:lpstr>
      <vt:lpstr>Computing Information-Gain for Continuous-Value Attributes</vt:lpstr>
      <vt:lpstr>Gain Ratio for Attribute Selection (C4.5)</vt:lpstr>
      <vt:lpstr>Gini index (CART, IBM IntelligentMiner)</vt:lpstr>
      <vt:lpstr>Gini index (CART, IBM IntelligentMiner)</vt:lpstr>
      <vt:lpstr>Comparing Attribute Selection Measures</vt:lpstr>
      <vt:lpstr>Overfitting and Tree Pruning</vt:lpstr>
      <vt:lpstr>Enhancements to Basic Decision Tree Induction</vt:lpstr>
      <vt:lpstr>Classification in Large Databases</vt:lpstr>
      <vt:lpstr>Scalable Decision Tree Induction Methods</vt:lpstr>
      <vt:lpstr>Scalability Framework for RainForest</vt:lpstr>
      <vt:lpstr>Rainforest:  Training Set and Its AVC Sets </vt:lpstr>
      <vt:lpstr>BOAT (Bootstrapped Optimistic Algorithm for Tree Construction)</vt:lpstr>
      <vt:lpstr>Visualization of a Decision Tree in SGI/MineSet 3.0</vt:lpstr>
      <vt:lpstr>Random Forest</vt:lpstr>
      <vt:lpstr>Advantages and Disadvantages</vt:lpstr>
      <vt:lpstr>Mining Data with Random Forest</vt:lpstr>
      <vt:lpstr>Random Forest Decision: Majority Rule</vt:lpstr>
      <vt:lpstr>An Example</vt:lpstr>
      <vt:lpstr>Model Evaluation</vt:lpstr>
      <vt:lpstr>Image Explaining Sensitivity/Specificity</vt:lpstr>
      <vt:lpstr>Metrics for Evaluating Classifier Performance</vt:lpstr>
      <vt:lpstr>Metrics for Evaluating Classifier Performance</vt:lpstr>
      <vt:lpstr>Confusion Matrix</vt:lpstr>
      <vt:lpstr>Weka Demo of A Decision Tree</vt:lpstr>
      <vt:lpstr>Chapter 8-9. Classification and Prediction</vt:lpstr>
      <vt:lpstr>Bayesian Classification: Why?</vt:lpstr>
      <vt:lpstr>Bayesian Theorem: Basics</vt:lpstr>
      <vt:lpstr>Bayesian Theorem</vt:lpstr>
      <vt:lpstr>Towards Naïve Bayesian Classifier</vt:lpstr>
      <vt:lpstr>Derivation of Naïve Bayes Classifier </vt:lpstr>
      <vt:lpstr>Naïve Bayesian Classifier: Training Dataset</vt:lpstr>
      <vt:lpstr>Naïve Bayesian Classifier:  An Example</vt:lpstr>
      <vt:lpstr>Avoiding the 0-Probability Problem</vt:lpstr>
      <vt:lpstr>Avoiding the 0-Probability Problem</vt:lpstr>
      <vt:lpstr>Naïve Bayesian Classifier: Comments</vt:lpstr>
      <vt:lpstr>Weka Demo</vt:lpstr>
      <vt:lpstr>Graphical Model for Naïve Bayes Classifier</vt:lpstr>
      <vt:lpstr>Chapter 8-9. Classification and Prediction</vt:lpstr>
      <vt:lpstr>Using IF-THEN Rules for Classification</vt:lpstr>
      <vt:lpstr>Rule Extraction from a Decision Tree</vt:lpstr>
      <vt:lpstr>Chapter 8-9. Classification and Prediction</vt:lpstr>
      <vt:lpstr>Classification: A Mathematical Mapping</vt:lpstr>
      <vt:lpstr>Linear Classification</vt:lpstr>
      <vt:lpstr>Generative VS Discriminative</vt:lpstr>
      <vt:lpstr>Generative VS Discriminative</vt:lpstr>
      <vt:lpstr>Discriminative Functions</vt:lpstr>
      <vt:lpstr>Discriminative Classifiers</vt:lpstr>
      <vt:lpstr>Perceptron</vt:lpstr>
      <vt:lpstr>Perceptron</vt:lpstr>
      <vt:lpstr>PowerPoint Presentation</vt:lpstr>
      <vt:lpstr>Minimization Illustration</vt:lpstr>
      <vt:lpstr>Gradient Descent </vt:lpstr>
      <vt:lpstr>PowerPoint Presentation</vt:lpstr>
      <vt:lpstr>PowerPoint Presentation</vt:lpstr>
      <vt:lpstr>Perceptron Learning Movie</vt:lpstr>
      <vt:lpstr>PowerPoint Presentation</vt:lpstr>
      <vt:lpstr>PowerPoint Presentation</vt:lpstr>
      <vt:lpstr>Extend to Neural Networks</vt:lpstr>
      <vt:lpstr>Brain </vt:lpstr>
      <vt:lpstr>PowerPoint Presentation</vt:lpstr>
      <vt:lpstr>PowerPoint Presentation</vt:lpstr>
      <vt:lpstr>A  Neuron (= a perceptron)</vt:lpstr>
      <vt:lpstr>Activation / Transfer Function</vt:lpstr>
      <vt:lpstr>A Multi-Layer Feed-Forward Neural Network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View of Propagation</vt:lpstr>
      <vt:lpstr>PowerPoint Presentation</vt:lpstr>
      <vt:lpstr>Backpropagation Explained</vt:lpstr>
      <vt:lpstr>PowerPoint Presentation</vt:lpstr>
      <vt:lpstr>PowerPoint Presentation</vt:lpstr>
      <vt:lpstr>Backpropagation</vt:lpstr>
      <vt:lpstr>Training Error</vt:lpstr>
      <vt:lpstr>Defining a Network Topology</vt:lpstr>
      <vt:lpstr>PowerPoint Presentation</vt:lpstr>
      <vt:lpstr>Neural Network as a Classifier</vt:lpstr>
      <vt:lpstr>Neural Network Software</vt:lpstr>
      <vt:lpstr>Most Recent Development – Deep Learning</vt:lpstr>
      <vt:lpstr>Deep Learning Tools</vt:lpstr>
      <vt:lpstr>Six Top General Data Mining Tools</vt:lpstr>
      <vt:lpstr>Chapter 8-9. Classification and Prediction</vt:lpstr>
      <vt:lpstr>SVM—Support Vector Machines</vt:lpstr>
      <vt:lpstr>SVM—History and Applications</vt:lpstr>
      <vt:lpstr>SVM—General Philosophy</vt:lpstr>
      <vt:lpstr>SVM—Linearly Separable</vt:lpstr>
      <vt:lpstr>SVM—When Data Is Linearly Separable</vt:lpstr>
      <vt:lpstr>PowerPoint Presentation</vt:lpstr>
      <vt:lpstr>Quadratic Optimization</vt:lpstr>
      <vt:lpstr>Primal Optimization</vt:lpstr>
      <vt:lpstr>Dual Optimization</vt:lpstr>
      <vt:lpstr>PowerPoint Presentation</vt:lpstr>
      <vt:lpstr>PowerPoint Presentation</vt:lpstr>
      <vt:lpstr>How to calculate b?</vt:lpstr>
      <vt:lpstr>Prediction</vt:lpstr>
      <vt:lpstr>Why Is SVM Effective on High Dimensional Data?</vt:lpstr>
      <vt:lpstr>Connection between SVM and NN?</vt:lpstr>
      <vt:lpstr>Connection Between SVM and NN</vt:lpstr>
      <vt:lpstr>PowerPoint Presentation</vt:lpstr>
      <vt:lpstr>SVM Kernel Mapping Demo</vt:lpstr>
      <vt:lpstr>Dual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SVM vs. Neural Network</vt:lpstr>
      <vt:lpstr>SVM Tools</vt:lpstr>
      <vt:lpstr>SVM Related Links</vt:lpstr>
      <vt:lpstr>SVM Demo (Weka)</vt:lpstr>
      <vt:lpstr>SVM—Introduction Literature</vt:lpstr>
      <vt:lpstr>Chapter 8-9. Classification and Prediction</vt:lpstr>
      <vt:lpstr>Associative Classification</vt:lpstr>
      <vt:lpstr>Typical Associative Classification Methods</vt:lpstr>
      <vt:lpstr>A Closer Look at CMAR</vt:lpstr>
      <vt:lpstr>Associative Classification May Achieve High Accuracy and Efficiency (Cong et al. SIGMOD05)</vt:lpstr>
      <vt:lpstr>Chapter 8-9. Classification and Prediction</vt:lpstr>
      <vt:lpstr>Lazy vs. Eager Learning</vt:lpstr>
      <vt:lpstr>Lazy Learner: Instance-Based Methods</vt:lpstr>
      <vt:lpstr>The k-Nearest Neighbor Algorithm</vt:lpstr>
      <vt:lpstr>Discussion on the k-NN Algorithm</vt:lpstr>
      <vt:lpstr>Chapter 6. Classification and Prediction</vt:lpstr>
      <vt:lpstr>Chapter 6. Classification and Prediction</vt:lpstr>
      <vt:lpstr>What Is Regression?</vt:lpstr>
      <vt:lpstr>Linear Regression </vt:lpstr>
      <vt:lpstr>PowerPoint Presentation</vt:lpstr>
      <vt:lpstr>PowerPoint Presentation</vt:lpstr>
      <vt:lpstr>Nonlinear Regression </vt:lpstr>
      <vt:lpstr>Other Regression-Based Models</vt:lpstr>
      <vt:lpstr>PowerPoint Presentation</vt:lpstr>
      <vt:lpstr>Logistic Regression</vt:lpstr>
      <vt:lpstr>Logistic Regression As One Layer Neural Network – Gradient Descent</vt:lpstr>
      <vt:lpstr>PowerPoint Presentation</vt:lpstr>
      <vt:lpstr>Regression Trees and Model Trees</vt:lpstr>
      <vt:lpstr>How to Partition Data</vt:lpstr>
      <vt:lpstr>Algorithm</vt:lpstr>
      <vt:lpstr>PowerPoint Presentation</vt:lpstr>
      <vt:lpstr>PowerPoint Presentation</vt:lpstr>
      <vt:lpstr>Chapter 8-9. Classification and Prediction</vt:lpstr>
      <vt:lpstr>Classifier Accuracy Measures</vt:lpstr>
      <vt:lpstr>Predictor Error Measures</vt:lpstr>
      <vt:lpstr>Evaluating the Accuracy of a Classifier or Predictor (I)</vt:lpstr>
      <vt:lpstr>Evaluating the Accuracy of a Classifier or Predictor (II)</vt:lpstr>
      <vt:lpstr>Chapter 8-9. Classification and Prediction</vt:lpstr>
      <vt:lpstr>Ensemble Methods: Increasing the Accuracy</vt:lpstr>
      <vt:lpstr>Bagging: Boostrap Aggregation</vt:lpstr>
      <vt:lpstr>Boosting</vt:lpstr>
      <vt:lpstr>Adaboost (Freund and Schapire, 1997)</vt:lpstr>
      <vt:lpstr>Chapter 9. Classification and Prediction</vt:lpstr>
      <vt:lpstr>Model Selection: ROC Curves</vt:lpstr>
      <vt:lpstr>AUC-ROC Curve in Machine Learning</vt:lpstr>
      <vt:lpstr>AUC-ROC Curve in Machine Learning</vt:lpstr>
      <vt:lpstr>Chapter 8-9. Classification and Prediction</vt:lpstr>
      <vt:lpstr>Summary (I)</vt:lpstr>
      <vt:lpstr>Summary (II)</vt:lpstr>
      <vt:lpstr>References (1)</vt:lpstr>
      <vt:lpstr>References (2)</vt:lpstr>
      <vt:lpstr>References (3)</vt:lpstr>
      <vt:lpstr>References (4)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7class</dc:title>
  <dc:creator>Jiawei Han</dc:creator>
  <cp:lastModifiedBy>oluwatosin oluwadare</cp:lastModifiedBy>
  <cp:revision>820</cp:revision>
  <cp:lastPrinted>1999-09-10T20:38:56Z</cp:lastPrinted>
  <dcterms:created xsi:type="dcterms:W3CDTF">1998-06-19T04:38:52Z</dcterms:created>
  <dcterms:modified xsi:type="dcterms:W3CDTF">2024-10-08T16:04:38Z</dcterms:modified>
  <cp:category>data mining book slides</cp:category>
</cp:coreProperties>
</file>